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Bebas Neue" panose="020B0606020202050201" pitchFamily="34" charset="77"/>
      <p:regular r:id="rId26"/>
    </p:embeddedFont>
    <p:embeddedFont>
      <p:font typeface="Montserrat" pitchFamily="2" charset="77"/>
      <p:regular r:id="rId27"/>
      <p:bold r:id="rId28"/>
      <p:italic r:id="rId29"/>
      <p:boldItalic r:id="rId30"/>
    </p:embeddedFont>
    <p:embeddedFont>
      <p:font typeface="Montserrat Black" panose="020F0502020204030204" pitchFamily="34" charset="0"/>
      <p:bold r:id="rId31"/>
      <p:italic r:id="rId32"/>
      <p:boldItalic r:id="rId33"/>
    </p:embeddedFont>
    <p:embeddedFont>
      <p:font typeface="Montserrat ExtraBold" panose="020F0502020204030204" pitchFamily="34" charset="0"/>
      <p:bold r:id="rId34"/>
      <p:italic r:id="rId35"/>
      <p:boldItalic r:id="rId36"/>
    </p:embeddedFont>
    <p:embeddedFont>
      <p:font typeface="Montserrat Medium"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9"/>
  </p:normalViewPr>
  <p:slideViewPr>
    <p:cSldViewPr snapToGrid="0">
      <p:cViewPr varScale="1">
        <p:scale>
          <a:sx n="138" d="100"/>
          <a:sy n="138" d="100"/>
        </p:scale>
        <p:origin x="88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97a2c1b40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97a2c1b4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9"/>
        <p:cNvGrpSpPr/>
        <p:nvPr/>
      </p:nvGrpSpPr>
      <p:grpSpPr>
        <a:xfrm>
          <a:off x="0" y="0"/>
          <a:ext cx="0" cy="0"/>
          <a:chOff x="0" y="0"/>
          <a:chExt cx="0" cy="0"/>
        </a:xfrm>
      </p:grpSpPr>
      <p:sp>
        <p:nvSpPr>
          <p:cNvPr id="1750" name="Google Shape;1750;g2a0f6fdffaa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1" name="Google Shape;1751;g2a0f6fdffaa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6"/>
        <p:cNvGrpSpPr/>
        <p:nvPr/>
      </p:nvGrpSpPr>
      <p:grpSpPr>
        <a:xfrm>
          <a:off x="0" y="0"/>
          <a:ext cx="0" cy="0"/>
          <a:chOff x="0" y="0"/>
          <a:chExt cx="0" cy="0"/>
        </a:xfrm>
      </p:grpSpPr>
      <p:sp>
        <p:nvSpPr>
          <p:cNvPr id="1757" name="Google Shape;1757;g2a1d02124f2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8" name="Google Shape;1758;g2a1d02124f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4"/>
        <p:cNvGrpSpPr/>
        <p:nvPr/>
      </p:nvGrpSpPr>
      <p:grpSpPr>
        <a:xfrm>
          <a:off x="0" y="0"/>
          <a:ext cx="0" cy="0"/>
          <a:chOff x="0" y="0"/>
          <a:chExt cx="0" cy="0"/>
        </a:xfrm>
      </p:grpSpPr>
      <p:sp>
        <p:nvSpPr>
          <p:cNvPr id="1765" name="Google Shape;1765;g197a2c1b40c_1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6" name="Google Shape;1766;g197a2c1b40c_1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1"/>
        <p:cNvGrpSpPr/>
        <p:nvPr/>
      </p:nvGrpSpPr>
      <p:grpSpPr>
        <a:xfrm>
          <a:off x="0" y="0"/>
          <a:ext cx="0" cy="0"/>
          <a:chOff x="0" y="0"/>
          <a:chExt cx="0" cy="0"/>
        </a:xfrm>
      </p:grpSpPr>
      <p:sp>
        <p:nvSpPr>
          <p:cNvPr id="2402" name="Google Shape;2402;g2a0f6fdffaa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3" name="Google Shape;2403;g2a0f6fdffaa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8"/>
        <p:cNvGrpSpPr/>
        <p:nvPr/>
      </p:nvGrpSpPr>
      <p:grpSpPr>
        <a:xfrm>
          <a:off x="0" y="0"/>
          <a:ext cx="0" cy="0"/>
          <a:chOff x="0" y="0"/>
          <a:chExt cx="0" cy="0"/>
        </a:xfrm>
      </p:grpSpPr>
      <p:sp>
        <p:nvSpPr>
          <p:cNvPr id="2409" name="Google Shape;2409;g2a0f6fdffaa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0" name="Google Shape;2410;g2a0f6fdffaa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262e022d4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262e022d4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0"/>
        <p:cNvGrpSpPr/>
        <p:nvPr/>
      </p:nvGrpSpPr>
      <p:grpSpPr>
        <a:xfrm>
          <a:off x="0" y="0"/>
          <a:ext cx="0" cy="0"/>
          <a:chOff x="0" y="0"/>
          <a:chExt cx="0" cy="0"/>
        </a:xfrm>
      </p:grpSpPr>
      <p:sp>
        <p:nvSpPr>
          <p:cNvPr id="2431" name="Google Shape;2431;g2a0f6fdffaa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2" name="Google Shape;2432;g2a0f6fdffaa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9"/>
        <p:cNvGrpSpPr/>
        <p:nvPr/>
      </p:nvGrpSpPr>
      <p:grpSpPr>
        <a:xfrm>
          <a:off x="0" y="0"/>
          <a:ext cx="0" cy="0"/>
          <a:chOff x="0" y="0"/>
          <a:chExt cx="0" cy="0"/>
        </a:xfrm>
      </p:grpSpPr>
      <p:sp>
        <p:nvSpPr>
          <p:cNvPr id="2440" name="Google Shape;2440;g2a1d02124f2_2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1" name="Google Shape;2441;g2a1d02124f2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5"/>
        <p:cNvGrpSpPr/>
        <p:nvPr/>
      </p:nvGrpSpPr>
      <p:grpSpPr>
        <a:xfrm>
          <a:off x="0" y="0"/>
          <a:ext cx="0" cy="0"/>
          <a:chOff x="0" y="0"/>
          <a:chExt cx="0" cy="0"/>
        </a:xfrm>
      </p:grpSpPr>
      <p:sp>
        <p:nvSpPr>
          <p:cNvPr id="2446" name="Google Shape;2446;g2a0f6fdffaa_0_3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7" name="Google Shape;2447;g2a0f6fdffaa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7"/>
        <p:cNvGrpSpPr/>
        <p:nvPr/>
      </p:nvGrpSpPr>
      <p:grpSpPr>
        <a:xfrm>
          <a:off x="0" y="0"/>
          <a:ext cx="0" cy="0"/>
          <a:chOff x="0" y="0"/>
          <a:chExt cx="0" cy="0"/>
        </a:xfrm>
      </p:grpSpPr>
      <p:sp>
        <p:nvSpPr>
          <p:cNvPr id="3078" name="Google Shape;3078;g2a0f6fdffaa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9" name="Google Shape;3079;g2a0f6fdffaa_0_9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g1979c86f4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7" name="Google Shape;1167;g1979c86f4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4"/>
        <p:cNvGrpSpPr/>
        <p:nvPr/>
      </p:nvGrpSpPr>
      <p:grpSpPr>
        <a:xfrm>
          <a:off x="0" y="0"/>
          <a:ext cx="0" cy="0"/>
          <a:chOff x="0" y="0"/>
          <a:chExt cx="0" cy="0"/>
        </a:xfrm>
      </p:grpSpPr>
      <p:sp>
        <p:nvSpPr>
          <p:cNvPr id="3085" name="Google Shape;3085;g2a0f6fdffaa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6" name="Google Shape;3086;g2a0f6fdffaa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0"/>
        <p:cNvGrpSpPr/>
        <p:nvPr/>
      </p:nvGrpSpPr>
      <p:grpSpPr>
        <a:xfrm>
          <a:off x="0" y="0"/>
          <a:ext cx="0" cy="0"/>
          <a:chOff x="0" y="0"/>
          <a:chExt cx="0" cy="0"/>
        </a:xfrm>
      </p:grpSpPr>
      <p:sp>
        <p:nvSpPr>
          <p:cNvPr id="3211" name="Google Shape;3211;g2a0f6fdffaa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2" name="Google Shape;3212;g2a0f6fdffaa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6"/>
        <p:cNvGrpSpPr/>
        <p:nvPr/>
      </p:nvGrpSpPr>
      <p:grpSpPr>
        <a:xfrm>
          <a:off x="0" y="0"/>
          <a:ext cx="0" cy="0"/>
          <a:chOff x="0" y="0"/>
          <a:chExt cx="0" cy="0"/>
        </a:xfrm>
      </p:grpSpPr>
      <p:sp>
        <p:nvSpPr>
          <p:cNvPr id="3217" name="Google Shape;3217;g2a0f6fdffaa_0_9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8" name="Google Shape;3218;g2a0f6fdffaa_0_9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2"/>
        <p:cNvGrpSpPr/>
        <p:nvPr/>
      </p:nvGrpSpPr>
      <p:grpSpPr>
        <a:xfrm>
          <a:off x="0" y="0"/>
          <a:ext cx="0" cy="0"/>
          <a:chOff x="0" y="0"/>
          <a:chExt cx="0" cy="0"/>
        </a:xfrm>
      </p:grpSpPr>
      <p:sp>
        <p:nvSpPr>
          <p:cNvPr id="3223" name="Google Shape;3223;g2a1d02124f2_2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4" name="Google Shape;3224;g2a1d02124f2_2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g1979c86f430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0" name="Google Shape;1280;g1979c86f430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1979c86f430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1979c86f430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g19936b66c7c_0_6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4" name="Google Shape;1414;g19936b66c7c_0_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g2a0f6fdffaa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1" name="Google Shape;1421;g2a0f6fdffaa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1979c86f430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4" name="Google Shape;1434;g1979c86f430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9"/>
        <p:cNvGrpSpPr/>
        <p:nvPr/>
      </p:nvGrpSpPr>
      <p:grpSpPr>
        <a:xfrm>
          <a:off x="0" y="0"/>
          <a:ext cx="0" cy="0"/>
          <a:chOff x="0" y="0"/>
          <a:chExt cx="0" cy="0"/>
        </a:xfrm>
      </p:grpSpPr>
      <p:sp>
        <p:nvSpPr>
          <p:cNvPr id="1620" name="Google Shape;1620;g2a0f6fdffa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1" name="Google Shape;1621;g2a0f6fdffa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1"/>
        <p:cNvGrpSpPr/>
        <p:nvPr/>
      </p:nvGrpSpPr>
      <p:grpSpPr>
        <a:xfrm>
          <a:off x="0" y="0"/>
          <a:ext cx="0" cy="0"/>
          <a:chOff x="0" y="0"/>
          <a:chExt cx="0" cy="0"/>
        </a:xfrm>
      </p:grpSpPr>
      <p:sp>
        <p:nvSpPr>
          <p:cNvPr id="1742" name="Google Shape;1742;g262e022d43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3" name="Google Shape;1743;g262e022d43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3001025"/>
            <a:ext cx="9144000" cy="2142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15100" y="535000"/>
            <a:ext cx="7713900" cy="1601700"/>
          </a:xfrm>
          <a:prstGeom prst="rect">
            <a:avLst/>
          </a:prstGeom>
          <a:ln>
            <a:noFill/>
          </a:ln>
        </p:spPr>
        <p:txBody>
          <a:bodyPr spcFirstLastPara="1" wrap="square" lIns="91425" tIns="91425" rIns="91425" bIns="91425" anchor="t" anchorCtr="0">
            <a:noAutofit/>
          </a:bodyPr>
          <a:lstStyle>
            <a:lvl1pPr lvl="0">
              <a:lnSpc>
                <a:spcPct val="90000"/>
              </a:lnSpc>
              <a:spcBef>
                <a:spcPts val="0"/>
              </a:spcBef>
              <a:spcAft>
                <a:spcPts val="0"/>
              </a:spcAft>
              <a:buSzPts val="5200"/>
              <a:buNone/>
              <a:defRPr sz="74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5100" y="2162921"/>
            <a:ext cx="4893900" cy="4095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atin typeface="Montserrat Medium"/>
                <a:ea typeface="Montserrat Medium"/>
                <a:cs typeface="Montserrat Medium"/>
                <a:sym typeface="Montserrat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574196" y="10"/>
            <a:ext cx="1175384" cy="500543"/>
          </a:xfrm>
          <a:custGeom>
            <a:avLst/>
            <a:gdLst/>
            <a:ahLst/>
            <a:cxnLst/>
            <a:rect l="l" t="t" r="r" b="b"/>
            <a:pathLst>
              <a:path w="6906" h="2941" extrusionOk="0">
                <a:moveTo>
                  <a:pt x="2771" y="1"/>
                </a:moveTo>
                <a:cubicBezTo>
                  <a:pt x="1983" y="1"/>
                  <a:pt x="1337" y="638"/>
                  <a:pt x="1337" y="1435"/>
                </a:cubicBezTo>
                <a:cubicBezTo>
                  <a:pt x="1337" y="1479"/>
                  <a:pt x="1346" y="1524"/>
                  <a:pt x="1346" y="1568"/>
                </a:cubicBezTo>
                <a:cubicBezTo>
                  <a:pt x="611" y="1612"/>
                  <a:pt x="27" y="2205"/>
                  <a:pt x="0" y="2940"/>
                </a:cubicBezTo>
                <a:lnTo>
                  <a:pt x="6906" y="2940"/>
                </a:lnTo>
                <a:cubicBezTo>
                  <a:pt x="6879" y="2259"/>
                  <a:pt x="6366" y="1692"/>
                  <a:pt x="5711" y="1586"/>
                </a:cubicBezTo>
                <a:cubicBezTo>
                  <a:pt x="5711" y="1533"/>
                  <a:pt x="5719" y="1488"/>
                  <a:pt x="5719" y="1435"/>
                </a:cubicBezTo>
                <a:cubicBezTo>
                  <a:pt x="5719" y="780"/>
                  <a:pt x="5188" y="249"/>
                  <a:pt x="4524" y="249"/>
                </a:cubicBezTo>
                <a:cubicBezTo>
                  <a:pt x="4267" y="249"/>
                  <a:pt x="4028" y="328"/>
                  <a:pt x="3834" y="470"/>
                </a:cubicBezTo>
                <a:cubicBezTo>
                  <a:pt x="3577" y="178"/>
                  <a:pt x="3196" y="1"/>
                  <a:pt x="2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p:nvPr/>
        </p:nvSpPr>
        <p:spPr>
          <a:xfrm>
            <a:off x="0" y="2746675"/>
            <a:ext cx="9144000" cy="2396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1"/>
          <p:cNvSpPr txBox="1">
            <a:spLocks noGrp="1"/>
          </p:cNvSpPr>
          <p:nvPr>
            <p:ph type="title" hasCustomPrompt="1"/>
          </p:nvPr>
        </p:nvSpPr>
        <p:spPr>
          <a:xfrm>
            <a:off x="1533900" y="535000"/>
            <a:ext cx="6076200" cy="1511100"/>
          </a:xfrm>
          <a:prstGeom prst="rect">
            <a:avLst/>
          </a:prstGeom>
          <a:ln>
            <a:noFill/>
          </a:ln>
        </p:spPr>
        <p:txBody>
          <a:bodyPr spcFirstLastPara="1" wrap="square" lIns="91425" tIns="91425" rIns="91425" bIns="91425" anchor="b" anchorCtr="0">
            <a:noAutofit/>
          </a:bodyPr>
          <a:lstStyle>
            <a:lvl1pPr lvl="0" algn="ctr">
              <a:spcBef>
                <a:spcPts val="0"/>
              </a:spcBef>
              <a:spcAft>
                <a:spcPts val="0"/>
              </a:spcAft>
              <a:buSzPts val="9600"/>
              <a:buNone/>
              <a:defRPr sz="9600">
                <a:solidFill>
                  <a:schemeClr val="dk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9" name="Google Shape;49;p11"/>
          <p:cNvSpPr txBox="1">
            <a:spLocks noGrp="1"/>
          </p:cNvSpPr>
          <p:nvPr>
            <p:ph type="subTitle" idx="1"/>
          </p:nvPr>
        </p:nvSpPr>
        <p:spPr>
          <a:xfrm>
            <a:off x="1533900" y="2046150"/>
            <a:ext cx="6076200" cy="421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50" name="Google Shape;50;p11"/>
          <p:cNvSpPr/>
          <p:nvPr/>
        </p:nvSpPr>
        <p:spPr>
          <a:xfrm>
            <a:off x="165479" y="303615"/>
            <a:ext cx="1086541" cy="462760"/>
          </a:xfrm>
          <a:custGeom>
            <a:avLst/>
            <a:gdLst/>
            <a:ahLst/>
            <a:cxnLst/>
            <a:rect l="l" t="t" r="r" b="b"/>
            <a:pathLst>
              <a:path w="6384" h="2719" extrusionOk="0">
                <a:moveTo>
                  <a:pt x="3816" y="0"/>
                </a:moveTo>
                <a:cubicBezTo>
                  <a:pt x="3427" y="0"/>
                  <a:pt x="3081" y="169"/>
                  <a:pt x="2834" y="434"/>
                </a:cubicBezTo>
                <a:cubicBezTo>
                  <a:pt x="2656" y="301"/>
                  <a:pt x="2435" y="231"/>
                  <a:pt x="2196" y="231"/>
                </a:cubicBezTo>
                <a:cubicBezTo>
                  <a:pt x="1585" y="231"/>
                  <a:pt x="1098" y="717"/>
                  <a:pt x="1098" y="1328"/>
                </a:cubicBezTo>
                <a:cubicBezTo>
                  <a:pt x="1098" y="1373"/>
                  <a:pt x="1098" y="1417"/>
                  <a:pt x="1107" y="1470"/>
                </a:cubicBezTo>
                <a:cubicBezTo>
                  <a:pt x="496" y="1567"/>
                  <a:pt x="27" y="2090"/>
                  <a:pt x="0" y="2718"/>
                </a:cubicBezTo>
                <a:lnTo>
                  <a:pt x="6384" y="2718"/>
                </a:lnTo>
                <a:cubicBezTo>
                  <a:pt x="6348" y="2037"/>
                  <a:pt x="5808" y="1488"/>
                  <a:pt x="5136" y="1452"/>
                </a:cubicBezTo>
                <a:cubicBezTo>
                  <a:pt x="5144" y="1408"/>
                  <a:pt x="5144" y="1373"/>
                  <a:pt x="5144" y="1328"/>
                </a:cubicBezTo>
                <a:cubicBezTo>
                  <a:pt x="5144" y="594"/>
                  <a:pt x="4551" y="0"/>
                  <a:pt x="3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1"/>
        </a:solidFill>
        <a:effectLst/>
      </p:bgPr>
    </p:bg>
    <p:spTree>
      <p:nvGrpSpPr>
        <p:cNvPr id="1" name="Shape 52"/>
        <p:cNvGrpSpPr/>
        <p:nvPr/>
      </p:nvGrpSpPr>
      <p:grpSpPr>
        <a:xfrm>
          <a:off x="0" y="0"/>
          <a:ext cx="0" cy="0"/>
          <a:chOff x="0" y="0"/>
          <a:chExt cx="0" cy="0"/>
        </a:xfrm>
      </p:grpSpPr>
      <p:sp>
        <p:nvSpPr>
          <p:cNvPr id="53" name="Google Shape;53;p13"/>
          <p:cNvSpPr/>
          <p:nvPr/>
        </p:nvSpPr>
        <p:spPr>
          <a:xfrm>
            <a:off x="6230375" y="0"/>
            <a:ext cx="29424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txBox="1">
            <a:spLocks noGrp="1"/>
          </p:cNvSpPr>
          <p:nvPr>
            <p:ph type="title" hasCustomPrompt="1"/>
          </p:nvPr>
        </p:nvSpPr>
        <p:spPr>
          <a:xfrm>
            <a:off x="715100" y="1466674"/>
            <a:ext cx="1275300" cy="3651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a:spLocks noGrp="1"/>
          </p:cNvSpPr>
          <p:nvPr>
            <p:ph type="subTitle" idx="1"/>
          </p:nvPr>
        </p:nvSpPr>
        <p:spPr>
          <a:xfrm>
            <a:off x="715100" y="2233967"/>
            <a:ext cx="24243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ontserrat Medium"/>
                <a:ea typeface="Montserrat Medium"/>
                <a:cs typeface="Montserrat Medium"/>
                <a:sym typeface="Montserrat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 name="Google Shape;56;p13"/>
          <p:cNvSpPr txBox="1">
            <a:spLocks noGrp="1"/>
          </p:cNvSpPr>
          <p:nvPr>
            <p:ph type="title" idx="2" hasCustomPrompt="1"/>
          </p:nvPr>
        </p:nvSpPr>
        <p:spPr>
          <a:xfrm>
            <a:off x="3224625" y="1466674"/>
            <a:ext cx="1275300" cy="3651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 name="Google Shape;57;p13"/>
          <p:cNvSpPr txBox="1">
            <a:spLocks noGrp="1"/>
          </p:cNvSpPr>
          <p:nvPr>
            <p:ph type="subTitle" idx="3"/>
          </p:nvPr>
        </p:nvSpPr>
        <p:spPr>
          <a:xfrm>
            <a:off x="3224625" y="2233967"/>
            <a:ext cx="24243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ontserrat Medium"/>
                <a:ea typeface="Montserrat Medium"/>
                <a:cs typeface="Montserrat Medium"/>
                <a:sym typeface="Montserrat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8" name="Google Shape;58;p13"/>
          <p:cNvSpPr txBox="1">
            <a:spLocks noGrp="1"/>
          </p:cNvSpPr>
          <p:nvPr>
            <p:ph type="title" idx="4" hasCustomPrompt="1"/>
          </p:nvPr>
        </p:nvSpPr>
        <p:spPr>
          <a:xfrm>
            <a:off x="715100" y="3300762"/>
            <a:ext cx="1275300" cy="3651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a:spLocks noGrp="1"/>
          </p:cNvSpPr>
          <p:nvPr>
            <p:ph type="subTitle" idx="5"/>
          </p:nvPr>
        </p:nvSpPr>
        <p:spPr>
          <a:xfrm>
            <a:off x="715100" y="4082671"/>
            <a:ext cx="24243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ontserrat Medium"/>
                <a:ea typeface="Montserrat Medium"/>
                <a:cs typeface="Montserrat Medium"/>
                <a:sym typeface="Montserrat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 name="Google Shape;60;p13"/>
          <p:cNvSpPr txBox="1">
            <a:spLocks noGrp="1"/>
          </p:cNvSpPr>
          <p:nvPr>
            <p:ph type="title" idx="6" hasCustomPrompt="1"/>
          </p:nvPr>
        </p:nvSpPr>
        <p:spPr>
          <a:xfrm>
            <a:off x="3224625" y="3300762"/>
            <a:ext cx="1275300" cy="3651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 name="Google Shape;61;p13"/>
          <p:cNvSpPr txBox="1">
            <a:spLocks noGrp="1"/>
          </p:cNvSpPr>
          <p:nvPr>
            <p:ph type="subTitle" idx="7"/>
          </p:nvPr>
        </p:nvSpPr>
        <p:spPr>
          <a:xfrm>
            <a:off x="3224625" y="4082671"/>
            <a:ext cx="24243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ontserrat Medium"/>
                <a:ea typeface="Montserrat Medium"/>
                <a:cs typeface="Montserrat Medium"/>
                <a:sym typeface="Montserrat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2" name="Google Shape;62;p13"/>
          <p:cNvSpPr txBox="1">
            <a:spLocks noGrp="1"/>
          </p:cNvSpPr>
          <p:nvPr>
            <p:ph type="title" idx="8"/>
          </p:nvPr>
        </p:nvSpPr>
        <p:spPr>
          <a:xfrm>
            <a:off x="715100" y="445025"/>
            <a:ext cx="5277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3" name="Google Shape;63;p13"/>
          <p:cNvSpPr txBox="1">
            <a:spLocks noGrp="1"/>
          </p:cNvSpPr>
          <p:nvPr>
            <p:ph type="subTitle" idx="9"/>
          </p:nvPr>
        </p:nvSpPr>
        <p:spPr>
          <a:xfrm>
            <a:off x="715100" y="1831863"/>
            <a:ext cx="2424300" cy="500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solidFill>
                  <a:schemeClr val="lt2"/>
                </a:solidFill>
                <a:latin typeface="Montserrat Black"/>
                <a:ea typeface="Montserrat Black"/>
                <a:cs typeface="Montserrat Black"/>
                <a:sym typeface="Montserrat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4" name="Google Shape;64;p13"/>
          <p:cNvSpPr txBox="1">
            <a:spLocks noGrp="1"/>
          </p:cNvSpPr>
          <p:nvPr>
            <p:ph type="subTitle" idx="13"/>
          </p:nvPr>
        </p:nvSpPr>
        <p:spPr>
          <a:xfrm>
            <a:off x="3224625" y="1831863"/>
            <a:ext cx="2424300" cy="500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solidFill>
                  <a:schemeClr val="lt2"/>
                </a:solidFill>
                <a:latin typeface="Montserrat Black"/>
                <a:ea typeface="Montserrat Black"/>
                <a:cs typeface="Montserrat Black"/>
                <a:sym typeface="Montserrat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5" name="Google Shape;65;p13"/>
          <p:cNvSpPr txBox="1">
            <a:spLocks noGrp="1"/>
          </p:cNvSpPr>
          <p:nvPr>
            <p:ph type="subTitle" idx="14"/>
          </p:nvPr>
        </p:nvSpPr>
        <p:spPr>
          <a:xfrm>
            <a:off x="715100" y="3671968"/>
            <a:ext cx="2424300" cy="500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solidFill>
                  <a:schemeClr val="lt2"/>
                </a:solidFill>
                <a:latin typeface="Montserrat Black"/>
                <a:ea typeface="Montserrat Black"/>
                <a:cs typeface="Montserrat Black"/>
                <a:sym typeface="Montserrat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6" name="Google Shape;66;p13"/>
          <p:cNvSpPr txBox="1">
            <a:spLocks noGrp="1"/>
          </p:cNvSpPr>
          <p:nvPr>
            <p:ph type="subTitle" idx="15"/>
          </p:nvPr>
        </p:nvSpPr>
        <p:spPr>
          <a:xfrm>
            <a:off x="3224625" y="3671968"/>
            <a:ext cx="2424300" cy="500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solidFill>
                  <a:schemeClr val="lt2"/>
                </a:solidFill>
                <a:latin typeface="Montserrat Black"/>
                <a:ea typeface="Montserrat Black"/>
                <a:cs typeface="Montserrat Black"/>
                <a:sym typeface="Montserrat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7" name="Google Shape;67;p13"/>
          <p:cNvSpPr/>
          <p:nvPr/>
        </p:nvSpPr>
        <p:spPr>
          <a:xfrm>
            <a:off x="-601146" y="2340365"/>
            <a:ext cx="1086541" cy="462760"/>
          </a:xfrm>
          <a:custGeom>
            <a:avLst/>
            <a:gdLst/>
            <a:ahLst/>
            <a:cxnLst/>
            <a:rect l="l" t="t" r="r" b="b"/>
            <a:pathLst>
              <a:path w="6384" h="2719" extrusionOk="0">
                <a:moveTo>
                  <a:pt x="3816" y="0"/>
                </a:moveTo>
                <a:cubicBezTo>
                  <a:pt x="3427" y="0"/>
                  <a:pt x="3081" y="169"/>
                  <a:pt x="2834" y="434"/>
                </a:cubicBezTo>
                <a:cubicBezTo>
                  <a:pt x="2656" y="301"/>
                  <a:pt x="2435" y="231"/>
                  <a:pt x="2196" y="231"/>
                </a:cubicBezTo>
                <a:cubicBezTo>
                  <a:pt x="1585" y="231"/>
                  <a:pt x="1098" y="717"/>
                  <a:pt x="1098" y="1328"/>
                </a:cubicBezTo>
                <a:cubicBezTo>
                  <a:pt x="1098" y="1373"/>
                  <a:pt x="1098" y="1417"/>
                  <a:pt x="1107" y="1470"/>
                </a:cubicBezTo>
                <a:cubicBezTo>
                  <a:pt x="496" y="1567"/>
                  <a:pt x="27" y="2090"/>
                  <a:pt x="0" y="2718"/>
                </a:cubicBezTo>
                <a:lnTo>
                  <a:pt x="6384" y="2718"/>
                </a:lnTo>
                <a:cubicBezTo>
                  <a:pt x="6348" y="2037"/>
                  <a:pt x="5808" y="1488"/>
                  <a:pt x="5136" y="1452"/>
                </a:cubicBezTo>
                <a:cubicBezTo>
                  <a:pt x="5144" y="1408"/>
                  <a:pt x="5144" y="1373"/>
                  <a:pt x="5144" y="1328"/>
                </a:cubicBezTo>
                <a:cubicBezTo>
                  <a:pt x="5144" y="594"/>
                  <a:pt x="4551" y="0"/>
                  <a:pt x="3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bg>
      <p:bgPr>
        <a:noFill/>
        <a:effectLst/>
      </p:bgPr>
    </p:bg>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0" name="Google Shape;70;p14"/>
          <p:cNvSpPr/>
          <p:nvPr/>
        </p:nvSpPr>
        <p:spPr>
          <a:xfrm>
            <a:off x="-366546" y="4351290"/>
            <a:ext cx="1086541" cy="462760"/>
          </a:xfrm>
          <a:custGeom>
            <a:avLst/>
            <a:gdLst/>
            <a:ahLst/>
            <a:cxnLst/>
            <a:rect l="l" t="t" r="r" b="b"/>
            <a:pathLst>
              <a:path w="6384" h="2719" extrusionOk="0">
                <a:moveTo>
                  <a:pt x="3816" y="0"/>
                </a:moveTo>
                <a:cubicBezTo>
                  <a:pt x="3427" y="0"/>
                  <a:pt x="3081" y="169"/>
                  <a:pt x="2834" y="434"/>
                </a:cubicBezTo>
                <a:cubicBezTo>
                  <a:pt x="2656" y="301"/>
                  <a:pt x="2435" y="231"/>
                  <a:pt x="2196" y="231"/>
                </a:cubicBezTo>
                <a:cubicBezTo>
                  <a:pt x="1585" y="231"/>
                  <a:pt x="1098" y="717"/>
                  <a:pt x="1098" y="1328"/>
                </a:cubicBezTo>
                <a:cubicBezTo>
                  <a:pt x="1098" y="1373"/>
                  <a:pt x="1098" y="1417"/>
                  <a:pt x="1107" y="1470"/>
                </a:cubicBezTo>
                <a:cubicBezTo>
                  <a:pt x="496" y="1567"/>
                  <a:pt x="27" y="2090"/>
                  <a:pt x="0" y="2718"/>
                </a:cubicBezTo>
                <a:lnTo>
                  <a:pt x="6384" y="2718"/>
                </a:lnTo>
                <a:cubicBezTo>
                  <a:pt x="6348" y="2037"/>
                  <a:pt x="5808" y="1488"/>
                  <a:pt x="5136" y="1452"/>
                </a:cubicBezTo>
                <a:cubicBezTo>
                  <a:pt x="5144" y="1408"/>
                  <a:pt x="5144" y="1373"/>
                  <a:pt x="5144" y="1328"/>
                </a:cubicBezTo>
                <a:cubicBezTo>
                  <a:pt x="5144" y="594"/>
                  <a:pt x="4551" y="0"/>
                  <a:pt x="3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accent1"/>
        </a:solidFill>
        <a:effectLst/>
      </p:bgPr>
    </p:bg>
    <p:spTree>
      <p:nvGrpSpPr>
        <p:cNvPr id="1" name="Shape 71"/>
        <p:cNvGrpSpPr/>
        <p:nvPr/>
      </p:nvGrpSpPr>
      <p:grpSpPr>
        <a:xfrm>
          <a:off x="0" y="0"/>
          <a:ext cx="0" cy="0"/>
          <a:chOff x="0" y="0"/>
          <a:chExt cx="0" cy="0"/>
        </a:xfrm>
      </p:grpSpPr>
      <p:sp>
        <p:nvSpPr>
          <p:cNvPr id="72" name="Google Shape;72;p15"/>
          <p:cNvSpPr/>
          <p:nvPr/>
        </p:nvSpPr>
        <p:spPr>
          <a:xfrm>
            <a:off x="4379675" y="0"/>
            <a:ext cx="4764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txBox="1">
            <a:spLocks noGrp="1"/>
          </p:cNvSpPr>
          <p:nvPr>
            <p:ph type="title"/>
          </p:nvPr>
        </p:nvSpPr>
        <p:spPr>
          <a:xfrm>
            <a:off x="715100" y="2421600"/>
            <a:ext cx="3139800" cy="63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4" name="Google Shape;74;p15"/>
          <p:cNvSpPr txBox="1">
            <a:spLocks noGrp="1"/>
          </p:cNvSpPr>
          <p:nvPr>
            <p:ph type="title" idx="2" hasCustomPrompt="1"/>
          </p:nvPr>
        </p:nvSpPr>
        <p:spPr>
          <a:xfrm>
            <a:off x="715100" y="1503600"/>
            <a:ext cx="3139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 name="Google Shape;75;p15"/>
          <p:cNvSpPr txBox="1">
            <a:spLocks noGrp="1"/>
          </p:cNvSpPr>
          <p:nvPr>
            <p:ph type="subTitle" idx="1"/>
          </p:nvPr>
        </p:nvSpPr>
        <p:spPr>
          <a:xfrm>
            <a:off x="715100" y="3135300"/>
            <a:ext cx="3139800" cy="50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 name="Google Shape;76;p15"/>
          <p:cNvSpPr/>
          <p:nvPr/>
        </p:nvSpPr>
        <p:spPr>
          <a:xfrm>
            <a:off x="284054" y="328710"/>
            <a:ext cx="1175384" cy="500543"/>
          </a:xfrm>
          <a:custGeom>
            <a:avLst/>
            <a:gdLst/>
            <a:ahLst/>
            <a:cxnLst/>
            <a:rect l="l" t="t" r="r" b="b"/>
            <a:pathLst>
              <a:path w="6906" h="2941" extrusionOk="0">
                <a:moveTo>
                  <a:pt x="2771" y="1"/>
                </a:moveTo>
                <a:cubicBezTo>
                  <a:pt x="1983" y="1"/>
                  <a:pt x="1337" y="638"/>
                  <a:pt x="1337" y="1435"/>
                </a:cubicBezTo>
                <a:cubicBezTo>
                  <a:pt x="1337" y="1479"/>
                  <a:pt x="1346" y="1524"/>
                  <a:pt x="1346" y="1568"/>
                </a:cubicBezTo>
                <a:cubicBezTo>
                  <a:pt x="611" y="1612"/>
                  <a:pt x="27" y="2205"/>
                  <a:pt x="0" y="2940"/>
                </a:cubicBezTo>
                <a:lnTo>
                  <a:pt x="6906" y="2940"/>
                </a:lnTo>
                <a:cubicBezTo>
                  <a:pt x="6879" y="2259"/>
                  <a:pt x="6366" y="1692"/>
                  <a:pt x="5711" y="1586"/>
                </a:cubicBezTo>
                <a:cubicBezTo>
                  <a:pt x="5711" y="1533"/>
                  <a:pt x="5719" y="1488"/>
                  <a:pt x="5719" y="1435"/>
                </a:cubicBezTo>
                <a:cubicBezTo>
                  <a:pt x="5719" y="780"/>
                  <a:pt x="5188" y="249"/>
                  <a:pt x="4524" y="249"/>
                </a:cubicBezTo>
                <a:cubicBezTo>
                  <a:pt x="4267" y="249"/>
                  <a:pt x="4028" y="328"/>
                  <a:pt x="3834" y="470"/>
                </a:cubicBezTo>
                <a:cubicBezTo>
                  <a:pt x="3577" y="178"/>
                  <a:pt x="3196" y="1"/>
                  <a:pt x="2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SECTION_HEADER_2">
    <p:bg>
      <p:bgPr>
        <a:solidFill>
          <a:schemeClr val="accent1"/>
        </a:solidFill>
        <a:effectLst/>
      </p:bgPr>
    </p:bg>
    <p:spTree>
      <p:nvGrpSpPr>
        <p:cNvPr id="1" name="Shape 77"/>
        <p:cNvGrpSpPr/>
        <p:nvPr/>
      </p:nvGrpSpPr>
      <p:grpSpPr>
        <a:xfrm>
          <a:off x="0" y="0"/>
          <a:ext cx="0" cy="0"/>
          <a:chOff x="0" y="0"/>
          <a:chExt cx="0" cy="0"/>
        </a:xfrm>
      </p:grpSpPr>
      <p:sp>
        <p:nvSpPr>
          <p:cNvPr id="78" name="Google Shape;78;p16"/>
          <p:cNvSpPr/>
          <p:nvPr/>
        </p:nvSpPr>
        <p:spPr>
          <a:xfrm>
            <a:off x="0" y="2901000"/>
            <a:ext cx="9144000" cy="2242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txBox="1">
            <a:spLocks noGrp="1"/>
          </p:cNvSpPr>
          <p:nvPr>
            <p:ph type="title"/>
          </p:nvPr>
        </p:nvSpPr>
        <p:spPr>
          <a:xfrm>
            <a:off x="1851250" y="1416250"/>
            <a:ext cx="5441400" cy="63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0" name="Google Shape;80;p16"/>
          <p:cNvSpPr txBox="1">
            <a:spLocks noGrp="1"/>
          </p:cNvSpPr>
          <p:nvPr>
            <p:ph type="title" idx="2" hasCustomPrompt="1"/>
          </p:nvPr>
        </p:nvSpPr>
        <p:spPr>
          <a:xfrm>
            <a:off x="3002100" y="574450"/>
            <a:ext cx="3139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1" name="Google Shape;81;p16"/>
          <p:cNvSpPr txBox="1">
            <a:spLocks noGrp="1"/>
          </p:cNvSpPr>
          <p:nvPr>
            <p:ph type="subTitle" idx="1"/>
          </p:nvPr>
        </p:nvSpPr>
        <p:spPr>
          <a:xfrm>
            <a:off x="1851250" y="2116173"/>
            <a:ext cx="5441400" cy="50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 name="Google Shape;82;p16"/>
          <p:cNvSpPr/>
          <p:nvPr/>
        </p:nvSpPr>
        <p:spPr>
          <a:xfrm>
            <a:off x="544679" y="303615"/>
            <a:ext cx="1086541" cy="462760"/>
          </a:xfrm>
          <a:custGeom>
            <a:avLst/>
            <a:gdLst/>
            <a:ahLst/>
            <a:cxnLst/>
            <a:rect l="l" t="t" r="r" b="b"/>
            <a:pathLst>
              <a:path w="6384" h="2719" extrusionOk="0">
                <a:moveTo>
                  <a:pt x="3816" y="0"/>
                </a:moveTo>
                <a:cubicBezTo>
                  <a:pt x="3427" y="0"/>
                  <a:pt x="3081" y="169"/>
                  <a:pt x="2834" y="434"/>
                </a:cubicBezTo>
                <a:cubicBezTo>
                  <a:pt x="2656" y="301"/>
                  <a:pt x="2435" y="231"/>
                  <a:pt x="2196" y="231"/>
                </a:cubicBezTo>
                <a:cubicBezTo>
                  <a:pt x="1585" y="231"/>
                  <a:pt x="1098" y="717"/>
                  <a:pt x="1098" y="1328"/>
                </a:cubicBezTo>
                <a:cubicBezTo>
                  <a:pt x="1098" y="1373"/>
                  <a:pt x="1098" y="1417"/>
                  <a:pt x="1107" y="1470"/>
                </a:cubicBezTo>
                <a:cubicBezTo>
                  <a:pt x="496" y="1567"/>
                  <a:pt x="27" y="2090"/>
                  <a:pt x="0" y="2718"/>
                </a:cubicBezTo>
                <a:lnTo>
                  <a:pt x="6384" y="2718"/>
                </a:lnTo>
                <a:cubicBezTo>
                  <a:pt x="6348" y="2037"/>
                  <a:pt x="5808" y="1488"/>
                  <a:pt x="5136" y="1452"/>
                </a:cubicBezTo>
                <a:cubicBezTo>
                  <a:pt x="5144" y="1408"/>
                  <a:pt x="5144" y="1373"/>
                  <a:pt x="5144" y="1328"/>
                </a:cubicBezTo>
                <a:cubicBezTo>
                  <a:pt x="5144" y="594"/>
                  <a:pt x="4551" y="0"/>
                  <a:pt x="3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2682613" y="3621394"/>
            <a:ext cx="5108400" cy="5319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30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5" name="Google Shape;85;p17"/>
          <p:cNvSpPr txBox="1">
            <a:spLocks noGrp="1"/>
          </p:cNvSpPr>
          <p:nvPr>
            <p:ph type="subTitle" idx="1"/>
          </p:nvPr>
        </p:nvSpPr>
        <p:spPr>
          <a:xfrm>
            <a:off x="1352988" y="990206"/>
            <a:ext cx="6438000" cy="2538300"/>
          </a:xfrm>
          <a:prstGeom prst="rect">
            <a:avLst/>
          </a:prstGeom>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86"/>
        <p:cNvGrpSpPr/>
        <p:nvPr/>
      </p:nvGrpSpPr>
      <p:grpSpPr>
        <a:xfrm>
          <a:off x="0" y="0"/>
          <a:ext cx="0" cy="0"/>
          <a:chOff x="0" y="0"/>
          <a:chExt cx="0" cy="0"/>
        </a:xfrm>
      </p:grpSpPr>
      <p:sp>
        <p:nvSpPr>
          <p:cNvPr id="87" name="Google Shape;87;p18"/>
          <p:cNvSpPr/>
          <p:nvPr/>
        </p:nvSpPr>
        <p:spPr>
          <a:xfrm>
            <a:off x="0" y="2571775"/>
            <a:ext cx="9144000" cy="2571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8"/>
          <p:cNvSpPr txBox="1">
            <a:spLocks noGrp="1"/>
          </p:cNvSpPr>
          <p:nvPr>
            <p:ph type="subTitle" idx="1"/>
          </p:nvPr>
        </p:nvSpPr>
        <p:spPr>
          <a:xfrm>
            <a:off x="1506675" y="1163275"/>
            <a:ext cx="6130800" cy="856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18"/>
          <p:cNvSpPr txBox="1">
            <a:spLocks noGrp="1"/>
          </p:cNvSpPr>
          <p:nvPr>
            <p:ph type="title"/>
          </p:nvPr>
        </p:nvSpPr>
        <p:spPr>
          <a:xfrm>
            <a:off x="1642800" y="464263"/>
            <a:ext cx="5858400" cy="6990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0" name="Google Shape;90;p18"/>
          <p:cNvSpPr/>
          <p:nvPr/>
        </p:nvSpPr>
        <p:spPr>
          <a:xfrm>
            <a:off x="-462896" y="1350690"/>
            <a:ext cx="1086541" cy="462760"/>
          </a:xfrm>
          <a:custGeom>
            <a:avLst/>
            <a:gdLst/>
            <a:ahLst/>
            <a:cxnLst/>
            <a:rect l="l" t="t" r="r" b="b"/>
            <a:pathLst>
              <a:path w="6384" h="2719" extrusionOk="0">
                <a:moveTo>
                  <a:pt x="3816" y="0"/>
                </a:moveTo>
                <a:cubicBezTo>
                  <a:pt x="3427" y="0"/>
                  <a:pt x="3081" y="169"/>
                  <a:pt x="2834" y="434"/>
                </a:cubicBezTo>
                <a:cubicBezTo>
                  <a:pt x="2656" y="301"/>
                  <a:pt x="2435" y="231"/>
                  <a:pt x="2196" y="231"/>
                </a:cubicBezTo>
                <a:cubicBezTo>
                  <a:pt x="1585" y="231"/>
                  <a:pt x="1098" y="717"/>
                  <a:pt x="1098" y="1328"/>
                </a:cubicBezTo>
                <a:cubicBezTo>
                  <a:pt x="1098" y="1373"/>
                  <a:pt x="1098" y="1417"/>
                  <a:pt x="1107" y="1470"/>
                </a:cubicBezTo>
                <a:cubicBezTo>
                  <a:pt x="496" y="1567"/>
                  <a:pt x="27" y="2090"/>
                  <a:pt x="0" y="2718"/>
                </a:cubicBezTo>
                <a:lnTo>
                  <a:pt x="6384" y="2718"/>
                </a:lnTo>
                <a:cubicBezTo>
                  <a:pt x="6348" y="2037"/>
                  <a:pt x="5808" y="1488"/>
                  <a:pt x="5136" y="1452"/>
                </a:cubicBezTo>
                <a:cubicBezTo>
                  <a:pt x="5144" y="1408"/>
                  <a:pt x="5144" y="1373"/>
                  <a:pt x="5144" y="1328"/>
                </a:cubicBezTo>
                <a:cubicBezTo>
                  <a:pt x="5144" y="594"/>
                  <a:pt x="4551" y="0"/>
                  <a:pt x="3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8"/>
          <p:cNvSpPr/>
          <p:nvPr/>
        </p:nvSpPr>
        <p:spPr>
          <a:xfrm>
            <a:off x="7841204" y="193385"/>
            <a:ext cx="1175384" cy="500543"/>
          </a:xfrm>
          <a:custGeom>
            <a:avLst/>
            <a:gdLst/>
            <a:ahLst/>
            <a:cxnLst/>
            <a:rect l="l" t="t" r="r" b="b"/>
            <a:pathLst>
              <a:path w="6906" h="2941" extrusionOk="0">
                <a:moveTo>
                  <a:pt x="2771" y="1"/>
                </a:moveTo>
                <a:cubicBezTo>
                  <a:pt x="1983" y="1"/>
                  <a:pt x="1337" y="638"/>
                  <a:pt x="1337" y="1435"/>
                </a:cubicBezTo>
                <a:cubicBezTo>
                  <a:pt x="1337" y="1479"/>
                  <a:pt x="1346" y="1524"/>
                  <a:pt x="1346" y="1568"/>
                </a:cubicBezTo>
                <a:cubicBezTo>
                  <a:pt x="611" y="1612"/>
                  <a:pt x="27" y="2205"/>
                  <a:pt x="0" y="2940"/>
                </a:cubicBezTo>
                <a:lnTo>
                  <a:pt x="6906" y="2940"/>
                </a:lnTo>
                <a:cubicBezTo>
                  <a:pt x="6879" y="2259"/>
                  <a:pt x="6366" y="1692"/>
                  <a:pt x="5711" y="1586"/>
                </a:cubicBezTo>
                <a:cubicBezTo>
                  <a:pt x="5711" y="1533"/>
                  <a:pt x="5719" y="1488"/>
                  <a:pt x="5719" y="1435"/>
                </a:cubicBezTo>
                <a:cubicBezTo>
                  <a:pt x="5719" y="780"/>
                  <a:pt x="5188" y="249"/>
                  <a:pt x="4524" y="249"/>
                </a:cubicBezTo>
                <a:cubicBezTo>
                  <a:pt x="4267" y="249"/>
                  <a:pt x="4028" y="328"/>
                  <a:pt x="3834" y="470"/>
                </a:cubicBezTo>
                <a:cubicBezTo>
                  <a:pt x="3577" y="178"/>
                  <a:pt x="3196" y="1"/>
                  <a:pt x="2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92"/>
        <p:cNvGrpSpPr/>
        <p:nvPr/>
      </p:nvGrpSpPr>
      <p:grpSpPr>
        <a:xfrm>
          <a:off x="0" y="0"/>
          <a:ext cx="0" cy="0"/>
          <a:chOff x="0" y="0"/>
          <a:chExt cx="0" cy="0"/>
        </a:xfrm>
      </p:grpSpPr>
      <p:sp>
        <p:nvSpPr>
          <p:cNvPr id="93" name="Google Shape;93;p19"/>
          <p:cNvSpPr txBox="1">
            <a:spLocks noGrp="1"/>
          </p:cNvSpPr>
          <p:nvPr>
            <p:ph type="subTitle" idx="1"/>
          </p:nvPr>
        </p:nvSpPr>
        <p:spPr>
          <a:xfrm>
            <a:off x="1110300" y="4011200"/>
            <a:ext cx="6923400" cy="597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 name="Google Shape;94;p19"/>
          <p:cNvSpPr txBox="1">
            <a:spLocks noGrp="1"/>
          </p:cNvSpPr>
          <p:nvPr>
            <p:ph type="title"/>
          </p:nvPr>
        </p:nvSpPr>
        <p:spPr>
          <a:xfrm>
            <a:off x="1110300" y="2758625"/>
            <a:ext cx="6923400" cy="12525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5" name="Google Shape;95;p19"/>
          <p:cNvSpPr>
            <a:spLocks noGrp="1"/>
          </p:cNvSpPr>
          <p:nvPr>
            <p:ph type="pic" idx="2"/>
          </p:nvPr>
        </p:nvSpPr>
        <p:spPr>
          <a:xfrm>
            <a:off x="-1" y="0"/>
            <a:ext cx="9144000" cy="2410500"/>
          </a:xfrm>
          <a:prstGeom prst="rect">
            <a:avLst/>
          </a:prstGeom>
          <a:noFill/>
          <a:ln>
            <a:noFill/>
          </a:ln>
        </p:spPr>
      </p:sp>
      <p:sp>
        <p:nvSpPr>
          <p:cNvPr id="96" name="Google Shape;96;p19"/>
          <p:cNvSpPr/>
          <p:nvPr/>
        </p:nvSpPr>
        <p:spPr>
          <a:xfrm>
            <a:off x="7885629" y="4377115"/>
            <a:ext cx="1086541" cy="462760"/>
          </a:xfrm>
          <a:custGeom>
            <a:avLst/>
            <a:gdLst/>
            <a:ahLst/>
            <a:cxnLst/>
            <a:rect l="l" t="t" r="r" b="b"/>
            <a:pathLst>
              <a:path w="6384" h="2719" extrusionOk="0">
                <a:moveTo>
                  <a:pt x="3816" y="0"/>
                </a:moveTo>
                <a:cubicBezTo>
                  <a:pt x="3427" y="0"/>
                  <a:pt x="3081" y="169"/>
                  <a:pt x="2834" y="434"/>
                </a:cubicBezTo>
                <a:cubicBezTo>
                  <a:pt x="2656" y="301"/>
                  <a:pt x="2435" y="231"/>
                  <a:pt x="2196" y="231"/>
                </a:cubicBezTo>
                <a:cubicBezTo>
                  <a:pt x="1585" y="231"/>
                  <a:pt x="1098" y="717"/>
                  <a:pt x="1098" y="1328"/>
                </a:cubicBezTo>
                <a:cubicBezTo>
                  <a:pt x="1098" y="1373"/>
                  <a:pt x="1098" y="1417"/>
                  <a:pt x="1107" y="1470"/>
                </a:cubicBezTo>
                <a:cubicBezTo>
                  <a:pt x="496" y="1567"/>
                  <a:pt x="27" y="2090"/>
                  <a:pt x="0" y="2718"/>
                </a:cubicBezTo>
                <a:lnTo>
                  <a:pt x="6384" y="2718"/>
                </a:lnTo>
                <a:cubicBezTo>
                  <a:pt x="6348" y="2037"/>
                  <a:pt x="5808" y="1488"/>
                  <a:pt x="5136" y="1452"/>
                </a:cubicBezTo>
                <a:cubicBezTo>
                  <a:pt x="5144" y="1408"/>
                  <a:pt x="5144" y="1373"/>
                  <a:pt x="5144" y="1328"/>
                </a:cubicBezTo>
                <a:cubicBezTo>
                  <a:pt x="5144" y="594"/>
                  <a:pt x="4551" y="0"/>
                  <a:pt x="3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97"/>
        <p:cNvGrpSpPr/>
        <p:nvPr/>
      </p:nvGrpSpPr>
      <p:grpSpPr>
        <a:xfrm>
          <a:off x="0" y="0"/>
          <a:ext cx="0" cy="0"/>
          <a:chOff x="0" y="0"/>
          <a:chExt cx="0" cy="0"/>
        </a:xfrm>
      </p:grpSpPr>
      <p:sp>
        <p:nvSpPr>
          <p:cNvPr id="98" name="Google Shape;98;p20"/>
          <p:cNvSpPr/>
          <p:nvPr/>
        </p:nvSpPr>
        <p:spPr>
          <a:xfrm>
            <a:off x="4308000" y="0"/>
            <a:ext cx="4836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0"/>
          <p:cNvSpPr txBox="1">
            <a:spLocks noGrp="1"/>
          </p:cNvSpPr>
          <p:nvPr>
            <p:ph type="subTitle" idx="1"/>
          </p:nvPr>
        </p:nvSpPr>
        <p:spPr>
          <a:xfrm>
            <a:off x="715109" y="2329161"/>
            <a:ext cx="2924400" cy="10644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0" name="Google Shape;100;p20"/>
          <p:cNvSpPr txBox="1">
            <a:spLocks noGrp="1"/>
          </p:cNvSpPr>
          <p:nvPr>
            <p:ph type="title"/>
          </p:nvPr>
        </p:nvSpPr>
        <p:spPr>
          <a:xfrm>
            <a:off x="715109" y="1749925"/>
            <a:ext cx="2924400" cy="6990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3500"/>
              <a:buNone/>
              <a:defRPr>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 name="Google Shape;101;p20"/>
          <p:cNvSpPr/>
          <p:nvPr/>
        </p:nvSpPr>
        <p:spPr>
          <a:xfrm>
            <a:off x="5507291" y="4548066"/>
            <a:ext cx="1018802" cy="434167"/>
          </a:xfrm>
          <a:custGeom>
            <a:avLst/>
            <a:gdLst/>
            <a:ahLst/>
            <a:cxnLst/>
            <a:rect l="l" t="t" r="r" b="b"/>
            <a:pathLst>
              <a:path w="5986" h="2551" extrusionOk="0">
                <a:moveTo>
                  <a:pt x="2400" y="1"/>
                </a:moveTo>
                <a:cubicBezTo>
                  <a:pt x="1718" y="1"/>
                  <a:pt x="1161" y="558"/>
                  <a:pt x="1161" y="1249"/>
                </a:cubicBezTo>
                <a:cubicBezTo>
                  <a:pt x="1161" y="1284"/>
                  <a:pt x="1161" y="1320"/>
                  <a:pt x="1169" y="1364"/>
                </a:cubicBezTo>
                <a:cubicBezTo>
                  <a:pt x="532" y="1400"/>
                  <a:pt x="27" y="1913"/>
                  <a:pt x="1" y="2551"/>
                </a:cubicBezTo>
                <a:lnTo>
                  <a:pt x="5986" y="2551"/>
                </a:lnTo>
                <a:cubicBezTo>
                  <a:pt x="5959" y="1957"/>
                  <a:pt x="5517" y="1470"/>
                  <a:pt x="4941" y="1382"/>
                </a:cubicBezTo>
                <a:cubicBezTo>
                  <a:pt x="4950" y="1338"/>
                  <a:pt x="4950" y="1293"/>
                  <a:pt x="4950" y="1249"/>
                </a:cubicBezTo>
                <a:cubicBezTo>
                  <a:pt x="4950" y="682"/>
                  <a:pt x="4490" y="213"/>
                  <a:pt x="3923" y="213"/>
                </a:cubicBezTo>
                <a:cubicBezTo>
                  <a:pt x="3702" y="213"/>
                  <a:pt x="3489" y="293"/>
                  <a:pt x="3321" y="408"/>
                </a:cubicBezTo>
                <a:cubicBezTo>
                  <a:pt x="3100" y="160"/>
                  <a:pt x="2772" y="1"/>
                  <a:pt x="2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0"/>
          <p:cNvSpPr/>
          <p:nvPr/>
        </p:nvSpPr>
        <p:spPr>
          <a:xfrm>
            <a:off x="5092029" y="239591"/>
            <a:ext cx="1018802" cy="434167"/>
          </a:xfrm>
          <a:custGeom>
            <a:avLst/>
            <a:gdLst/>
            <a:ahLst/>
            <a:cxnLst/>
            <a:rect l="l" t="t" r="r" b="b"/>
            <a:pathLst>
              <a:path w="5986" h="2551" extrusionOk="0">
                <a:moveTo>
                  <a:pt x="2400" y="1"/>
                </a:moveTo>
                <a:cubicBezTo>
                  <a:pt x="1718" y="1"/>
                  <a:pt x="1161" y="558"/>
                  <a:pt x="1161" y="1249"/>
                </a:cubicBezTo>
                <a:cubicBezTo>
                  <a:pt x="1161" y="1284"/>
                  <a:pt x="1161" y="1320"/>
                  <a:pt x="1169" y="1364"/>
                </a:cubicBezTo>
                <a:cubicBezTo>
                  <a:pt x="532" y="1400"/>
                  <a:pt x="27" y="1913"/>
                  <a:pt x="1" y="2551"/>
                </a:cubicBezTo>
                <a:lnTo>
                  <a:pt x="5986" y="2551"/>
                </a:lnTo>
                <a:cubicBezTo>
                  <a:pt x="5959" y="1957"/>
                  <a:pt x="5517" y="1470"/>
                  <a:pt x="4941" y="1382"/>
                </a:cubicBezTo>
                <a:cubicBezTo>
                  <a:pt x="4950" y="1338"/>
                  <a:pt x="4950" y="1293"/>
                  <a:pt x="4950" y="1249"/>
                </a:cubicBezTo>
                <a:cubicBezTo>
                  <a:pt x="4950" y="682"/>
                  <a:pt x="4490" y="213"/>
                  <a:pt x="3923" y="213"/>
                </a:cubicBezTo>
                <a:cubicBezTo>
                  <a:pt x="3702" y="213"/>
                  <a:pt x="3489" y="293"/>
                  <a:pt x="3321" y="408"/>
                </a:cubicBezTo>
                <a:cubicBezTo>
                  <a:pt x="3100" y="160"/>
                  <a:pt x="2772" y="1"/>
                  <a:pt x="2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0" y="0"/>
            <a:ext cx="43797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127404" y="249585"/>
            <a:ext cx="1175384" cy="500543"/>
          </a:xfrm>
          <a:custGeom>
            <a:avLst/>
            <a:gdLst/>
            <a:ahLst/>
            <a:cxnLst/>
            <a:rect l="l" t="t" r="r" b="b"/>
            <a:pathLst>
              <a:path w="6906" h="2941" extrusionOk="0">
                <a:moveTo>
                  <a:pt x="2771" y="1"/>
                </a:moveTo>
                <a:cubicBezTo>
                  <a:pt x="1983" y="1"/>
                  <a:pt x="1337" y="638"/>
                  <a:pt x="1337" y="1435"/>
                </a:cubicBezTo>
                <a:cubicBezTo>
                  <a:pt x="1337" y="1479"/>
                  <a:pt x="1346" y="1524"/>
                  <a:pt x="1346" y="1568"/>
                </a:cubicBezTo>
                <a:cubicBezTo>
                  <a:pt x="611" y="1612"/>
                  <a:pt x="27" y="2205"/>
                  <a:pt x="0" y="2940"/>
                </a:cubicBezTo>
                <a:lnTo>
                  <a:pt x="6906" y="2940"/>
                </a:lnTo>
                <a:cubicBezTo>
                  <a:pt x="6879" y="2259"/>
                  <a:pt x="6366" y="1692"/>
                  <a:pt x="5711" y="1586"/>
                </a:cubicBezTo>
                <a:cubicBezTo>
                  <a:pt x="5711" y="1533"/>
                  <a:pt x="5719" y="1488"/>
                  <a:pt x="5719" y="1435"/>
                </a:cubicBezTo>
                <a:cubicBezTo>
                  <a:pt x="5719" y="780"/>
                  <a:pt x="5188" y="249"/>
                  <a:pt x="4524" y="249"/>
                </a:cubicBezTo>
                <a:cubicBezTo>
                  <a:pt x="4267" y="249"/>
                  <a:pt x="4028" y="328"/>
                  <a:pt x="3834" y="470"/>
                </a:cubicBezTo>
                <a:cubicBezTo>
                  <a:pt x="3577" y="178"/>
                  <a:pt x="3196" y="1"/>
                  <a:pt x="27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5466950" y="2421600"/>
            <a:ext cx="2577000" cy="637500"/>
          </a:xfrm>
          <a:prstGeom prst="rect">
            <a:avLst/>
          </a:prstGeom>
          <a:ln>
            <a:noFill/>
          </a:ln>
        </p:spPr>
        <p:txBody>
          <a:bodyPr spcFirstLastPara="1" wrap="square" lIns="91425" tIns="91425" rIns="91425" bIns="91425" anchor="t" anchorCtr="0">
            <a:noAutofit/>
          </a:bodyPr>
          <a:lstStyle>
            <a:lvl1pPr lvl="0" algn="ctr">
              <a:spcBef>
                <a:spcPts val="0"/>
              </a:spcBef>
              <a:spcAft>
                <a:spcPts val="0"/>
              </a:spcAft>
              <a:buSzPts val="3600"/>
              <a:buNone/>
              <a:defRPr sz="3600">
                <a:solidFill>
                  <a:schemeClr val="l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5971400" y="1427400"/>
            <a:ext cx="1568100" cy="841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5466950" y="3211500"/>
            <a:ext cx="2577000" cy="504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Montserrat Medium"/>
                <a:ea typeface="Montserrat Medium"/>
                <a:cs typeface="Montserrat Medium"/>
                <a:sym typeface="Montserrat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 name="Google Shape;19;p3"/>
          <p:cNvSpPr/>
          <p:nvPr/>
        </p:nvSpPr>
        <p:spPr>
          <a:xfrm>
            <a:off x="7841204" y="193385"/>
            <a:ext cx="1175384" cy="500543"/>
          </a:xfrm>
          <a:custGeom>
            <a:avLst/>
            <a:gdLst/>
            <a:ahLst/>
            <a:cxnLst/>
            <a:rect l="l" t="t" r="r" b="b"/>
            <a:pathLst>
              <a:path w="6906" h="2941" extrusionOk="0">
                <a:moveTo>
                  <a:pt x="2771" y="1"/>
                </a:moveTo>
                <a:cubicBezTo>
                  <a:pt x="1983" y="1"/>
                  <a:pt x="1337" y="638"/>
                  <a:pt x="1337" y="1435"/>
                </a:cubicBezTo>
                <a:cubicBezTo>
                  <a:pt x="1337" y="1479"/>
                  <a:pt x="1346" y="1524"/>
                  <a:pt x="1346" y="1568"/>
                </a:cubicBezTo>
                <a:cubicBezTo>
                  <a:pt x="611" y="1612"/>
                  <a:pt x="27" y="2205"/>
                  <a:pt x="0" y="2940"/>
                </a:cubicBezTo>
                <a:lnTo>
                  <a:pt x="6906" y="2940"/>
                </a:lnTo>
                <a:cubicBezTo>
                  <a:pt x="6879" y="2259"/>
                  <a:pt x="6366" y="1692"/>
                  <a:pt x="5711" y="1586"/>
                </a:cubicBezTo>
                <a:cubicBezTo>
                  <a:pt x="5711" y="1533"/>
                  <a:pt x="5719" y="1488"/>
                  <a:pt x="5719" y="1435"/>
                </a:cubicBezTo>
                <a:cubicBezTo>
                  <a:pt x="5719" y="780"/>
                  <a:pt x="5188" y="249"/>
                  <a:pt x="4524" y="249"/>
                </a:cubicBezTo>
                <a:cubicBezTo>
                  <a:pt x="4267" y="249"/>
                  <a:pt x="4028" y="328"/>
                  <a:pt x="3834" y="470"/>
                </a:cubicBezTo>
                <a:cubicBezTo>
                  <a:pt x="3577" y="178"/>
                  <a:pt x="3196" y="1"/>
                  <a:pt x="2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3">
  <p:cSld name="CUSTOM_1_1_1">
    <p:spTree>
      <p:nvGrpSpPr>
        <p:cNvPr id="1" name="Shape 103"/>
        <p:cNvGrpSpPr/>
        <p:nvPr/>
      </p:nvGrpSpPr>
      <p:grpSpPr>
        <a:xfrm>
          <a:off x="0" y="0"/>
          <a:ext cx="0" cy="0"/>
          <a:chOff x="0" y="0"/>
          <a:chExt cx="0" cy="0"/>
        </a:xfrm>
      </p:grpSpPr>
      <p:sp>
        <p:nvSpPr>
          <p:cNvPr id="104" name="Google Shape;104;p21"/>
          <p:cNvSpPr/>
          <p:nvPr/>
        </p:nvSpPr>
        <p:spPr>
          <a:xfrm>
            <a:off x="0" y="2769875"/>
            <a:ext cx="9144000" cy="2373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1"/>
          <p:cNvSpPr/>
          <p:nvPr/>
        </p:nvSpPr>
        <p:spPr>
          <a:xfrm>
            <a:off x="68804" y="303615"/>
            <a:ext cx="1086541" cy="462760"/>
          </a:xfrm>
          <a:custGeom>
            <a:avLst/>
            <a:gdLst/>
            <a:ahLst/>
            <a:cxnLst/>
            <a:rect l="l" t="t" r="r" b="b"/>
            <a:pathLst>
              <a:path w="6384" h="2719" extrusionOk="0">
                <a:moveTo>
                  <a:pt x="3816" y="0"/>
                </a:moveTo>
                <a:cubicBezTo>
                  <a:pt x="3427" y="0"/>
                  <a:pt x="3081" y="169"/>
                  <a:pt x="2834" y="434"/>
                </a:cubicBezTo>
                <a:cubicBezTo>
                  <a:pt x="2656" y="301"/>
                  <a:pt x="2435" y="231"/>
                  <a:pt x="2196" y="231"/>
                </a:cubicBezTo>
                <a:cubicBezTo>
                  <a:pt x="1585" y="231"/>
                  <a:pt x="1098" y="717"/>
                  <a:pt x="1098" y="1328"/>
                </a:cubicBezTo>
                <a:cubicBezTo>
                  <a:pt x="1098" y="1373"/>
                  <a:pt x="1098" y="1417"/>
                  <a:pt x="1107" y="1470"/>
                </a:cubicBezTo>
                <a:cubicBezTo>
                  <a:pt x="496" y="1567"/>
                  <a:pt x="27" y="2090"/>
                  <a:pt x="0" y="2718"/>
                </a:cubicBezTo>
                <a:lnTo>
                  <a:pt x="6384" y="2718"/>
                </a:lnTo>
                <a:cubicBezTo>
                  <a:pt x="6348" y="2037"/>
                  <a:pt x="5808" y="1488"/>
                  <a:pt x="5136" y="1452"/>
                </a:cubicBezTo>
                <a:cubicBezTo>
                  <a:pt x="5144" y="1408"/>
                  <a:pt x="5144" y="1373"/>
                  <a:pt x="5144" y="1328"/>
                </a:cubicBezTo>
                <a:cubicBezTo>
                  <a:pt x="5144" y="594"/>
                  <a:pt x="4551" y="0"/>
                  <a:pt x="3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7" name="Google Shape;107;p21"/>
          <p:cNvSpPr txBox="1">
            <a:spLocks noGrp="1"/>
          </p:cNvSpPr>
          <p:nvPr>
            <p:ph type="subTitle" idx="1"/>
          </p:nvPr>
        </p:nvSpPr>
        <p:spPr>
          <a:xfrm>
            <a:off x="715075" y="1223850"/>
            <a:ext cx="6194400" cy="15459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4">
  <p:cSld name="CUSTOM_1_1_2">
    <p:spTree>
      <p:nvGrpSpPr>
        <p:cNvPr id="1" name="Shape 108"/>
        <p:cNvGrpSpPr/>
        <p:nvPr/>
      </p:nvGrpSpPr>
      <p:grpSpPr>
        <a:xfrm>
          <a:off x="0" y="0"/>
          <a:ext cx="0" cy="0"/>
          <a:chOff x="0" y="0"/>
          <a:chExt cx="0" cy="0"/>
        </a:xfrm>
      </p:grpSpPr>
      <p:sp>
        <p:nvSpPr>
          <p:cNvPr id="109" name="Google Shape;109;p22"/>
          <p:cNvSpPr/>
          <p:nvPr/>
        </p:nvSpPr>
        <p:spPr>
          <a:xfrm>
            <a:off x="265029" y="303615"/>
            <a:ext cx="1086541" cy="462760"/>
          </a:xfrm>
          <a:custGeom>
            <a:avLst/>
            <a:gdLst/>
            <a:ahLst/>
            <a:cxnLst/>
            <a:rect l="l" t="t" r="r" b="b"/>
            <a:pathLst>
              <a:path w="6384" h="2719" extrusionOk="0">
                <a:moveTo>
                  <a:pt x="3816" y="0"/>
                </a:moveTo>
                <a:cubicBezTo>
                  <a:pt x="3427" y="0"/>
                  <a:pt x="3081" y="169"/>
                  <a:pt x="2834" y="434"/>
                </a:cubicBezTo>
                <a:cubicBezTo>
                  <a:pt x="2656" y="301"/>
                  <a:pt x="2435" y="231"/>
                  <a:pt x="2196" y="231"/>
                </a:cubicBezTo>
                <a:cubicBezTo>
                  <a:pt x="1585" y="231"/>
                  <a:pt x="1098" y="717"/>
                  <a:pt x="1098" y="1328"/>
                </a:cubicBezTo>
                <a:cubicBezTo>
                  <a:pt x="1098" y="1373"/>
                  <a:pt x="1098" y="1417"/>
                  <a:pt x="1107" y="1470"/>
                </a:cubicBezTo>
                <a:cubicBezTo>
                  <a:pt x="496" y="1567"/>
                  <a:pt x="27" y="2090"/>
                  <a:pt x="0" y="2718"/>
                </a:cubicBezTo>
                <a:lnTo>
                  <a:pt x="6384" y="2718"/>
                </a:lnTo>
                <a:cubicBezTo>
                  <a:pt x="6348" y="2037"/>
                  <a:pt x="5808" y="1488"/>
                  <a:pt x="5136" y="1452"/>
                </a:cubicBezTo>
                <a:cubicBezTo>
                  <a:pt x="5144" y="1408"/>
                  <a:pt x="5144" y="1373"/>
                  <a:pt x="5144" y="1328"/>
                </a:cubicBezTo>
                <a:cubicBezTo>
                  <a:pt x="5144" y="594"/>
                  <a:pt x="4551" y="0"/>
                  <a:pt x="3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1" name="Google Shape;111;p22"/>
          <p:cNvSpPr txBox="1">
            <a:spLocks noGrp="1"/>
          </p:cNvSpPr>
          <p:nvPr>
            <p:ph type="subTitle" idx="1"/>
          </p:nvPr>
        </p:nvSpPr>
        <p:spPr>
          <a:xfrm>
            <a:off x="715075" y="1223850"/>
            <a:ext cx="6699000" cy="3384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5">
  <p:cSld name="CUSTOM_1_1_2_1">
    <p:spTree>
      <p:nvGrpSpPr>
        <p:cNvPr id="1" name="Shape 112"/>
        <p:cNvGrpSpPr/>
        <p:nvPr/>
      </p:nvGrpSpPr>
      <p:grpSpPr>
        <a:xfrm>
          <a:off x="0" y="0"/>
          <a:ext cx="0" cy="0"/>
          <a:chOff x="0" y="0"/>
          <a:chExt cx="0" cy="0"/>
        </a:xfrm>
      </p:grpSpPr>
      <p:sp>
        <p:nvSpPr>
          <p:cNvPr id="113" name="Google Shape;113;p23"/>
          <p:cNvSpPr/>
          <p:nvPr/>
        </p:nvSpPr>
        <p:spPr>
          <a:xfrm>
            <a:off x="265029" y="303615"/>
            <a:ext cx="1086541" cy="462760"/>
          </a:xfrm>
          <a:custGeom>
            <a:avLst/>
            <a:gdLst/>
            <a:ahLst/>
            <a:cxnLst/>
            <a:rect l="l" t="t" r="r" b="b"/>
            <a:pathLst>
              <a:path w="6384" h="2719" extrusionOk="0">
                <a:moveTo>
                  <a:pt x="3816" y="0"/>
                </a:moveTo>
                <a:cubicBezTo>
                  <a:pt x="3427" y="0"/>
                  <a:pt x="3081" y="169"/>
                  <a:pt x="2834" y="434"/>
                </a:cubicBezTo>
                <a:cubicBezTo>
                  <a:pt x="2656" y="301"/>
                  <a:pt x="2435" y="231"/>
                  <a:pt x="2196" y="231"/>
                </a:cubicBezTo>
                <a:cubicBezTo>
                  <a:pt x="1585" y="231"/>
                  <a:pt x="1098" y="717"/>
                  <a:pt x="1098" y="1328"/>
                </a:cubicBezTo>
                <a:cubicBezTo>
                  <a:pt x="1098" y="1373"/>
                  <a:pt x="1098" y="1417"/>
                  <a:pt x="1107" y="1470"/>
                </a:cubicBezTo>
                <a:cubicBezTo>
                  <a:pt x="496" y="1567"/>
                  <a:pt x="27" y="2090"/>
                  <a:pt x="0" y="2718"/>
                </a:cubicBezTo>
                <a:lnTo>
                  <a:pt x="6384" y="2718"/>
                </a:lnTo>
                <a:cubicBezTo>
                  <a:pt x="6348" y="2037"/>
                  <a:pt x="5808" y="1488"/>
                  <a:pt x="5136" y="1452"/>
                </a:cubicBezTo>
                <a:cubicBezTo>
                  <a:pt x="5144" y="1408"/>
                  <a:pt x="5144" y="1373"/>
                  <a:pt x="5144" y="1328"/>
                </a:cubicBezTo>
                <a:cubicBezTo>
                  <a:pt x="5144" y="594"/>
                  <a:pt x="4551" y="0"/>
                  <a:pt x="3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23"/>
          <p:cNvSpPr txBox="1">
            <a:spLocks noGrp="1"/>
          </p:cNvSpPr>
          <p:nvPr>
            <p:ph type="subTitle" idx="1"/>
          </p:nvPr>
        </p:nvSpPr>
        <p:spPr>
          <a:xfrm>
            <a:off x="720000" y="1636575"/>
            <a:ext cx="7704000" cy="2415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16"/>
        <p:cNvGrpSpPr/>
        <p:nvPr/>
      </p:nvGrpSpPr>
      <p:grpSpPr>
        <a:xfrm>
          <a:off x="0" y="0"/>
          <a:ext cx="0" cy="0"/>
          <a:chOff x="0" y="0"/>
          <a:chExt cx="0" cy="0"/>
        </a:xfrm>
      </p:grpSpPr>
      <p:sp>
        <p:nvSpPr>
          <p:cNvPr id="117" name="Google Shape;117;p24"/>
          <p:cNvSpPr txBox="1">
            <a:spLocks noGrp="1"/>
          </p:cNvSpPr>
          <p:nvPr>
            <p:ph type="subTitle" idx="1"/>
          </p:nvPr>
        </p:nvSpPr>
        <p:spPr>
          <a:xfrm>
            <a:off x="720000" y="2718900"/>
            <a:ext cx="2336400" cy="5073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lt2"/>
                </a:solidFill>
                <a:latin typeface="Montserrat ExtraBold"/>
                <a:ea typeface="Montserrat ExtraBold"/>
                <a:cs typeface="Montserrat ExtraBold"/>
                <a:sym typeface="Montserrat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8" name="Google Shape;118;p24"/>
          <p:cNvSpPr txBox="1">
            <a:spLocks noGrp="1"/>
          </p:cNvSpPr>
          <p:nvPr>
            <p:ph type="subTitle" idx="2"/>
          </p:nvPr>
        </p:nvSpPr>
        <p:spPr>
          <a:xfrm>
            <a:off x="720000" y="3060682"/>
            <a:ext cx="2336400" cy="837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24"/>
          <p:cNvSpPr txBox="1">
            <a:spLocks noGrp="1"/>
          </p:cNvSpPr>
          <p:nvPr>
            <p:ph type="subTitle" idx="3"/>
          </p:nvPr>
        </p:nvSpPr>
        <p:spPr>
          <a:xfrm>
            <a:off x="3403800" y="3060682"/>
            <a:ext cx="2336400" cy="837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24"/>
          <p:cNvSpPr txBox="1">
            <a:spLocks noGrp="1"/>
          </p:cNvSpPr>
          <p:nvPr>
            <p:ph type="subTitle" idx="4"/>
          </p:nvPr>
        </p:nvSpPr>
        <p:spPr>
          <a:xfrm>
            <a:off x="6087600" y="3060682"/>
            <a:ext cx="2336400" cy="837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2" name="Google Shape;122;p24"/>
          <p:cNvSpPr txBox="1">
            <a:spLocks noGrp="1"/>
          </p:cNvSpPr>
          <p:nvPr>
            <p:ph type="subTitle" idx="5"/>
          </p:nvPr>
        </p:nvSpPr>
        <p:spPr>
          <a:xfrm>
            <a:off x="3403800" y="2718900"/>
            <a:ext cx="2336400" cy="5073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lt2"/>
                </a:solidFill>
                <a:latin typeface="Montserrat ExtraBold"/>
                <a:ea typeface="Montserrat ExtraBold"/>
                <a:cs typeface="Montserrat ExtraBold"/>
                <a:sym typeface="Montserrat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3" name="Google Shape;123;p24"/>
          <p:cNvSpPr txBox="1">
            <a:spLocks noGrp="1"/>
          </p:cNvSpPr>
          <p:nvPr>
            <p:ph type="subTitle" idx="6"/>
          </p:nvPr>
        </p:nvSpPr>
        <p:spPr>
          <a:xfrm>
            <a:off x="6087600" y="2718900"/>
            <a:ext cx="2336400" cy="5073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lt2"/>
                </a:solidFill>
                <a:latin typeface="Montserrat ExtraBold"/>
                <a:ea typeface="Montserrat ExtraBold"/>
                <a:cs typeface="Montserrat ExtraBold"/>
                <a:sym typeface="Montserrat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24"/>
        <p:cNvGrpSpPr/>
        <p:nvPr/>
      </p:nvGrpSpPr>
      <p:grpSpPr>
        <a:xfrm>
          <a:off x="0" y="0"/>
          <a:ext cx="0" cy="0"/>
          <a:chOff x="0" y="0"/>
          <a:chExt cx="0" cy="0"/>
        </a:xfrm>
      </p:grpSpPr>
      <p:sp>
        <p:nvSpPr>
          <p:cNvPr id="125" name="Google Shape;125;p25"/>
          <p:cNvSpPr/>
          <p:nvPr/>
        </p:nvSpPr>
        <p:spPr>
          <a:xfrm>
            <a:off x="0" y="0"/>
            <a:ext cx="44124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7" name="Google Shape;127;p25"/>
          <p:cNvSpPr txBox="1">
            <a:spLocks noGrp="1"/>
          </p:cNvSpPr>
          <p:nvPr>
            <p:ph type="subTitle" idx="1"/>
          </p:nvPr>
        </p:nvSpPr>
        <p:spPr>
          <a:xfrm>
            <a:off x="5514069" y="1346437"/>
            <a:ext cx="2762700" cy="462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solidFill>
                  <a:schemeClr val="lt2"/>
                </a:solidFill>
                <a:latin typeface="Montserrat ExtraBold"/>
                <a:ea typeface="Montserrat ExtraBold"/>
                <a:cs typeface="Montserrat ExtraBold"/>
                <a:sym typeface="Montserrat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8" name="Google Shape;128;p25"/>
          <p:cNvSpPr txBox="1">
            <a:spLocks noGrp="1"/>
          </p:cNvSpPr>
          <p:nvPr>
            <p:ph type="subTitle" idx="2"/>
          </p:nvPr>
        </p:nvSpPr>
        <p:spPr>
          <a:xfrm>
            <a:off x="5514069" y="1656743"/>
            <a:ext cx="2762700" cy="69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 name="Google Shape;129;p25"/>
          <p:cNvSpPr txBox="1">
            <a:spLocks noGrp="1"/>
          </p:cNvSpPr>
          <p:nvPr>
            <p:ph type="subTitle" idx="3"/>
          </p:nvPr>
        </p:nvSpPr>
        <p:spPr>
          <a:xfrm>
            <a:off x="5509650" y="3851105"/>
            <a:ext cx="2762700" cy="69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0" name="Google Shape;130;p25"/>
          <p:cNvSpPr txBox="1">
            <a:spLocks noGrp="1"/>
          </p:cNvSpPr>
          <p:nvPr>
            <p:ph type="subTitle" idx="4"/>
          </p:nvPr>
        </p:nvSpPr>
        <p:spPr>
          <a:xfrm>
            <a:off x="5509650" y="2753924"/>
            <a:ext cx="2762700" cy="69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 name="Google Shape;131;p25"/>
          <p:cNvSpPr txBox="1">
            <a:spLocks noGrp="1"/>
          </p:cNvSpPr>
          <p:nvPr>
            <p:ph type="subTitle" idx="5"/>
          </p:nvPr>
        </p:nvSpPr>
        <p:spPr>
          <a:xfrm>
            <a:off x="5509650" y="3518569"/>
            <a:ext cx="27627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solidFill>
                  <a:schemeClr val="lt2"/>
                </a:solidFill>
                <a:latin typeface="Montserrat ExtraBold"/>
                <a:ea typeface="Montserrat ExtraBold"/>
                <a:cs typeface="Montserrat ExtraBold"/>
                <a:sym typeface="Montserrat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2" name="Google Shape;132;p25"/>
          <p:cNvSpPr txBox="1">
            <a:spLocks noGrp="1"/>
          </p:cNvSpPr>
          <p:nvPr>
            <p:ph type="subTitle" idx="6"/>
          </p:nvPr>
        </p:nvSpPr>
        <p:spPr>
          <a:xfrm>
            <a:off x="5509650" y="2432503"/>
            <a:ext cx="2762700" cy="462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solidFill>
                  <a:schemeClr val="lt2"/>
                </a:solidFill>
                <a:latin typeface="Montserrat ExtraBold"/>
                <a:ea typeface="Montserrat ExtraBold"/>
                <a:cs typeface="Montserrat ExtraBold"/>
                <a:sym typeface="Montserrat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3" name="Google Shape;133;p25"/>
          <p:cNvSpPr/>
          <p:nvPr/>
        </p:nvSpPr>
        <p:spPr>
          <a:xfrm>
            <a:off x="4811154" y="4812690"/>
            <a:ext cx="1086541" cy="462760"/>
          </a:xfrm>
          <a:custGeom>
            <a:avLst/>
            <a:gdLst/>
            <a:ahLst/>
            <a:cxnLst/>
            <a:rect l="l" t="t" r="r" b="b"/>
            <a:pathLst>
              <a:path w="6384" h="2719" extrusionOk="0">
                <a:moveTo>
                  <a:pt x="3816" y="0"/>
                </a:moveTo>
                <a:cubicBezTo>
                  <a:pt x="3427" y="0"/>
                  <a:pt x="3081" y="169"/>
                  <a:pt x="2834" y="434"/>
                </a:cubicBezTo>
                <a:cubicBezTo>
                  <a:pt x="2656" y="301"/>
                  <a:pt x="2435" y="231"/>
                  <a:pt x="2196" y="231"/>
                </a:cubicBezTo>
                <a:cubicBezTo>
                  <a:pt x="1585" y="231"/>
                  <a:pt x="1098" y="717"/>
                  <a:pt x="1098" y="1328"/>
                </a:cubicBezTo>
                <a:cubicBezTo>
                  <a:pt x="1098" y="1373"/>
                  <a:pt x="1098" y="1417"/>
                  <a:pt x="1107" y="1470"/>
                </a:cubicBezTo>
                <a:cubicBezTo>
                  <a:pt x="496" y="1567"/>
                  <a:pt x="27" y="2090"/>
                  <a:pt x="0" y="2718"/>
                </a:cubicBezTo>
                <a:lnTo>
                  <a:pt x="6384" y="2718"/>
                </a:lnTo>
                <a:cubicBezTo>
                  <a:pt x="6348" y="2037"/>
                  <a:pt x="5808" y="1488"/>
                  <a:pt x="5136" y="1452"/>
                </a:cubicBezTo>
                <a:cubicBezTo>
                  <a:pt x="5144" y="1408"/>
                  <a:pt x="5144" y="1373"/>
                  <a:pt x="5144" y="1328"/>
                </a:cubicBezTo>
                <a:cubicBezTo>
                  <a:pt x="5144" y="594"/>
                  <a:pt x="4551" y="0"/>
                  <a:pt x="3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34"/>
        <p:cNvGrpSpPr/>
        <p:nvPr/>
      </p:nvGrpSpPr>
      <p:grpSpPr>
        <a:xfrm>
          <a:off x="0" y="0"/>
          <a:ext cx="0" cy="0"/>
          <a:chOff x="0" y="0"/>
          <a:chExt cx="0" cy="0"/>
        </a:xfrm>
      </p:grpSpPr>
      <p:sp>
        <p:nvSpPr>
          <p:cNvPr id="135" name="Google Shape;135;p26"/>
          <p:cNvSpPr txBox="1">
            <a:spLocks noGrp="1"/>
          </p:cNvSpPr>
          <p:nvPr>
            <p:ph type="subTitle" idx="1"/>
          </p:nvPr>
        </p:nvSpPr>
        <p:spPr>
          <a:xfrm>
            <a:off x="715100" y="1777400"/>
            <a:ext cx="2867100" cy="422100"/>
          </a:xfrm>
          <a:prstGeom prst="rect">
            <a:avLst/>
          </a:prstGeom>
          <a:ln>
            <a:noFill/>
          </a:ln>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2400"/>
              <a:buFont typeface="Bebas Neue"/>
              <a:buNone/>
              <a:defRPr sz="2200">
                <a:solidFill>
                  <a:schemeClr val="lt2"/>
                </a:solidFill>
                <a:latin typeface="Montserrat ExtraBold"/>
                <a:ea typeface="Montserrat ExtraBold"/>
                <a:cs typeface="Montserrat ExtraBold"/>
                <a:sym typeface="Montserrat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6" name="Google Shape;136;p26"/>
          <p:cNvSpPr txBox="1">
            <a:spLocks noGrp="1"/>
          </p:cNvSpPr>
          <p:nvPr>
            <p:ph type="subTitle" idx="2"/>
          </p:nvPr>
        </p:nvSpPr>
        <p:spPr>
          <a:xfrm>
            <a:off x="715100" y="2053675"/>
            <a:ext cx="2867100" cy="5727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26"/>
          <p:cNvSpPr txBox="1">
            <a:spLocks noGrp="1"/>
          </p:cNvSpPr>
          <p:nvPr>
            <p:ph type="subTitle" idx="3"/>
          </p:nvPr>
        </p:nvSpPr>
        <p:spPr>
          <a:xfrm>
            <a:off x="5561800" y="2053675"/>
            <a:ext cx="28671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26"/>
          <p:cNvSpPr txBox="1">
            <a:spLocks noGrp="1"/>
          </p:cNvSpPr>
          <p:nvPr>
            <p:ph type="subTitle" idx="4"/>
          </p:nvPr>
        </p:nvSpPr>
        <p:spPr>
          <a:xfrm>
            <a:off x="715100" y="3589625"/>
            <a:ext cx="2867100" cy="5727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 name="Google Shape;139;p26"/>
          <p:cNvSpPr txBox="1">
            <a:spLocks noGrp="1"/>
          </p:cNvSpPr>
          <p:nvPr>
            <p:ph type="subTitle" idx="5"/>
          </p:nvPr>
        </p:nvSpPr>
        <p:spPr>
          <a:xfrm>
            <a:off x="5561800" y="3589626"/>
            <a:ext cx="28671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1" name="Google Shape;141;p26"/>
          <p:cNvSpPr txBox="1">
            <a:spLocks noGrp="1"/>
          </p:cNvSpPr>
          <p:nvPr>
            <p:ph type="subTitle" idx="6"/>
          </p:nvPr>
        </p:nvSpPr>
        <p:spPr>
          <a:xfrm>
            <a:off x="715100" y="3313398"/>
            <a:ext cx="2867100" cy="422100"/>
          </a:xfrm>
          <a:prstGeom prst="rect">
            <a:avLst/>
          </a:prstGeom>
          <a:ln>
            <a:noFill/>
          </a:ln>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2400"/>
              <a:buFont typeface="Bebas Neue"/>
              <a:buNone/>
              <a:defRPr sz="2200">
                <a:solidFill>
                  <a:schemeClr val="lt2"/>
                </a:solidFill>
                <a:latin typeface="Montserrat ExtraBold"/>
                <a:ea typeface="Montserrat ExtraBold"/>
                <a:cs typeface="Montserrat ExtraBold"/>
                <a:sym typeface="Montserrat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42" name="Google Shape;142;p26"/>
          <p:cNvSpPr txBox="1">
            <a:spLocks noGrp="1"/>
          </p:cNvSpPr>
          <p:nvPr>
            <p:ph type="subTitle" idx="7"/>
          </p:nvPr>
        </p:nvSpPr>
        <p:spPr>
          <a:xfrm>
            <a:off x="5561800" y="1777400"/>
            <a:ext cx="2867100" cy="4221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solidFill>
                  <a:schemeClr val="lt2"/>
                </a:solidFill>
                <a:latin typeface="Montserrat ExtraBold"/>
                <a:ea typeface="Montserrat ExtraBold"/>
                <a:cs typeface="Montserrat ExtraBold"/>
                <a:sym typeface="Montserrat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43" name="Google Shape;143;p26"/>
          <p:cNvSpPr txBox="1">
            <a:spLocks noGrp="1"/>
          </p:cNvSpPr>
          <p:nvPr>
            <p:ph type="subTitle" idx="8"/>
          </p:nvPr>
        </p:nvSpPr>
        <p:spPr>
          <a:xfrm>
            <a:off x="5561800" y="3313399"/>
            <a:ext cx="2867100" cy="4221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solidFill>
                  <a:schemeClr val="lt2"/>
                </a:solidFill>
                <a:latin typeface="Montserrat ExtraBold"/>
                <a:ea typeface="Montserrat ExtraBold"/>
                <a:cs typeface="Montserrat ExtraBold"/>
                <a:sym typeface="Montserrat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6" name="Google Shape;146;p27"/>
          <p:cNvSpPr txBox="1">
            <a:spLocks noGrp="1"/>
          </p:cNvSpPr>
          <p:nvPr>
            <p:ph type="subTitle" idx="1"/>
          </p:nvPr>
        </p:nvSpPr>
        <p:spPr>
          <a:xfrm>
            <a:off x="717550" y="2367974"/>
            <a:ext cx="23364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 name="Google Shape;147;p27"/>
          <p:cNvSpPr txBox="1">
            <a:spLocks noGrp="1"/>
          </p:cNvSpPr>
          <p:nvPr>
            <p:ph type="subTitle" idx="2"/>
          </p:nvPr>
        </p:nvSpPr>
        <p:spPr>
          <a:xfrm>
            <a:off x="3403800" y="2367974"/>
            <a:ext cx="23364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27"/>
          <p:cNvSpPr txBox="1">
            <a:spLocks noGrp="1"/>
          </p:cNvSpPr>
          <p:nvPr>
            <p:ph type="subTitle" idx="3"/>
          </p:nvPr>
        </p:nvSpPr>
        <p:spPr>
          <a:xfrm>
            <a:off x="6090050" y="2367974"/>
            <a:ext cx="23364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 name="Google Shape;149;p27"/>
          <p:cNvSpPr txBox="1">
            <a:spLocks noGrp="1"/>
          </p:cNvSpPr>
          <p:nvPr>
            <p:ph type="subTitle" idx="4"/>
          </p:nvPr>
        </p:nvSpPr>
        <p:spPr>
          <a:xfrm>
            <a:off x="717550" y="4035656"/>
            <a:ext cx="23364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27"/>
          <p:cNvSpPr txBox="1">
            <a:spLocks noGrp="1"/>
          </p:cNvSpPr>
          <p:nvPr>
            <p:ph type="subTitle" idx="5"/>
          </p:nvPr>
        </p:nvSpPr>
        <p:spPr>
          <a:xfrm>
            <a:off x="3403800" y="4035656"/>
            <a:ext cx="23364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 name="Google Shape;151;p27"/>
          <p:cNvSpPr txBox="1">
            <a:spLocks noGrp="1"/>
          </p:cNvSpPr>
          <p:nvPr>
            <p:ph type="subTitle" idx="6"/>
          </p:nvPr>
        </p:nvSpPr>
        <p:spPr>
          <a:xfrm>
            <a:off x="6090050" y="4035656"/>
            <a:ext cx="23364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 name="Google Shape;152;p27"/>
          <p:cNvSpPr txBox="1">
            <a:spLocks noGrp="1"/>
          </p:cNvSpPr>
          <p:nvPr>
            <p:ph type="subTitle" idx="7"/>
          </p:nvPr>
        </p:nvSpPr>
        <p:spPr>
          <a:xfrm>
            <a:off x="717550" y="2075784"/>
            <a:ext cx="2336400" cy="454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lt2"/>
                </a:solidFill>
                <a:latin typeface="Montserrat ExtraBold"/>
                <a:ea typeface="Montserrat ExtraBold"/>
                <a:cs typeface="Montserrat ExtraBold"/>
                <a:sym typeface="Montserrat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53" name="Google Shape;153;p27"/>
          <p:cNvSpPr txBox="1">
            <a:spLocks noGrp="1"/>
          </p:cNvSpPr>
          <p:nvPr>
            <p:ph type="subTitle" idx="8"/>
          </p:nvPr>
        </p:nvSpPr>
        <p:spPr>
          <a:xfrm>
            <a:off x="3403800" y="2075784"/>
            <a:ext cx="2336400" cy="454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lt2"/>
                </a:solidFill>
                <a:latin typeface="Montserrat ExtraBold"/>
                <a:ea typeface="Montserrat ExtraBold"/>
                <a:cs typeface="Montserrat ExtraBold"/>
                <a:sym typeface="Montserrat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54" name="Google Shape;154;p27"/>
          <p:cNvSpPr txBox="1">
            <a:spLocks noGrp="1"/>
          </p:cNvSpPr>
          <p:nvPr>
            <p:ph type="subTitle" idx="9"/>
          </p:nvPr>
        </p:nvSpPr>
        <p:spPr>
          <a:xfrm>
            <a:off x="6090050" y="2075784"/>
            <a:ext cx="2336400" cy="454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lt2"/>
                </a:solidFill>
                <a:latin typeface="Montserrat ExtraBold"/>
                <a:ea typeface="Montserrat ExtraBold"/>
                <a:cs typeface="Montserrat ExtraBold"/>
                <a:sym typeface="Montserrat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55" name="Google Shape;155;p27"/>
          <p:cNvSpPr txBox="1">
            <a:spLocks noGrp="1"/>
          </p:cNvSpPr>
          <p:nvPr>
            <p:ph type="subTitle" idx="13"/>
          </p:nvPr>
        </p:nvSpPr>
        <p:spPr>
          <a:xfrm>
            <a:off x="717550" y="3708164"/>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lt2"/>
                </a:solidFill>
                <a:latin typeface="Montserrat ExtraBold"/>
                <a:ea typeface="Montserrat ExtraBold"/>
                <a:cs typeface="Montserrat ExtraBold"/>
                <a:sym typeface="Montserrat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56" name="Google Shape;156;p27"/>
          <p:cNvSpPr txBox="1">
            <a:spLocks noGrp="1"/>
          </p:cNvSpPr>
          <p:nvPr>
            <p:ph type="subTitle" idx="14"/>
          </p:nvPr>
        </p:nvSpPr>
        <p:spPr>
          <a:xfrm>
            <a:off x="3403800" y="3708164"/>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lt2"/>
                </a:solidFill>
                <a:latin typeface="Montserrat ExtraBold"/>
                <a:ea typeface="Montserrat ExtraBold"/>
                <a:cs typeface="Montserrat ExtraBold"/>
                <a:sym typeface="Montserrat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57" name="Google Shape;157;p27"/>
          <p:cNvSpPr txBox="1">
            <a:spLocks noGrp="1"/>
          </p:cNvSpPr>
          <p:nvPr>
            <p:ph type="subTitle" idx="15"/>
          </p:nvPr>
        </p:nvSpPr>
        <p:spPr>
          <a:xfrm>
            <a:off x="6090050" y="3708164"/>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lt2"/>
                </a:solidFill>
                <a:latin typeface="Montserrat ExtraBold"/>
                <a:ea typeface="Montserrat ExtraBold"/>
                <a:cs typeface="Montserrat ExtraBold"/>
                <a:sym typeface="Montserrat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58"/>
        <p:cNvGrpSpPr/>
        <p:nvPr/>
      </p:nvGrpSpPr>
      <p:grpSpPr>
        <a:xfrm>
          <a:off x="0" y="0"/>
          <a:ext cx="0" cy="0"/>
          <a:chOff x="0" y="0"/>
          <a:chExt cx="0" cy="0"/>
        </a:xfrm>
      </p:grpSpPr>
      <p:sp>
        <p:nvSpPr>
          <p:cNvPr id="159" name="Google Shape;159;p28"/>
          <p:cNvSpPr txBox="1">
            <a:spLocks noGrp="1"/>
          </p:cNvSpPr>
          <p:nvPr>
            <p:ph type="title" hasCustomPrompt="1"/>
          </p:nvPr>
        </p:nvSpPr>
        <p:spPr>
          <a:xfrm>
            <a:off x="2195850" y="540000"/>
            <a:ext cx="4752300" cy="8283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6200"/>
              <a:buNone/>
              <a:defRPr sz="5500">
                <a:solidFill>
                  <a:schemeClr val="dk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60" name="Google Shape;160;p28"/>
          <p:cNvSpPr txBox="1">
            <a:spLocks noGrp="1"/>
          </p:cNvSpPr>
          <p:nvPr>
            <p:ph type="subTitle" idx="1"/>
          </p:nvPr>
        </p:nvSpPr>
        <p:spPr>
          <a:xfrm>
            <a:off x="2195850" y="1246027"/>
            <a:ext cx="4752300" cy="445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1" name="Google Shape;161;p28"/>
          <p:cNvSpPr txBox="1">
            <a:spLocks noGrp="1"/>
          </p:cNvSpPr>
          <p:nvPr>
            <p:ph type="title" idx="2" hasCustomPrompt="1"/>
          </p:nvPr>
        </p:nvSpPr>
        <p:spPr>
          <a:xfrm>
            <a:off x="2195850" y="1996149"/>
            <a:ext cx="4752300" cy="8283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6200"/>
              <a:buNone/>
              <a:defRPr sz="5500">
                <a:solidFill>
                  <a:schemeClr val="lt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62" name="Google Shape;162;p28"/>
          <p:cNvSpPr txBox="1">
            <a:spLocks noGrp="1"/>
          </p:cNvSpPr>
          <p:nvPr>
            <p:ph type="subTitle" idx="3"/>
          </p:nvPr>
        </p:nvSpPr>
        <p:spPr>
          <a:xfrm>
            <a:off x="2195850" y="2702176"/>
            <a:ext cx="4752300" cy="445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28"/>
          <p:cNvSpPr txBox="1">
            <a:spLocks noGrp="1"/>
          </p:cNvSpPr>
          <p:nvPr>
            <p:ph type="title" idx="4" hasCustomPrompt="1"/>
          </p:nvPr>
        </p:nvSpPr>
        <p:spPr>
          <a:xfrm>
            <a:off x="2195850" y="3452297"/>
            <a:ext cx="4752300" cy="8283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6200"/>
              <a:buNone/>
              <a:defRPr sz="5500">
                <a:solidFill>
                  <a:schemeClr val="dk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64" name="Google Shape;164;p28"/>
          <p:cNvSpPr txBox="1">
            <a:spLocks noGrp="1"/>
          </p:cNvSpPr>
          <p:nvPr>
            <p:ph type="subTitle" idx="5"/>
          </p:nvPr>
        </p:nvSpPr>
        <p:spPr>
          <a:xfrm>
            <a:off x="2195850" y="4158325"/>
            <a:ext cx="4752300" cy="445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8"/>
          <p:cNvSpPr/>
          <p:nvPr/>
        </p:nvSpPr>
        <p:spPr>
          <a:xfrm>
            <a:off x="171829" y="4280590"/>
            <a:ext cx="1086541" cy="462760"/>
          </a:xfrm>
          <a:custGeom>
            <a:avLst/>
            <a:gdLst/>
            <a:ahLst/>
            <a:cxnLst/>
            <a:rect l="l" t="t" r="r" b="b"/>
            <a:pathLst>
              <a:path w="6384" h="2719" extrusionOk="0">
                <a:moveTo>
                  <a:pt x="3816" y="0"/>
                </a:moveTo>
                <a:cubicBezTo>
                  <a:pt x="3427" y="0"/>
                  <a:pt x="3081" y="169"/>
                  <a:pt x="2834" y="434"/>
                </a:cubicBezTo>
                <a:cubicBezTo>
                  <a:pt x="2656" y="301"/>
                  <a:pt x="2435" y="231"/>
                  <a:pt x="2196" y="231"/>
                </a:cubicBezTo>
                <a:cubicBezTo>
                  <a:pt x="1585" y="231"/>
                  <a:pt x="1098" y="717"/>
                  <a:pt x="1098" y="1328"/>
                </a:cubicBezTo>
                <a:cubicBezTo>
                  <a:pt x="1098" y="1373"/>
                  <a:pt x="1098" y="1417"/>
                  <a:pt x="1107" y="1470"/>
                </a:cubicBezTo>
                <a:cubicBezTo>
                  <a:pt x="496" y="1567"/>
                  <a:pt x="27" y="2090"/>
                  <a:pt x="0" y="2718"/>
                </a:cubicBezTo>
                <a:lnTo>
                  <a:pt x="6384" y="2718"/>
                </a:lnTo>
                <a:cubicBezTo>
                  <a:pt x="6348" y="2037"/>
                  <a:pt x="5808" y="1488"/>
                  <a:pt x="5136" y="1452"/>
                </a:cubicBezTo>
                <a:cubicBezTo>
                  <a:pt x="5144" y="1408"/>
                  <a:pt x="5144" y="1373"/>
                  <a:pt x="5144" y="1328"/>
                </a:cubicBezTo>
                <a:cubicBezTo>
                  <a:pt x="5144" y="594"/>
                  <a:pt x="4551" y="0"/>
                  <a:pt x="3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8"/>
          <p:cNvSpPr/>
          <p:nvPr/>
        </p:nvSpPr>
        <p:spPr>
          <a:xfrm>
            <a:off x="8185879" y="1495610"/>
            <a:ext cx="1175384" cy="500543"/>
          </a:xfrm>
          <a:custGeom>
            <a:avLst/>
            <a:gdLst/>
            <a:ahLst/>
            <a:cxnLst/>
            <a:rect l="l" t="t" r="r" b="b"/>
            <a:pathLst>
              <a:path w="6906" h="2941" extrusionOk="0">
                <a:moveTo>
                  <a:pt x="2771" y="1"/>
                </a:moveTo>
                <a:cubicBezTo>
                  <a:pt x="1983" y="1"/>
                  <a:pt x="1337" y="638"/>
                  <a:pt x="1337" y="1435"/>
                </a:cubicBezTo>
                <a:cubicBezTo>
                  <a:pt x="1337" y="1479"/>
                  <a:pt x="1346" y="1524"/>
                  <a:pt x="1346" y="1568"/>
                </a:cubicBezTo>
                <a:cubicBezTo>
                  <a:pt x="611" y="1612"/>
                  <a:pt x="27" y="2205"/>
                  <a:pt x="0" y="2940"/>
                </a:cubicBezTo>
                <a:lnTo>
                  <a:pt x="6906" y="2940"/>
                </a:lnTo>
                <a:cubicBezTo>
                  <a:pt x="6879" y="2259"/>
                  <a:pt x="6366" y="1692"/>
                  <a:pt x="5711" y="1586"/>
                </a:cubicBezTo>
                <a:cubicBezTo>
                  <a:pt x="5711" y="1533"/>
                  <a:pt x="5719" y="1488"/>
                  <a:pt x="5719" y="1435"/>
                </a:cubicBezTo>
                <a:cubicBezTo>
                  <a:pt x="5719" y="780"/>
                  <a:pt x="5188" y="249"/>
                  <a:pt x="4524" y="249"/>
                </a:cubicBezTo>
                <a:cubicBezTo>
                  <a:pt x="4267" y="249"/>
                  <a:pt x="4028" y="328"/>
                  <a:pt x="3834" y="470"/>
                </a:cubicBezTo>
                <a:cubicBezTo>
                  <a:pt x="3577" y="178"/>
                  <a:pt x="3196" y="1"/>
                  <a:pt x="2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67"/>
        <p:cNvGrpSpPr/>
        <p:nvPr/>
      </p:nvGrpSpPr>
      <p:grpSpPr>
        <a:xfrm>
          <a:off x="0" y="0"/>
          <a:ext cx="0" cy="0"/>
          <a:chOff x="0" y="0"/>
          <a:chExt cx="0" cy="0"/>
        </a:xfrm>
      </p:grpSpPr>
      <p:sp>
        <p:nvSpPr>
          <p:cNvPr id="168" name="Google Shape;168;p29"/>
          <p:cNvSpPr txBox="1">
            <a:spLocks noGrp="1"/>
          </p:cNvSpPr>
          <p:nvPr>
            <p:ph type="ctrTitle"/>
          </p:nvPr>
        </p:nvSpPr>
        <p:spPr>
          <a:xfrm>
            <a:off x="1958100" y="535000"/>
            <a:ext cx="52278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7600">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9" name="Google Shape;169;p29"/>
          <p:cNvSpPr txBox="1">
            <a:spLocks noGrp="1"/>
          </p:cNvSpPr>
          <p:nvPr>
            <p:ph type="subTitle" idx="1"/>
          </p:nvPr>
        </p:nvSpPr>
        <p:spPr>
          <a:xfrm>
            <a:off x="1792350" y="2255800"/>
            <a:ext cx="5559300" cy="115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70" name="Google Shape;170;p29"/>
          <p:cNvSpPr/>
          <p:nvPr/>
        </p:nvSpPr>
        <p:spPr>
          <a:xfrm>
            <a:off x="171829" y="204790"/>
            <a:ext cx="1086541" cy="462760"/>
          </a:xfrm>
          <a:custGeom>
            <a:avLst/>
            <a:gdLst/>
            <a:ahLst/>
            <a:cxnLst/>
            <a:rect l="l" t="t" r="r" b="b"/>
            <a:pathLst>
              <a:path w="6384" h="2719" extrusionOk="0">
                <a:moveTo>
                  <a:pt x="3816" y="0"/>
                </a:moveTo>
                <a:cubicBezTo>
                  <a:pt x="3427" y="0"/>
                  <a:pt x="3081" y="169"/>
                  <a:pt x="2834" y="434"/>
                </a:cubicBezTo>
                <a:cubicBezTo>
                  <a:pt x="2656" y="301"/>
                  <a:pt x="2435" y="231"/>
                  <a:pt x="2196" y="231"/>
                </a:cubicBezTo>
                <a:cubicBezTo>
                  <a:pt x="1585" y="231"/>
                  <a:pt x="1098" y="717"/>
                  <a:pt x="1098" y="1328"/>
                </a:cubicBezTo>
                <a:cubicBezTo>
                  <a:pt x="1098" y="1373"/>
                  <a:pt x="1098" y="1417"/>
                  <a:pt x="1107" y="1470"/>
                </a:cubicBezTo>
                <a:cubicBezTo>
                  <a:pt x="496" y="1567"/>
                  <a:pt x="27" y="2090"/>
                  <a:pt x="0" y="2718"/>
                </a:cubicBezTo>
                <a:lnTo>
                  <a:pt x="6384" y="2718"/>
                </a:lnTo>
                <a:cubicBezTo>
                  <a:pt x="6348" y="2037"/>
                  <a:pt x="5808" y="1488"/>
                  <a:pt x="5136" y="1452"/>
                </a:cubicBezTo>
                <a:cubicBezTo>
                  <a:pt x="5144" y="1408"/>
                  <a:pt x="5144" y="1373"/>
                  <a:pt x="5144" y="1328"/>
                </a:cubicBezTo>
                <a:cubicBezTo>
                  <a:pt x="5144" y="594"/>
                  <a:pt x="4551" y="0"/>
                  <a:pt x="3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9"/>
          <p:cNvSpPr txBox="1"/>
          <p:nvPr/>
        </p:nvSpPr>
        <p:spPr>
          <a:xfrm>
            <a:off x="2425050" y="3462929"/>
            <a:ext cx="4293900" cy="744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b="1">
                <a:solidFill>
                  <a:schemeClr val="dk1"/>
                </a:solidFill>
                <a:latin typeface="Montserrat"/>
                <a:ea typeface="Montserrat"/>
                <a:cs typeface="Montserrat"/>
                <a:sym typeface="Montserrat"/>
              </a:rPr>
              <a:t>CREDITS</a:t>
            </a:r>
            <a:r>
              <a:rPr lang="en" sz="1200">
                <a:solidFill>
                  <a:schemeClr val="dk1"/>
                </a:solidFill>
                <a:latin typeface="Montserrat Medium"/>
                <a:ea typeface="Montserrat Medium"/>
                <a:cs typeface="Montserrat Medium"/>
                <a:sym typeface="Montserrat Medium"/>
              </a:rPr>
              <a:t>: This presentation template was created by </a:t>
            </a:r>
            <a:r>
              <a:rPr lang="en" sz="1200" b="1">
                <a:solidFill>
                  <a:schemeClr val="dk1"/>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200">
                <a:solidFill>
                  <a:schemeClr val="dk1"/>
                </a:solidFill>
                <a:latin typeface="Montserrat Medium"/>
                <a:ea typeface="Montserrat Medium"/>
                <a:cs typeface="Montserrat Medium"/>
                <a:sym typeface="Montserrat Medium"/>
              </a:rPr>
              <a:t>, including icons by </a:t>
            </a:r>
            <a:r>
              <a:rPr lang="en" sz="1200" b="1">
                <a:solidFill>
                  <a:schemeClr val="dk1"/>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200" b="1">
                <a:solidFill>
                  <a:schemeClr val="dk1"/>
                </a:solidFill>
                <a:latin typeface="Montserrat"/>
                <a:ea typeface="Montserrat"/>
                <a:cs typeface="Montserrat"/>
                <a:sym typeface="Montserrat"/>
              </a:rPr>
              <a:t> </a:t>
            </a:r>
            <a:r>
              <a:rPr lang="en" sz="1200">
                <a:solidFill>
                  <a:schemeClr val="dk1"/>
                </a:solidFill>
                <a:latin typeface="Montserrat Medium"/>
                <a:ea typeface="Montserrat Medium"/>
                <a:cs typeface="Montserrat Medium"/>
                <a:sym typeface="Montserrat Medium"/>
              </a:rPr>
              <a:t>and infographics &amp; images by </a:t>
            </a:r>
            <a:r>
              <a:rPr lang="en" sz="1200" b="1">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1200" b="1">
              <a:solidFill>
                <a:schemeClr val="dk1"/>
              </a:solidFill>
              <a:latin typeface="Montserrat"/>
              <a:ea typeface="Montserrat"/>
              <a:cs typeface="Montserrat"/>
              <a:sym typeface="Montserrat"/>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72"/>
        <p:cNvGrpSpPr/>
        <p:nvPr/>
      </p:nvGrpSpPr>
      <p:grpSpPr>
        <a:xfrm>
          <a:off x="0" y="0"/>
          <a:ext cx="0" cy="0"/>
          <a:chOff x="0" y="0"/>
          <a:chExt cx="0" cy="0"/>
        </a:xfrm>
      </p:grpSpPr>
      <p:sp>
        <p:nvSpPr>
          <p:cNvPr id="173" name="Google Shape;173;p30"/>
          <p:cNvSpPr/>
          <p:nvPr/>
        </p:nvSpPr>
        <p:spPr>
          <a:xfrm>
            <a:off x="0" y="2769875"/>
            <a:ext cx="9144000" cy="2373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0"/>
          <p:cNvSpPr/>
          <p:nvPr/>
        </p:nvSpPr>
        <p:spPr>
          <a:xfrm>
            <a:off x="344729" y="303615"/>
            <a:ext cx="1086541" cy="462760"/>
          </a:xfrm>
          <a:custGeom>
            <a:avLst/>
            <a:gdLst/>
            <a:ahLst/>
            <a:cxnLst/>
            <a:rect l="l" t="t" r="r" b="b"/>
            <a:pathLst>
              <a:path w="6384" h="2719" extrusionOk="0">
                <a:moveTo>
                  <a:pt x="3816" y="0"/>
                </a:moveTo>
                <a:cubicBezTo>
                  <a:pt x="3427" y="0"/>
                  <a:pt x="3081" y="169"/>
                  <a:pt x="2834" y="434"/>
                </a:cubicBezTo>
                <a:cubicBezTo>
                  <a:pt x="2656" y="301"/>
                  <a:pt x="2435" y="231"/>
                  <a:pt x="2196" y="231"/>
                </a:cubicBezTo>
                <a:cubicBezTo>
                  <a:pt x="1585" y="231"/>
                  <a:pt x="1098" y="717"/>
                  <a:pt x="1098" y="1328"/>
                </a:cubicBezTo>
                <a:cubicBezTo>
                  <a:pt x="1098" y="1373"/>
                  <a:pt x="1098" y="1417"/>
                  <a:pt x="1107" y="1470"/>
                </a:cubicBezTo>
                <a:cubicBezTo>
                  <a:pt x="496" y="1567"/>
                  <a:pt x="27" y="2090"/>
                  <a:pt x="0" y="2718"/>
                </a:cubicBezTo>
                <a:lnTo>
                  <a:pt x="6384" y="2718"/>
                </a:lnTo>
                <a:cubicBezTo>
                  <a:pt x="6348" y="2037"/>
                  <a:pt x="5808" y="1488"/>
                  <a:pt x="5136" y="1452"/>
                </a:cubicBezTo>
                <a:cubicBezTo>
                  <a:pt x="5144" y="1408"/>
                  <a:pt x="5144" y="1373"/>
                  <a:pt x="5144" y="1328"/>
                </a:cubicBezTo>
                <a:cubicBezTo>
                  <a:pt x="5144" y="594"/>
                  <a:pt x="4551" y="0"/>
                  <a:pt x="3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0"/>
          <p:cNvSpPr/>
          <p:nvPr/>
        </p:nvSpPr>
        <p:spPr>
          <a:xfrm>
            <a:off x="7518629" y="1581340"/>
            <a:ext cx="1086541" cy="462760"/>
          </a:xfrm>
          <a:custGeom>
            <a:avLst/>
            <a:gdLst/>
            <a:ahLst/>
            <a:cxnLst/>
            <a:rect l="l" t="t" r="r" b="b"/>
            <a:pathLst>
              <a:path w="6384" h="2719" extrusionOk="0">
                <a:moveTo>
                  <a:pt x="3816" y="0"/>
                </a:moveTo>
                <a:cubicBezTo>
                  <a:pt x="3427" y="0"/>
                  <a:pt x="3081" y="169"/>
                  <a:pt x="2834" y="434"/>
                </a:cubicBezTo>
                <a:cubicBezTo>
                  <a:pt x="2656" y="301"/>
                  <a:pt x="2435" y="231"/>
                  <a:pt x="2196" y="231"/>
                </a:cubicBezTo>
                <a:cubicBezTo>
                  <a:pt x="1585" y="231"/>
                  <a:pt x="1098" y="717"/>
                  <a:pt x="1098" y="1328"/>
                </a:cubicBezTo>
                <a:cubicBezTo>
                  <a:pt x="1098" y="1373"/>
                  <a:pt x="1098" y="1417"/>
                  <a:pt x="1107" y="1470"/>
                </a:cubicBezTo>
                <a:cubicBezTo>
                  <a:pt x="496" y="1567"/>
                  <a:pt x="27" y="2090"/>
                  <a:pt x="0" y="2718"/>
                </a:cubicBezTo>
                <a:lnTo>
                  <a:pt x="6384" y="2718"/>
                </a:lnTo>
                <a:cubicBezTo>
                  <a:pt x="6348" y="2037"/>
                  <a:pt x="5808" y="1488"/>
                  <a:pt x="5136" y="1452"/>
                </a:cubicBezTo>
                <a:cubicBezTo>
                  <a:pt x="5144" y="1408"/>
                  <a:pt x="5144" y="1373"/>
                  <a:pt x="5144" y="1328"/>
                </a:cubicBezTo>
                <a:cubicBezTo>
                  <a:pt x="5144" y="594"/>
                  <a:pt x="4551" y="0"/>
                  <a:pt x="3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0"/>
          <p:cNvSpPr/>
          <p:nvPr/>
        </p:nvSpPr>
        <p:spPr>
          <a:xfrm>
            <a:off x="1672629" y="4270440"/>
            <a:ext cx="1086541" cy="462760"/>
          </a:xfrm>
          <a:custGeom>
            <a:avLst/>
            <a:gdLst/>
            <a:ahLst/>
            <a:cxnLst/>
            <a:rect l="l" t="t" r="r" b="b"/>
            <a:pathLst>
              <a:path w="6384" h="2719" extrusionOk="0">
                <a:moveTo>
                  <a:pt x="3816" y="0"/>
                </a:moveTo>
                <a:cubicBezTo>
                  <a:pt x="3427" y="0"/>
                  <a:pt x="3081" y="169"/>
                  <a:pt x="2834" y="434"/>
                </a:cubicBezTo>
                <a:cubicBezTo>
                  <a:pt x="2656" y="301"/>
                  <a:pt x="2435" y="231"/>
                  <a:pt x="2196" y="231"/>
                </a:cubicBezTo>
                <a:cubicBezTo>
                  <a:pt x="1585" y="231"/>
                  <a:pt x="1098" y="717"/>
                  <a:pt x="1098" y="1328"/>
                </a:cubicBezTo>
                <a:cubicBezTo>
                  <a:pt x="1098" y="1373"/>
                  <a:pt x="1098" y="1417"/>
                  <a:pt x="1107" y="1470"/>
                </a:cubicBezTo>
                <a:cubicBezTo>
                  <a:pt x="496" y="1567"/>
                  <a:pt x="27" y="2090"/>
                  <a:pt x="0" y="2718"/>
                </a:cubicBezTo>
                <a:lnTo>
                  <a:pt x="6384" y="2718"/>
                </a:lnTo>
                <a:cubicBezTo>
                  <a:pt x="6348" y="2037"/>
                  <a:pt x="5808" y="1488"/>
                  <a:pt x="5136" y="1452"/>
                </a:cubicBezTo>
                <a:cubicBezTo>
                  <a:pt x="5144" y="1408"/>
                  <a:pt x="5144" y="1373"/>
                  <a:pt x="5144" y="1328"/>
                </a:cubicBezTo>
                <a:cubicBezTo>
                  <a:pt x="5144" y="594"/>
                  <a:pt x="4551" y="0"/>
                  <a:pt x="3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1"/>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715037"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4"/>
          <p:cNvSpPr txBox="1">
            <a:spLocks noGrp="1"/>
          </p:cNvSpPr>
          <p:nvPr>
            <p:ph type="subTitle" idx="1"/>
          </p:nvPr>
        </p:nvSpPr>
        <p:spPr>
          <a:xfrm>
            <a:off x="715037" y="1138525"/>
            <a:ext cx="7713900" cy="35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77"/>
        <p:cNvGrpSpPr/>
        <p:nvPr/>
      </p:nvGrpSpPr>
      <p:grpSpPr>
        <a:xfrm>
          <a:off x="0" y="0"/>
          <a:ext cx="0" cy="0"/>
          <a:chOff x="0" y="0"/>
          <a:chExt cx="0" cy="0"/>
        </a:xfrm>
      </p:grpSpPr>
      <p:sp>
        <p:nvSpPr>
          <p:cNvPr id="178" name="Google Shape;178;p31"/>
          <p:cNvSpPr/>
          <p:nvPr/>
        </p:nvSpPr>
        <p:spPr>
          <a:xfrm>
            <a:off x="0" y="0"/>
            <a:ext cx="44124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1"/>
          <p:cNvSpPr/>
          <p:nvPr/>
        </p:nvSpPr>
        <p:spPr>
          <a:xfrm>
            <a:off x="2851654" y="303615"/>
            <a:ext cx="1086541" cy="462760"/>
          </a:xfrm>
          <a:custGeom>
            <a:avLst/>
            <a:gdLst/>
            <a:ahLst/>
            <a:cxnLst/>
            <a:rect l="l" t="t" r="r" b="b"/>
            <a:pathLst>
              <a:path w="6384" h="2719" extrusionOk="0">
                <a:moveTo>
                  <a:pt x="3816" y="0"/>
                </a:moveTo>
                <a:cubicBezTo>
                  <a:pt x="3427" y="0"/>
                  <a:pt x="3081" y="169"/>
                  <a:pt x="2834" y="434"/>
                </a:cubicBezTo>
                <a:cubicBezTo>
                  <a:pt x="2656" y="301"/>
                  <a:pt x="2435" y="231"/>
                  <a:pt x="2196" y="231"/>
                </a:cubicBezTo>
                <a:cubicBezTo>
                  <a:pt x="1585" y="231"/>
                  <a:pt x="1098" y="717"/>
                  <a:pt x="1098" y="1328"/>
                </a:cubicBezTo>
                <a:cubicBezTo>
                  <a:pt x="1098" y="1373"/>
                  <a:pt x="1098" y="1417"/>
                  <a:pt x="1107" y="1470"/>
                </a:cubicBezTo>
                <a:cubicBezTo>
                  <a:pt x="496" y="1567"/>
                  <a:pt x="27" y="2090"/>
                  <a:pt x="0" y="2718"/>
                </a:cubicBezTo>
                <a:lnTo>
                  <a:pt x="6384" y="2718"/>
                </a:lnTo>
                <a:cubicBezTo>
                  <a:pt x="6348" y="2037"/>
                  <a:pt x="5808" y="1488"/>
                  <a:pt x="5136" y="1452"/>
                </a:cubicBezTo>
                <a:cubicBezTo>
                  <a:pt x="5144" y="1408"/>
                  <a:pt x="5144" y="1373"/>
                  <a:pt x="5144" y="1328"/>
                </a:cubicBezTo>
                <a:cubicBezTo>
                  <a:pt x="5144" y="594"/>
                  <a:pt x="4551" y="0"/>
                  <a:pt x="3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1"/>
          <p:cNvSpPr/>
          <p:nvPr/>
        </p:nvSpPr>
        <p:spPr>
          <a:xfrm>
            <a:off x="6115404" y="3581690"/>
            <a:ext cx="1086541" cy="462760"/>
          </a:xfrm>
          <a:custGeom>
            <a:avLst/>
            <a:gdLst/>
            <a:ahLst/>
            <a:cxnLst/>
            <a:rect l="l" t="t" r="r" b="b"/>
            <a:pathLst>
              <a:path w="6384" h="2719" extrusionOk="0">
                <a:moveTo>
                  <a:pt x="3816" y="0"/>
                </a:moveTo>
                <a:cubicBezTo>
                  <a:pt x="3427" y="0"/>
                  <a:pt x="3081" y="169"/>
                  <a:pt x="2834" y="434"/>
                </a:cubicBezTo>
                <a:cubicBezTo>
                  <a:pt x="2656" y="301"/>
                  <a:pt x="2435" y="231"/>
                  <a:pt x="2196" y="231"/>
                </a:cubicBezTo>
                <a:cubicBezTo>
                  <a:pt x="1585" y="231"/>
                  <a:pt x="1098" y="717"/>
                  <a:pt x="1098" y="1328"/>
                </a:cubicBezTo>
                <a:cubicBezTo>
                  <a:pt x="1098" y="1373"/>
                  <a:pt x="1098" y="1417"/>
                  <a:pt x="1107" y="1470"/>
                </a:cubicBezTo>
                <a:cubicBezTo>
                  <a:pt x="496" y="1567"/>
                  <a:pt x="27" y="2090"/>
                  <a:pt x="0" y="2718"/>
                </a:cubicBezTo>
                <a:lnTo>
                  <a:pt x="6384" y="2718"/>
                </a:lnTo>
                <a:cubicBezTo>
                  <a:pt x="6348" y="2037"/>
                  <a:pt x="5808" y="1488"/>
                  <a:pt x="5136" y="1452"/>
                </a:cubicBezTo>
                <a:cubicBezTo>
                  <a:pt x="5144" y="1408"/>
                  <a:pt x="5144" y="1373"/>
                  <a:pt x="5144" y="1328"/>
                </a:cubicBezTo>
                <a:cubicBezTo>
                  <a:pt x="5144" y="594"/>
                  <a:pt x="4551" y="0"/>
                  <a:pt x="3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1"/>
          <p:cNvSpPr/>
          <p:nvPr/>
        </p:nvSpPr>
        <p:spPr>
          <a:xfrm>
            <a:off x="325429" y="4044440"/>
            <a:ext cx="1086541" cy="462760"/>
          </a:xfrm>
          <a:custGeom>
            <a:avLst/>
            <a:gdLst/>
            <a:ahLst/>
            <a:cxnLst/>
            <a:rect l="l" t="t" r="r" b="b"/>
            <a:pathLst>
              <a:path w="6384" h="2719" extrusionOk="0">
                <a:moveTo>
                  <a:pt x="3816" y="0"/>
                </a:moveTo>
                <a:cubicBezTo>
                  <a:pt x="3427" y="0"/>
                  <a:pt x="3081" y="169"/>
                  <a:pt x="2834" y="434"/>
                </a:cubicBezTo>
                <a:cubicBezTo>
                  <a:pt x="2656" y="301"/>
                  <a:pt x="2435" y="231"/>
                  <a:pt x="2196" y="231"/>
                </a:cubicBezTo>
                <a:cubicBezTo>
                  <a:pt x="1585" y="231"/>
                  <a:pt x="1098" y="717"/>
                  <a:pt x="1098" y="1328"/>
                </a:cubicBezTo>
                <a:cubicBezTo>
                  <a:pt x="1098" y="1373"/>
                  <a:pt x="1098" y="1417"/>
                  <a:pt x="1107" y="1470"/>
                </a:cubicBezTo>
                <a:cubicBezTo>
                  <a:pt x="496" y="1567"/>
                  <a:pt x="27" y="2090"/>
                  <a:pt x="0" y="2718"/>
                </a:cubicBezTo>
                <a:lnTo>
                  <a:pt x="6384" y="2718"/>
                </a:lnTo>
                <a:cubicBezTo>
                  <a:pt x="6348" y="2037"/>
                  <a:pt x="5808" y="1488"/>
                  <a:pt x="5136" y="1452"/>
                </a:cubicBezTo>
                <a:cubicBezTo>
                  <a:pt x="5144" y="1408"/>
                  <a:pt x="5144" y="1373"/>
                  <a:pt x="5144" y="1328"/>
                </a:cubicBezTo>
                <a:cubicBezTo>
                  <a:pt x="5144" y="594"/>
                  <a:pt x="4551" y="0"/>
                  <a:pt x="3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subTitle" idx="1"/>
          </p:nvPr>
        </p:nvSpPr>
        <p:spPr>
          <a:xfrm>
            <a:off x="955488" y="1412375"/>
            <a:ext cx="3223200" cy="8583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400"/>
              <a:buFont typeface="Montserrat ExtraBold"/>
              <a:buNone/>
              <a:defRPr sz="2200">
                <a:solidFill>
                  <a:schemeClr val="lt1"/>
                </a:solidFill>
                <a:latin typeface="Montserrat ExtraBold"/>
                <a:ea typeface="Montserrat ExtraBold"/>
                <a:cs typeface="Montserrat ExtraBold"/>
                <a:sym typeface="Montserrat ExtraBold"/>
              </a:defRPr>
            </a:lvl1pPr>
            <a:lvl2pPr lvl="1" algn="ctr">
              <a:lnSpc>
                <a:spcPct val="100000"/>
              </a:lnSpc>
              <a:spcBef>
                <a:spcPts val="0"/>
              </a:spcBef>
              <a:spcAft>
                <a:spcPts val="0"/>
              </a:spcAft>
              <a:buClr>
                <a:schemeClr val="lt1"/>
              </a:buClr>
              <a:buSzPts val="2400"/>
              <a:buFont typeface="Montserrat ExtraBold"/>
              <a:buNone/>
              <a:defRPr sz="2400">
                <a:solidFill>
                  <a:schemeClr val="lt1"/>
                </a:solidFill>
                <a:latin typeface="Montserrat ExtraBold"/>
                <a:ea typeface="Montserrat ExtraBold"/>
                <a:cs typeface="Montserrat ExtraBold"/>
                <a:sym typeface="Montserrat ExtraBold"/>
              </a:defRPr>
            </a:lvl2pPr>
            <a:lvl3pPr lvl="2" algn="ctr">
              <a:lnSpc>
                <a:spcPct val="100000"/>
              </a:lnSpc>
              <a:spcBef>
                <a:spcPts val="0"/>
              </a:spcBef>
              <a:spcAft>
                <a:spcPts val="0"/>
              </a:spcAft>
              <a:buClr>
                <a:schemeClr val="lt1"/>
              </a:buClr>
              <a:buSzPts val="2400"/>
              <a:buFont typeface="Montserrat ExtraBold"/>
              <a:buNone/>
              <a:defRPr sz="2400">
                <a:solidFill>
                  <a:schemeClr val="lt1"/>
                </a:solidFill>
                <a:latin typeface="Montserrat ExtraBold"/>
                <a:ea typeface="Montserrat ExtraBold"/>
                <a:cs typeface="Montserrat ExtraBold"/>
                <a:sym typeface="Montserrat ExtraBold"/>
              </a:defRPr>
            </a:lvl3pPr>
            <a:lvl4pPr lvl="3" algn="ctr">
              <a:lnSpc>
                <a:spcPct val="100000"/>
              </a:lnSpc>
              <a:spcBef>
                <a:spcPts val="0"/>
              </a:spcBef>
              <a:spcAft>
                <a:spcPts val="0"/>
              </a:spcAft>
              <a:buClr>
                <a:schemeClr val="lt1"/>
              </a:buClr>
              <a:buSzPts val="2400"/>
              <a:buFont typeface="Montserrat ExtraBold"/>
              <a:buNone/>
              <a:defRPr sz="2400">
                <a:solidFill>
                  <a:schemeClr val="lt1"/>
                </a:solidFill>
                <a:latin typeface="Montserrat ExtraBold"/>
                <a:ea typeface="Montserrat ExtraBold"/>
                <a:cs typeface="Montserrat ExtraBold"/>
                <a:sym typeface="Montserrat ExtraBold"/>
              </a:defRPr>
            </a:lvl4pPr>
            <a:lvl5pPr lvl="4" algn="ctr">
              <a:lnSpc>
                <a:spcPct val="100000"/>
              </a:lnSpc>
              <a:spcBef>
                <a:spcPts val="0"/>
              </a:spcBef>
              <a:spcAft>
                <a:spcPts val="0"/>
              </a:spcAft>
              <a:buClr>
                <a:schemeClr val="lt1"/>
              </a:buClr>
              <a:buSzPts val="2400"/>
              <a:buFont typeface="Montserrat ExtraBold"/>
              <a:buNone/>
              <a:defRPr sz="2400">
                <a:solidFill>
                  <a:schemeClr val="lt1"/>
                </a:solidFill>
                <a:latin typeface="Montserrat ExtraBold"/>
                <a:ea typeface="Montserrat ExtraBold"/>
                <a:cs typeface="Montserrat ExtraBold"/>
                <a:sym typeface="Montserrat ExtraBold"/>
              </a:defRPr>
            </a:lvl5pPr>
            <a:lvl6pPr lvl="5" algn="ctr">
              <a:lnSpc>
                <a:spcPct val="100000"/>
              </a:lnSpc>
              <a:spcBef>
                <a:spcPts val="0"/>
              </a:spcBef>
              <a:spcAft>
                <a:spcPts val="0"/>
              </a:spcAft>
              <a:buClr>
                <a:schemeClr val="lt1"/>
              </a:buClr>
              <a:buSzPts val="2400"/>
              <a:buFont typeface="Montserrat ExtraBold"/>
              <a:buNone/>
              <a:defRPr sz="2400">
                <a:solidFill>
                  <a:schemeClr val="lt1"/>
                </a:solidFill>
                <a:latin typeface="Montserrat ExtraBold"/>
                <a:ea typeface="Montserrat ExtraBold"/>
                <a:cs typeface="Montserrat ExtraBold"/>
                <a:sym typeface="Montserrat ExtraBold"/>
              </a:defRPr>
            </a:lvl6pPr>
            <a:lvl7pPr lvl="6" algn="ctr">
              <a:lnSpc>
                <a:spcPct val="100000"/>
              </a:lnSpc>
              <a:spcBef>
                <a:spcPts val="0"/>
              </a:spcBef>
              <a:spcAft>
                <a:spcPts val="0"/>
              </a:spcAft>
              <a:buClr>
                <a:schemeClr val="lt1"/>
              </a:buClr>
              <a:buSzPts val="2400"/>
              <a:buFont typeface="Montserrat ExtraBold"/>
              <a:buNone/>
              <a:defRPr sz="2400">
                <a:solidFill>
                  <a:schemeClr val="lt1"/>
                </a:solidFill>
                <a:latin typeface="Montserrat ExtraBold"/>
                <a:ea typeface="Montserrat ExtraBold"/>
                <a:cs typeface="Montserrat ExtraBold"/>
                <a:sym typeface="Montserrat ExtraBold"/>
              </a:defRPr>
            </a:lvl7pPr>
            <a:lvl8pPr lvl="7" algn="ctr">
              <a:lnSpc>
                <a:spcPct val="100000"/>
              </a:lnSpc>
              <a:spcBef>
                <a:spcPts val="0"/>
              </a:spcBef>
              <a:spcAft>
                <a:spcPts val="0"/>
              </a:spcAft>
              <a:buClr>
                <a:schemeClr val="lt1"/>
              </a:buClr>
              <a:buSzPts val="2400"/>
              <a:buFont typeface="Montserrat ExtraBold"/>
              <a:buNone/>
              <a:defRPr sz="2400">
                <a:solidFill>
                  <a:schemeClr val="lt1"/>
                </a:solidFill>
                <a:latin typeface="Montserrat ExtraBold"/>
                <a:ea typeface="Montserrat ExtraBold"/>
                <a:cs typeface="Montserrat ExtraBold"/>
                <a:sym typeface="Montserrat ExtraBold"/>
              </a:defRPr>
            </a:lvl8pPr>
            <a:lvl9pPr lvl="8" algn="ctr">
              <a:lnSpc>
                <a:spcPct val="100000"/>
              </a:lnSpc>
              <a:spcBef>
                <a:spcPts val="0"/>
              </a:spcBef>
              <a:spcAft>
                <a:spcPts val="0"/>
              </a:spcAft>
              <a:buClr>
                <a:schemeClr val="lt1"/>
              </a:buClr>
              <a:buSzPts val="2400"/>
              <a:buFont typeface="Montserrat ExtraBold"/>
              <a:buNone/>
              <a:defRPr sz="2400">
                <a:solidFill>
                  <a:schemeClr val="lt1"/>
                </a:solidFill>
                <a:latin typeface="Montserrat ExtraBold"/>
                <a:ea typeface="Montserrat ExtraBold"/>
                <a:cs typeface="Montserrat ExtraBold"/>
                <a:sym typeface="Montserrat ExtraBold"/>
              </a:defRPr>
            </a:lvl9pPr>
          </a:lstStyle>
          <a:p>
            <a:endParaRPr/>
          </a:p>
        </p:txBody>
      </p:sp>
      <p:sp>
        <p:nvSpPr>
          <p:cNvPr id="25" name="Google Shape;25;p5"/>
          <p:cNvSpPr txBox="1">
            <a:spLocks noGrp="1"/>
          </p:cNvSpPr>
          <p:nvPr>
            <p:ph type="subTitle" idx="2"/>
          </p:nvPr>
        </p:nvSpPr>
        <p:spPr>
          <a:xfrm>
            <a:off x="4965312" y="1412375"/>
            <a:ext cx="3223200" cy="858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400"/>
              <a:buFont typeface="Montserrat ExtraBold"/>
              <a:buNone/>
              <a:defRPr sz="2200">
                <a:solidFill>
                  <a:schemeClr val="lt1"/>
                </a:solidFill>
                <a:latin typeface="Montserrat ExtraBold"/>
                <a:ea typeface="Montserrat ExtraBold"/>
                <a:cs typeface="Montserrat ExtraBold"/>
                <a:sym typeface="Montserrat ExtraBold"/>
              </a:defRPr>
            </a:lvl1pPr>
            <a:lvl2pPr lvl="1" algn="ctr" rtl="0">
              <a:lnSpc>
                <a:spcPct val="100000"/>
              </a:lnSpc>
              <a:spcBef>
                <a:spcPts val="0"/>
              </a:spcBef>
              <a:spcAft>
                <a:spcPts val="0"/>
              </a:spcAft>
              <a:buClr>
                <a:schemeClr val="lt1"/>
              </a:buClr>
              <a:buSzPts val="2400"/>
              <a:buFont typeface="Montserrat ExtraBold"/>
              <a:buNone/>
              <a:defRPr sz="2400">
                <a:solidFill>
                  <a:schemeClr val="lt1"/>
                </a:solidFill>
                <a:latin typeface="Montserrat ExtraBold"/>
                <a:ea typeface="Montserrat ExtraBold"/>
                <a:cs typeface="Montserrat ExtraBold"/>
                <a:sym typeface="Montserrat ExtraBold"/>
              </a:defRPr>
            </a:lvl2pPr>
            <a:lvl3pPr lvl="2" algn="ctr" rtl="0">
              <a:lnSpc>
                <a:spcPct val="100000"/>
              </a:lnSpc>
              <a:spcBef>
                <a:spcPts val="0"/>
              </a:spcBef>
              <a:spcAft>
                <a:spcPts val="0"/>
              </a:spcAft>
              <a:buClr>
                <a:schemeClr val="lt1"/>
              </a:buClr>
              <a:buSzPts val="2400"/>
              <a:buFont typeface="Montserrat ExtraBold"/>
              <a:buNone/>
              <a:defRPr sz="2400">
                <a:solidFill>
                  <a:schemeClr val="lt1"/>
                </a:solidFill>
                <a:latin typeface="Montserrat ExtraBold"/>
                <a:ea typeface="Montserrat ExtraBold"/>
                <a:cs typeface="Montserrat ExtraBold"/>
                <a:sym typeface="Montserrat ExtraBold"/>
              </a:defRPr>
            </a:lvl3pPr>
            <a:lvl4pPr lvl="3" algn="ctr" rtl="0">
              <a:lnSpc>
                <a:spcPct val="100000"/>
              </a:lnSpc>
              <a:spcBef>
                <a:spcPts val="0"/>
              </a:spcBef>
              <a:spcAft>
                <a:spcPts val="0"/>
              </a:spcAft>
              <a:buClr>
                <a:schemeClr val="lt1"/>
              </a:buClr>
              <a:buSzPts val="2400"/>
              <a:buFont typeface="Montserrat ExtraBold"/>
              <a:buNone/>
              <a:defRPr sz="2400">
                <a:solidFill>
                  <a:schemeClr val="lt1"/>
                </a:solidFill>
                <a:latin typeface="Montserrat ExtraBold"/>
                <a:ea typeface="Montserrat ExtraBold"/>
                <a:cs typeface="Montserrat ExtraBold"/>
                <a:sym typeface="Montserrat ExtraBold"/>
              </a:defRPr>
            </a:lvl4pPr>
            <a:lvl5pPr lvl="4" algn="ctr" rtl="0">
              <a:lnSpc>
                <a:spcPct val="100000"/>
              </a:lnSpc>
              <a:spcBef>
                <a:spcPts val="0"/>
              </a:spcBef>
              <a:spcAft>
                <a:spcPts val="0"/>
              </a:spcAft>
              <a:buClr>
                <a:schemeClr val="lt1"/>
              </a:buClr>
              <a:buSzPts val="2400"/>
              <a:buFont typeface="Montserrat ExtraBold"/>
              <a:buNone/>
              <a:defRPr sz="2400">
                <a:solidFill>
                  <a:schemeClr val="lt1"/>
                </a:solidFill>
                <a:latin typeface="Montserrat ExtraBold"/>
                <a:ea typeface="Montserrat ExtraBold"/>
                <a:cs typeface="Montserrat ExtraBold"/>
                <a:sym typeface="Montserrat ExtraBold"/>
              </a:defRPr>
            </a:lvl5pPr>
            <a:lvl6pPr lvl="5" algn="ctr" rtl="0">
              <a:lnSpc>
                <a:spcPct val="100000"/>
              </a:lnSpc>
              <a:spcBef>
                <a:spcPts val="0"/>
              </a:spcBef>
              <a:spcAft>
                <a:spcPts val="0"/>
              </a:spcAft>
              <a:buClr>
                <a:schemeClr val="lt1"/>
              </a:buClr>
              <a:buSzPts val="2400"/>
              <a:buFont typeface="Montserrat ExtraBold"/>
              <a:buNone/>
              <a:defRPr sz="2400">
                <a:solidFill>
                  <a:schemeClr val="lt1"/>
                </a:solidFill>
                <a:latin typeface="Montserrat ExtraBold"/>
                <a:ea typeface="Montserrat ExtraBold"/>
                <a:cs typeface="Montserrat ExtraBold"/>
                <a:sym typeface="Montserrat ExtraBold"/>
              </a:defRPr>
            </a:lvl6pPr>
            <a:lvl7pPr lvl="6" algn="ctr" rtl="0">
              <a:lnSpc>
                <a:spcPct val="100000"/>
              </a:lnSpc>
              <a:spcBef>
                <a:spcPts val="0"/>
              </a:spcBef>
              <a:spcAft>
                <a:spcPts val="0"/>
              </a:spcAft>
              <a:buClr>
                <a:schemeClr val="lt1"/>
              </a:buClr>
              <a:buSzPts val="2400"/>
              <a:buFont typeface="Montserrat ExtraBold"/>
              <a:buNone/>
              <a:defRPr sz="2400">
                <a:solidFill>
                  <a:schemeClr val="lt1"/>
                </a:solidFill>
                <a:latin typeface="Montserrat ExtraBold"/>
                <a:ea typeface="Montserrat ExtraBold"/>
                <a:cs typeface="Montserrat ExtraBold"/>
                <a:sym typeface="Montserrat ExtraBold"/>
              </a:defRPr>
            </a:lvl7pPr>
            <a:lvl8pPr lvl="7" algn="ctr" rtl="0">
              <a:lnSpc>
                <a:spcPct val="100000"/>
              </a:lnSpc>
              <a:spcBef>
                <a:spcPts val="0"/>
              </a:spcBef>
              <a:spcAft>
                <a:spcPts val="0"/>
              </a:spcAft>
              <a:buClr>
                <a:schemeClr val="lt1"/>
              </a:buClr>
              <a:buSzPts val="2400"/>
              <a:buFont typeface="Montserrat ExtraBold"/>
              <a:buNone/>
              <a:defRPr sz="2400">
                <a:solidFill>
                  <a:schemeClr val="lt1"/>
                </a:solidFill>
                <a:latin typeface="Montserrat ExtraBold"/>
                <a:ea typeface="Montserrat ExtraBold"/>
                <a:cs typeface="Montserrat ExtraBold"/>
                <a:sym typeface="Montserrat ExtraBold"/>
              </a:defRPr>
            </a:lvl8pPr>
            <a:lvl9pPr lvl="8" algn="ctr" rtl="0">
              <a:lnSpc>
                <a:spcPct val="100000"/>
              </a:lnSpc>
              <a:spcBef>
                <a:spcPts val="0"/>
              </a:spcBef>
              <a:spcAft>
                <a:spcPts val="0"/>
              </a:spcAft>
              <a:buClr>
                <a:schemeClr val="lt1"/>
              </a:buClr>
              <a:buSzPts val="2400"/>
              <a:buFont typeface="Montserrat ExtraBold"/>
              <a:buNone/>
              <a:defRPr sz="2400">
                <a:solidFill>
                  <a:schemeClr val="lt1"/>
                </a:solidFill>
                <a:latin typeface="Montserrat ExtraBold"/>
                <a:ea typeface="Montserrat ExtraBold"/>
                <a:cs typeface="Montserrat ExtraBold"/>
                <a:sym typeface="Montserrat ExtraBold"/>
              </a:defRPr>
            </a:lvl9pPr>
          </a:lstStyle>
          <a:p>
            <a:endParaRPr/>
          </a:p>
        </p:txBody>
      </p:sp>
      <p:sp>
        <p:nvSpPr>
          <p:cNvPr id="26" name="Google Shape;26;p5"/>
          <p:cNvSpPr txBox="1">
            <a:spLocks noGrp="1"/>
          </p:cNvSpPr>
          <p:nvPr>
            <p:ph type="subTitle" idx="3"/>
          </p:nvPr>
        </p:nvSpPr>
        <p:spPr>
          <a:xfrm>
            <a:off x="955501" y="2171225"/>
            <a:ext cx="3223200" cy="196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 name="Google Shape;27;p5"/>
          <p:cNvSpPr txBox="1">
            <a:spLocks noGrp="1"/>
          </p:cNvSpPr>
          <p:nvPr>
            <p:ph type="subTitle" idx="4"/>
          </p:nvPr>
        </p:nvSpPr>
        <p:spPr>
          <a:xfrm>
            <a:off x="4965312" y="2171225"/>
            <a:ext cx="3223200" cy="196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 name="Google Shape;28;p5"/>
          <p:cNvSpPr/>
          <p:nvPr/>
        </p:nvSpPr>
        <p:spPr>
          <a:xfrm>
            <a:off x="171829" y="4377115"/>
            <a:ext cx="1086541" cy="462760"/>
          </a:xfrm>
          <a:custGeom>
            <a:avLst/>
            <a:gdLst/>
            <a:ahLst/>
            <a:cxnLst/>
            <a:rect l="l" t="t" r="r" b="b"/>
            <a:pathLst>
              <a:path w="6384" h="2719" extrusionOk="0">
                <a:moveTo>
                  <a:pt x="3816" y="0"/>
                </a:moveTo>
                <a:cubicBezTo>
                  <a:pt x="3427" y="0"/>
                  <a:pt x="3081" y="169"/>
                  <a:pt x="2834" y="434"/>
                </a:cubicBezTo>
                <a:cubicBezTo>
                  <a:pt x="2656" y="301"/>
                  <a:pt x="2435" y="231"/>
                  <a:pt x="2196" y="231"/>
                </a:cubicBezTo>
                <a:cubicBezTo>
                  <a:pt x="1585" y="231"/>
                  <a:pt x="1098" y="717"/>
                  <a:pt x="1098" y="1328"/>
                </a:cubicBezTo>
                <a:cubicBezTo>
                  <a:pt x="1098" y="1373"/>
                  <a:pt x="1098" y="1417"/>
                  <a:pt x="1107" y="1470"/>
                </a:cubicBezTo>
                <a:cubicBezTo>
                  <a:pt x="496" y="1567"/>
                  <a:pt x="27" y="2090"/>
                  <a:pt x="0" y="2718"/>
                </a:cubicBezTo>
                <a:lnTo>
                  <a:pt x="6384" y="2718"/>
                </a:lnTo>
                <a:cubicBezTo>
                  <a:pt x="6348" y="2037"/>
                  <a:pt x="5808" y="1488"/>
                  <a:pt x="5136" y="1452"/>
                </a:cubicBezTo>
                <a:cubicBezTo>
                  <a:pt x="5144" y="1408"/>
                  <a:pt x="5144" y="1373"/>
                  <a:pt x="5144" y="1328"/>
                </a:cubicBezTo>
                <a:cubicBezTo>
                  <a:pt x="5144" y="594"/>
                  <a:pt x="4551" y="0"/>
                  <a:pt x="3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1"/>
        </a:solid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 name="Google Shape;31;p6"/>
          <p:cNvSpPr/>
          <p:nvPr/>
        </p:nvSpPr>
        <p:spPr>
          <a:xfrm>
            <a:off x="8100854" y="4753010"/>
            <a:ext cx="1175384" cy="500543"/>
          </a:xfrm>
          <a:custGeom>
            <a:avLst/>
            <a:gdLst/>
            <a:ahLst/>
            <a:cxnLst/>
            <a:rect l="l" t="t" r="r" b="b"/>
            <a:pathLst>
              <a:path w="6906" h="2941" extrusionOk="0">
                <a:moveTo>
                  <a:pt x="2771" y="1"/>
                </a:moveTo>
                <a:cubicBezTo>
                  <a:pt x="1983" y="1"/>
                  <a:pt x="1337" y="638"/>
                  <a:pt x="1337" y="1435"/>
                </a:cubicBezTo>
                <a:cubicBezTo>
                  <a:pt x="1337" y="1479"/>
                  <a:pt x="1346" y="1524"/>
                  <a:pt x="1346" y="1568"/>
                </a:cubicBezTo>
                <a:cubicBezTo>
                  <a:pt x="611" y="1612"/>
                  <a:pt x="27" y="2205"/>
                  <a:pt x="0" y="2940"/>
                </a:cubicBezTo>
                <a:lnTo>
                  <a:pt x="6906" y="2940"/>
                </a:lnTo>
                <a:cubicBezTo>
                  <a:pt x="6879" y="2259"/>
                  <a:pt x="6366" y="1692"/>
                  <a:pt x="5711" y="1586"/>
                </a:cubicBezTo>
                <a:cubicBezTo>
                  <a:pt x="5711" y="1533"/>
                  <a:pt x="5719" y="1488"/>
                  <a:pt x="5719" y="1435"/>
                </a:cubicBezTo>
                <a:cubicBezTo>
                  <a:pt x="5719" y="780"/>
                  <a:pt x="5188" y="249"/>
                  <a:pt x="4524" y="249"/>
                </a:cubicBezTo>
                <a:cubicBezTo>
                  <a:pt x="4267" y="249"/>
                  <a:pt x="4028" y="328"/>
                  <a:pt x="3834" y="470"/>
                </a:cubicBezTo>
                <a:cubicBezTo>
                  <a:pt x="3577" y="178"/>
                  <a:pt x="3196" y="1"/>
                  <a:pt x="2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1"/>
        </a:solidFill>
        <a:effectLst/>
      </p:bgPr>
    </p:bg>
    <p:spTree>
      <p:nvGrpSpPr>
        <p:cNvPr id="1" name="Shape 32"/>
        <p:cNvGrpSpPr/>
        <p:nvPr/>
      </p:nvGrpSpPr>
      <p:grpSpPr>
        <a:xfrm>
          <a:off x="0" y="0"/>
          <a:ext cx="0" cy="0"/>
          <a:chOff x="0" y="0"/>
          <a:chExt cx="0" cy="0"/>
        </a:xfrm>
      </p:grpSpPr>
      <p:sp>
        <p:nvSpPr>
          <p:cNvPr id="33" name="Google Shape;33;p7"/>
          <p:cNvSpPr/>
          <p:nvPr/>
        </p:nvSpPr>
        <p:spPr>
          <a:xfrm>
            <a:off x="5185550" y="0"/>
            <a:ext cx="39585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7"/>
          <p:cNvSpPr>
            <a:spLocks noGrp="1"/>
          </p:cNvSpPr>
          <p:nvPr>
            <p:ph type="pic" idx="2"/>
          </p:nvPr>
        </p:nvSpPr>
        <p:spPr>
          <a:xfrm>
            <a:off x="5900750" y="0"/>
            <a:ext cx="2528100" cy="5143500"/>
          </a:xfrm>
          <a:prstGeom prst="rect">
            <a:avLst/>
          </a:prstGeom>
          <a:noFill/>
          <a:ln>
            <a:noFill/>
          </a:ln>
        </p:spPr>
      </p:sp>
      <p:sp>
        <p:nvSpPr>
          <p:cNvPr id="35" name="Google Shape;35;p7"/>
          <p:cNvSpPr txBox="1">
            <a:spLocks noGrp="1"/>
          </p:cNvSpPr>
          <p:nvPr>
            <p:ph type="title"/>
          </p:nvPr>
        </p:nvSpPr>
        <p:spPr>
          <a:xfrm>
            <a:off x="715100" y="448800"/>
            <a:ext cx="4554600" cy="1180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 name="Google Shape;36;p7"/>
          <p:cNvSpPr txBox="1">
            <a:spLocks noGrp="1"/>
          </p:cNvSpPr>
          <p:nvPr>
            <p:ph type="body" idx="1"/>
          </p:nvPr>
        </p:nvSpPr>
        <p:spPr>
          <a:xfrm>
            <a:off x="715100" y="1972500"/>
            <a:ext cx="4254000" cy="2379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rgbClr val="434343"/>
                </a:solidFill>
                <a:latin typeface="Montserrat Medium"/>
                <a:ea typeface="Montserrat Medium"/>
                <a:cs typeface="Montserrat Medium"/>
                <a:sym typeface="Montserrat Medium"/>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0"/>
              </a:spcBef>
              <a:spcAft>
                <a:spcPts val="0"/>
              </a:spcAft>
              <a:buSzPts val="1400"/>
              <a:buChar char="■"/>
              <a:defRPr>
                <a:solidFill>
                  <a:srgbClr val="434343"/>
                </a:solidFill>
              </a:defRPr>
            </a:lvl3pPr>
            <a:lvl4pPr marL="1828800" lvl="3" indent="-317500" rtl="0">
              <a:lnSpc>
                <a:spcPct val="115000"/>
              </a:lnSpc>
              <a:spcBef>
                <a:spcPts val="0"/>
              </a:spcBef>
              <a:spcAft>
                <a:spcPts val="0"/>
              </a:spcAft>
              <a:buSzPts val="1400"/>
              <a:buChar char="●"/>
              <a:defRPr>
                <a:solidFill>
                  <a:srgbClr val="434343"/>
                </a:solidFill>
              </a:defRPr>
            </a:lvl4pPr>
            <a:lvl5pPr marL="2286000" lvl="4" indent="-317500" rtl="0">
              <a:lnSpc>
                <a:spcPct val="115000"/>
              </a:lnSpc>
              <a:spcBef>
                <a:spcPts val="0"/>
              </a:spcBef>
              <a:spcAft>
                <a:spcPts val="0"/>
              </a:spcAft>
              <a:buSzPts val="1400"/>
              <a:buChar char="○"/>
              <a:defRPr>
                <a:solidFill>
                  <a:srgbClr val="434343"/>
                </a:solidFill>
              </a:defRPr>
            </a:lvl5pPr>
            <a:lvl6pPr marL="2743200" lvl="5" indent="-317500" rtl="0">
              <a:lnSpc>
                <a:spcPct val="115000"/>
              </a:lnSpc>
              <a:spcBef>
                <a:spcPts val="0"/>
              </a:spcBef>
              <a:spcAft>
                <a:spcPts val="0"/>
              </a:spcAft>
              <a:buSzPts val="1400"/>
              <a:buChar char="■"/>
              <a:defRPr>
                <a:solidFill>
                  <a:srgbClr val="434343"/>
                </a:solidFill>
              </a:defRPr>
            </a:lvl6pPr>
            <a:lvl7pPr marL="3200400" lvl="6" indent="-317500" rtl="0">
              <a:lnSpc>
                <a:spcPct val="115000"/>
              </a:lnSpc>
              <a:spcBef>
                <a:spcPts val="0"/>
              </a:spcBef>
              <a:spcAft>
                <a:spcPts val="0"/>
              </a:spcAft>
              <a:buSzPts val="1400"/>
              <a:buChar char="●"/>
              <a:defRPr>
                <a:solidFill>
                  <a:srgbClr val="434343"/>
                </a:solidFill>
              </a:defRPr>
            </a:lvl7pPr>
            <a:lvl8pPr marL="3657600" lvl="7" indent="-317500" rtl="0">
              <a:lnSpc>
                <a:spcPct val="115000"/>
              </a:lnSpc>
              <a:spcBef>
                <a:spcPts val="0"/>
              </a:spcBef>
              <a:spcAft>
                <a:spcPts val="0"/>
              </a:spcAft>
              <a:buSzPts val="1400"/>
              <a:buChar char="○"/>
              <a:defRPr>
                <a:solidFill>
                  <a:srgbClr val="434343"/>
                </a:solidFill>
              </a:defRPr>
            </a:lvl8pPr>
            <a:lvl9pPr marL="4114800" lvl="8" indent="-317500" rtl="0">
              <a:lnSpc>
                <a:spcPct val="115000"/>
              </a:lnSpc>
              <a:spcBef>
                <a:spcPts val="0"/>
              </a:spcBef>
              <a:spcAft>
                <a:spcPts val="0"/>
              </a:spcAft>
              <a:buSzPts val="1400"/>
              <a:buChar char="■"/>
              <a:defRPr>
                <a:solidFill>
                  <a:srgbClr val="434343"/>
                </a:solidFill>
              </a:defRPr>
            </a:lvl9pPr>
          </a:lstStyle>
          <a:p>
            <a:endParaRPr/>
          </a:p>
        </p:txBody>
      </p:sp>
      <p:sp>
        <p:nvSpPr>
          <p:cNvPr id="37" name="Google Shape;37;p7"/>
          <p:cNvSpPr/>
          <p:nvPr/>
        </p:nvSpPr>
        <p:spPr>
          <a:xfrm>
            <a:off x="171829" y="4463140"/>
            <a:ext cx="1086541" cy="462760"/>
          </a:xfrm>
          <a:custGeom>
            <a:avLst/>
            <a:gdLst/>
            <a:ahLst/>
            <a:cxnLst/>
            <a:rect l="l" t="t" r="r" b="b"/>
            <a:pathLst>
              <a:path w="6384" h="2719" extrusionOk="0">
                <a:moveTo>
                  <a:pt x="3816" y="0"/>
                </a:moveTo>
                <a:cubicBezTo>
                  <a:pt x="3427" y="0"/>
                  <a:pt x="3081" y="169"/>
                  <a:pt x="2834" y="434"/>
                </a:cubicBezTo>
                <a:cubicBezTo>
                  <a:pt x="2656" y="301"/>
                  <a:pt x="2435" y="231"/>
                  <a:pt x="2196" y="231"/>
                </a:cubicBezTo>
                <a:cubicBezTo>
                  <a:pt x="1585" y="231"/>
                  <a:pt x="1098" y="717"/>
                  <a:pt x="1098" y="1328"/>
                </a:cubicBezTo>
                <a:cubicBezTo>
                  <a:pt x="1098" y="1373"/>
                  <a:pt x="1098" y="1417"/>
                  <a:pt x="1107" y="1470"/>
                </a:cubicBezTo>
                <a:cubicBezTo>
                  <a:pt x="496" y="1567"/>
                  <a:pt x="27" y="2090"/>
                  <a:pt x="0" y="2718"/>
                </a:cubicBezTo>
                <a:lnTo>
                  <a:pt x="6384" y="2718"/>
                </a:lnTo>
                <a:cubicBezTo>
                  <a:pt x="6348" y="2037"/>
                  <a:pt x="5808" y="1488"/>
                  <a:pt x="5136" y="1452"/>
                </a:cubicBezTo>
                <a:cubicBezTo>
                  <a:pt x="5144" y="1408"/>
                  <a:pt x="5144" y="1373"/>
                  <a:pt x="5144" y="1328"/>
                </a:cubicBezTo>
                <a:cubicBezTo>
                  <a:pt x="5144" y="594"/>
                  <a:pt x="4551" y="0"/>
                  <a:pt x="3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8"/>
          <p:cNvSpPr/>
          <p:nvPr/>
        </p:nvSpPr>
        <p:spPr>
          <a:xfrm>
            <a:off x="0" y="3001025"/>
            <a:ext cx="9144000" cy="2142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8"/>
          <p:cNvSpPr txBox="1">
            <a:spLocks noGrp="1"/>
          </p:cNvSpPr>
          <p:nvPr>
            <p:ph type="title"/>
          </p:nvPr>
        </p:nvSpPr>
        <p:spPr>
          <a:xfrm>
            <a:off x="1388100" y="535000"/>
            <a:ext cx="6367800" cy="2337000"/>
          </a:xfrm>
          <a:prstGeom prst="rect">
            <a:avLst/>
          </a:prstGeom>
        </p:spPr>
        <p:txBody>
          <a:bodyPr spcFirstLastPara="1" wrap="square" lIns="91425" tIns="91425" rIns="91425" bIns="91425" anchor="ctr" anchorCtr="0">
            <a:noAutofit/>
          </a:bodyPr>
          <a:lstStyle>
            <a:lvl1pPr lvl="0" algn="ctr">
              <a:lnSpc>
                <a:spcPct val="91000"/>
              </a:lnSpc>
              <a:spcBef>
                <a:spcPts val="0"/>
              </a:spcBef>
              <a:spcAft>
                <a:spcPts val="0"/>
              </a:spcAft>
              <a:buSzPts val="6000"/>
              <a:buNone/>
              <a:defRPr sz="8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715100" y="605075"/>
            <a:ext cx="4428300" cy="13935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3600"/>
              <a:buNone/>
              <a:defRPr sz="9000">
                <a:solidFill>
                  <a:schemeClr val="dk1"/>
                </a:solidFill>
                <a:latin typeface="Montserrat ExtraBold"/>
                <a:ea typeface="Montserrat ExtraBold"/>
                <a:cs typeface="Montserrat ExtraBold"/>
                <a:sym typeface="Montserrat ExtraBol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3" name="Google Shape;43;p9"/>
          <p:cNvSpPr txBox="1">
            <a:spLocks noGrp="1"/>
          </p:cNvSpPr>
          <p:nvPr>
            <p:ph type="subTitle" idx="1"/>
          </p:nvPr>
        </p:nvSpPr>
        <p:spPr>
          <a:xfrm>
            <a:off x="715100" y="1998575"/>
            <a:ext cx="4077900" cy="824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1761600" y="3511675"/>
            <a:ext cx="5620800" cy="1019400"/>
          </a:xfrm>
          <a:prstGeom prst="rect">
            <a:avLst/>
          </a:prstGeom>
          <a:solidFill>
            <a:schemeClr val="accent1"/>
          </a:solidFill>
        </p:spPr>
        <p:txBody>
          <a:bodyPr spcFirstLastPara="1" wrap="square" lIns="91425" tIns="91425" rIns="91425" bIns="91425" anchor="ctr" anchorCtr="0">
            <a:noAutofit/>
          </a:bodyPr>
          <a:lstStyle>
            <a:lvl1pPr lvl="0" algn="ctr" rtl="0">
              <a:lnSpc>
                <a:spcPct val="90000"/>
              </a:lnSpc>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Montserrat ExtraBold"/>
              <a:buNone/>
              <a:defRPr sz="3500">
                <a:solidFill>
                  <a:schemeClr val="lt1"/>
                </a:solidFill>
                <a:latin typeface="Montserrat ExtraBold"/>
                <a:ea typeface="Montserrat ExtraBold"/>
                <a:cs typeface="Montserrat ExtraBold"/>
                <a:sym typeface="Montserrat ExtraBold"/>
              </a:defRPr>
            </a:lvl1pPr>
            <a:lvl2pPr lvl="1" rtl="0">
              <a:spcBef>
                <a:spcPts val="0"/>
              </a:spcBef>
              <a:spcAft>
                <a:spcPts val="0"/>
              </a:spcAft>
              <a:buClr>
                <a:schemeClr val="lt1"/>
              </a:buClr>
              <a:buSzPts val="3500"/>
              <a:buFont typeface="Montserrat ExtraBold"/>
              <a:buNone/>
              <a:defRPr sz="3500">
                <a:solidFill>
                  <a:schemeClr val="lt1"/>
                </a:solidFill>
                <a:latin typeface="Montserrat ExtraBold"/>
                <a:ea typeface="Montserrat ExtraBold"/>
                <a:cs typeface="Montserrat ExtraBold"/>
                <a:sym typeface="Montserrat ExtraBold"/>
              </a:defRPr>
            </a:lvl2pPr>
            <a:lvl3pPr lvl="2" rtl="0">
              <a:spcBef>
                <a:spcPts val="0"/>
              </a:spcBef>
              <a:spcAft>
                <a:spcPts val="0"/>
              </a:spcAft>
              <a:buClr>
                <a:schemeClr val="lt1"/>
              </a:buClr>
              <a:buSzPts val="3500"/>
              <a:buFont typeface="Montserrat ExtraBold"/>
              <a:buNone/>
              <a:defRPr sz="3500">
                <a:solidFill>
                  <a:schemeClr val="lt1"/>
                </a:solidFill>
                <a:latin typeface="Montserrat ExtraBold"/>
                <a:ea typeface="Montserrat ExtraBold"/>
                <a:cs typeface="Montserrat ExtraBold"/>
                <a:sym typeface="Montserrat ExtraBold"/>
              </a:defRPr>
            </a:lvl3pPr>
            <a:lvl4pPr lvl="3" rtl="0">
              <a:spcBef>
                <a:spcPts val="0"/>
              </a:spcBef>
              <a:spcAft>
                <a:spcPts val="0"/>
              </a:spcAft>
              <a:buClr>
                <a:schemeClr val="lt1"/>
              </a:buClr>
              <a:buSzPts val="3500"/>
              <a:buFont typeface="Montserrat ExtraBold"/>
              <a:buNone/>
              <a:defRPr sz="3500">
                <a:solidFill>
                  <a:schemeClr val="lt1"/>
                </a:solidFill>
                <a:latin typeface="Montserrat ExtraBold"/>
                <a:ea typeface="Montserrat ExtraBold"/>
                <a:cs typeface="Montserrat ExtraBold"/>
                <a:sym typeface="Montserrat ExtraBold"/>
              </a:defRPr>
            </a:lvl4pPr>
            <a:lvl5pPr lvl="4" rtl="0">
              <a:spcBef>
                <a:spcPts val="0"/>
              </a:spcBef>
              <a:spcAft>
                <a:spcPts val="0"/>
              </a:spcAft>
              <a:buClr>
                <a:schemeClr val="lt1"/>
              </a:buClr>
              <a:buSzPts val="3500"/>
              <a:buFont typeface="Montserrat ExtraBold"/>
              <a:buNone/>
              <a:defRPr sz="3500">
                <a:solidFill>
                  <a:schemeClr val="lt1"/>
                </a:solidFill>
                <a:latin typeface="Montserrat ExtraBold"/>
                <a:ea typeface="Montserrat ExtraBold"/>
                <a:cs typeface="Montserrat ExtraBold"/>
                <a:sym typeface="Montserrat ExtraBold"/>
              </a:defRPr>
            </a:lvl5pPr>
            <a:lvl6pPr lvl="5" rtl="0">
              <a:spcBef>
                <a:spcPts val="0"/>
              </a:spcBef>
              <a:spcAft>
                <a:spcPts val="0"/>
              </a:spcAft>
              <a:buClr>
                <a:schemeClr val="lt1"/>
              </a:buClr>
              <a:buSzPts val="3500"/>
              <a:buFont typeface="Montserrat ExtraBold"/>
              <a:buNone/>
              <a:defRPr sz="3500">
                <a:solidFill>
                  <a:schemeClr val="lt1"/>
                </a:solidFill>
                <a:latin typeface="Montserrat ExtraBold"/>
                <a:ea typeface="Montserrat ExtraBold"/>
                <a:cs typeface="Montserrat ExtraBold"/>
                <a:sym typeface="Montserrat ExtraBold"/>
              </a:defRPr>
            </a:lvl6pPr>
            <a:lvl7pPr lvl="6" rtl="0">
              <a:spcBef>
                <a:spcPts val="0"/>
              </a:spcBef>
              <a:spcAft>
                <a:spcPts val="0"/>
              </a:spcAft>
              <a:buClr>
                <a:schemeClr val="lt1"/>
              </a:buClr>
              <a:buSzPts val="3500"/>
              <a:buFont typeface="Montserrat ExtraBold"/>
              <a:buNone/>
              <a:defRPr sz="3500">
                <a:solidFill>
                  <a:schemeClr val="lt1"/>
                </a:solidFill>
                <a:latin typeface="Montserrat ExtraBold"/>
                <a:ea typeface="Montserrat ExtraBold"/>
                <a:cs typeface="Montserrat ExtraBold"/>
                <a:sym typeface="Montserrat ExtraBold"/>
              </a:defRPr>
            </a:lvl7pPr>
            <a:lvl8pPr lvl="7" rtl="0">
              <a:spcBef>
                <a:spcPts val="0"/>
              </a:spcBef>
              <a:spcAft>
                <a:spcPts val="0"/>
              </a:spcAft>
              <a:buClr>
                <a:schemeClr val="lt1"/>
              </a:buClr>
              <a:buSzPts val="3500"/>
              <a:buFont typeface="Montserrat ExtraBold"/>
              <a:buNone/>
              <a:defRPr sz="3500">
                <a:solidFill>
                  <a:schemeClr val="lt1"/>
                </a:solidFill>
                <a:latin typeface="Montserrat ExtraBold"/>
                <a:ea typeface="Montserrat ExtraBold"/>
                <a:cs typeface="Montserrat ExtraBold"/>
                <a:sym typeface="Montserrat ExtraBold"/>
              </a:defRPr>
            </a:lvl8pPr>
            <a:lvl9pPr lvl="8" rtl="0">
              <a:spcBef>
                <a:spcPts val="0"/>
              </a:spcBef>
              <a:spcAft>
                <a:spcPts val="0"/>
              </a:spcAft>
              <a:buClr>
                <a:schemeClr val="lt1"/>
              </a:buClr>
              <a:buSzPts val="3500"/>
              <a:buFont typeface="Montserrat ExtraBold"/>
              <a:buNone/>
              <a:defRPr sz="3500">
                <a:solidFill>
                  <a:schemeClr val="lt1"/>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715100" y="1152475"/>
            <a:ext cx="7713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a:lnSpc>
                <a:spcPct val="100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www.getacp.org/"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s://getinternet.gov/apply" TargetMode="External"/><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hyperlink" Target="https://www.affordableconnectivity.gov/wp-content/uploads/ACP-Application-Form-Spanish.pdf" TargetMode="External"/><Relationship Id="rId5" Type="http://schemas.openxmlformats.org/officeDocument/2006/relationships/hyperlink" Target="https://www.affordableconnectivity.gov/wp-content/uploads/ACP-Application-Form-English.pdf" TargetMode="External"/><Relationship Id="rId4" Type="http://schemas.openxmlformats.org/officeDocument/2006/relationships/hyperlink" Target="http://accedeainternet.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getacp.or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forms.gle/8tmgANCrpZEvBRdv5" TargetMode="External"/><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hyperlink" Target="http://drive.google.com/file/d/1bno7XVzHn99fxtTReUz1Uixbn2aa9mKe/view"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85"/>
        <p:cNvGrpSpPr/>
        <p:nvPr/>
      </p:nvGrpSpPr>
      <p:grpSpPr>
        <a:xfrm>
          <a:off x="0" y="0"/>
          <a:ext cx="0" cy="0"/>
          <a:chOff x="0" y="0"/>
          <a:chExt cx="0" cy="0"/>
        </a:xfrm>
      </p:grpSpPr>
      <p:sp>
        <p:nvSpPr>
          <p:cNvPr id="186" name="Google Shape;186;p32"/>
          <p:cNvSpPr/>
          <p:nvPr/>
        </p:nvSpPr>
        <p:spPr>
          <a:xfrm>
            <a:off x="7485523" y="3657187"/>
            <a:ext cx="960948" cy="409499"/>
          </a:xfrm>
          <a:custGeom>
            <a:avLst/>
            <a:gdLst/>
            <a:ahLst/>
            <a:cxnLst/>
            <a:rect l="l" t="t" r="r" b="b"/>
            <a:pathLst>
              <a:path w="5986" h="2551" extrusionOk="0">
                <a:moveTo>
                  <a:pt x="2400" y="1"/>
                </a:moveTo>
                <a:cubicBezTo>
                  <a:pt x="1718" y="1"/>
                  <a:pt x="1161" y="558"/>
                  <a:pt x="1161" y="1249"/>
                </a:cubicBezTo>
                <a:cubicBezTo>
                  <a:pt x="1161" y="1284"/>
                  <a:pt x="1161" y="1320"/>
                  <a:pt x="1169" y="1364"/>
                </a:cubicBezTo>
                <a:cubicBezTo>
                  <a:pt x="532" y="1400"/>
                  <a:pt x="27" y="1913"/>
                  <a:pt x="1" y="2551"/>
                </a:cubicBezTo>
                <a:lnTo>
                  <a:pt x="5986" y="2551"/>
                </a:lnTo>
                <a:cubicBezTo>
                  <a:pt x="5959" y="1957"/>
                  <a:pt x="5517" y="1470"/>
                  <a:pt x="4941" y="1382"/>
                </a:cubicBezTo>
                <a:cubicBezTo>
                  <a:pt x="4950" y="1338"/>
                  <a:pt x="4950" y="1293"/>
                  <a:pt x="4950" y="1249"/>
                </a:cubicBezTo>
                <a:cubicBezTo>
                  <a:pt x="4950" y="682"/>
                  <a:pt x="4490" y="213"/>
                  <a:pt x="3923" y="213"/>
                </a:cubicBezTo>
                <a:cubicBezTo>
                  <a:pt x="3702" y="213"/>
                  <a:pt x="3489" y="293"/>
                  <a:pt x="3321" y="408"/>
                </a:cubicBezTo>
                <a:cubicBezTo>
                  <a:pt x="3100" y="160"/>
                  <a:pt x="2772" y="1"/>
                  <a:pt x="2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2"/>
          <p:cNvSpPr/>
          <p:nvPr/>
        </p:nvSpPr>
        <p:spPr>
          <a:xfrm>
            <a:off x="4339698" y="3245687"/>
            <a:ext cx="960948" cy="409499"/>
          </a:xfrm>
          <a:custGeom>
            <a:avLst/>
            <a:gdLst/>
            <a:ahLst/>
            <a:cxnLst/>
            <a:rect l="l" t="t" r="r" b="b"/>
            <a:pathLst>
              <a:path w="5986" h="2551" extrusionOk="0">
                <a:moveTo>
                  <a:pt x="2400" y="1"/>
                </a:moveTo>
                <a:cubicBezTo>
                  <a:pt x="1718" y="1"/>
                  <a:pt x="1161" y="558"/>
                  <a:pt x="1161" y="1249"/>
                </a:cubicBezTo>
                <a:cubicBezTo>
                  <a:pt x="1161" y="1284"/>
                  <a:pt x="1161" y="1320"/>
                  <a:pt x="1169" y="1364"/>
                </a:cubicBezTo>
                <a:cubicBezTo>
                  <a:pt x="532" y="1400"/>
                  <a:pt x="27" y="1913"/>
                  <a:pt x="1" y="2551"/>
                </a:cubicBezTo>
                <a:lnTo>
                  <a:pt x="5986" y="2551"/>
                </a:lnTo>
                <a:cubicBezTo>
                  <a:pt x="5959" y="1957"/>
                  <a:pt x="5517" y="1470"/>
                  <a:pt x="4941" y="1382"/>
                </a:cubicBezTo>
                <a:cubicBezTo>
                  <a:pt x="4950" y="1338"/>
                  <a:pt x="4950" y="1293"/>
                  <a:pt x="4950" y="1249"/>
                </a:cubicBezTo>
                <a:cubicBezTo>
                  <a:pt x="4950" y="682"/>
                  <a:pt x="4490" y="213"/>
                  <a:pt x="3923" y="213"/>
                </a:cubicBezTo>
                <a:cubicBezTo>
                  <a:pt x="3702" y="213"/>
                  <a:pt x="3489" y="293"/>
                  <a:pt x="3321" y="408"/>
                </a:cubicBezTo>
                <a:cubicBezTo>
                  <a:pt x="3100" y="160"/>
                  <a:pt x="2772" y="1"/>
                  <a:pt x="2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2"/>
          <p:cNvSpPr/>
          <p:nvPr/>
        </p:nvSpPr>
        <p:spPr>
          <a:xfrm>
            <a:off x="601211" y="3659161"/>
            <a:ext cx="878719" cy="374228"/>
          </a:xfrm>
          <a:custGeom>
            <a:avLst/>
            <a:gdLst/>
            <a:ahLst/>
            <a:cxnLst/>
            <a:rect l="l" t="t" r="r" b="b"/>
            <a:pathLst>
              <a:path w="6906" h="2941" extrusionOk="0">
                <a:moveTo>
                  <a:pt x="2771" y="1"/>
                </a:moveTo>
                <a:cubicBezTo>
                  <a:pt x="1983" y="1"/>
                  <a:pt x="1337" y="638"/>
                  <a:pt x="1337" y="1435"/>
                </a:cubicBezTo>
                <a:cubicBezTo>
                  <a:pt x="1337" y="1479"/>
                  <a:pt x="1346" y="1524"/>
                  <a:pt x="1346" y="1568"/>
                </a:cubicBezTo>
                <a:cubicBezTo>
                  <a:pt x="611" y="1612"/>
                  <a:pt x="27" y="2205"/>
                  <a:pt x="0" y="2940"/>
                </a:cubicBezTo>
                <a:lnTo>
                  <a:pt x="6906" y="2940"/>
                </a:lnTo>
                <a:cubicBezTo>
                  <a:pt x="6879" y="2259"/>
                  <a:pt x="6366" y="1692"/>
                  <a:pt x="5711" y="1586"/>
                </a:cubicBezTo>
                <a:cubicBezTo>
                  <a:pt x="5711" y="1533"/>
                  <a:pt x="5719" y="1488"/>
                  <a:pt x="5719" y="1435"/>
                </a:cubicBezTo>
                <a:cubicBezTo>
                  <a:pt x="5719" y="780"/>
                  <a:pt x="5188" y="249"/>
                  <a:pt x="4524" y="249"/>
                </a:cubicBezTo>
                <a:cubicBezTo>
                  <a:pt x="4267" y="249"/>
                  <a:pt x="4028" y="328"/>
                  <a:pt x="3834" y="470"/>
                </a:cubicBezTo>
                <a:cubicBezTo>
                  <a:pt x="3577" y="178"/>
                  <a:pt x="3196" y="1"/>
                  <a:pt x="27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32"/>
          <p:cNvGrpSpPr/>
          <p:nvPr/>
        </p:nvGrpSpPr>
        <p:grpSpPr>
          <a:xfrm>
            <a:off x="4572050" y="3796789"/>
            <a:ext cx="4572038" cy="1346836"/>
            <a:chOff x="5071650" y="2144168"/>
            <a:chExt cx="4072359" cy="1694347"/>
          </a:xfrm>
        </p:grpSpPr>
        <p:sp>
          <p:nvSpPr>
            <p:cNvPr id="190" name="Google Shape;190;p32"/>
            <p:cNvSpPr/>
            <p:nvPr/>
          </p:nvSpPr>
          <p:spPr>
            <a:xfrm>
              <a:off x="5071650" y="2144168"/>
              <a:ext cx="4072359" cy="1694347"/>
            </a:xfrm>
            <a:custGeom>
              <a:avLst/>
              <a:gdLst/>
              <a:ahLst/>
              <a:cxnLst/>
              <a:rect l="l" t="t" r="r" b="b"/>
              <a:pathLst>
                <a:path w="48094" h="20010" extrusionOk="0">
                  <a:moveTo>
                    <a:pt x="39381" y="1"/>
                  </a:moveTo>
                  <a:lnTo>
                    <a:pt x="36654" y="1293"/>
                  </a:lnTo>
                  <a:lnTo>
                    <a:pt x="36654" y="5835"/>
                  </a:lnTo>
                  <a:lnTo>
                    <a:pt x="36105" y="5835"/>
                  </a:lnTo>
                  <a:lnTo>
                    <a:pt x="36105" y="2364"/>
                  </a:lnTo>
                  <a:lnTo>
                    <a:pt x="31351" y="2364"/>
                  </a:lnTo>
                  <a:lnTo>
                    <a:pt x="31351" y="6933"/>
                  </a:lnTo>
                  <a:lnTo>
                    <a:pt x="30953" y="6933"/>
                  </a:lnTo>
                  <a:lnTo>
                    <a:pt x="30953" y="6021"/>
                  </a:lnTo>
                  <a:lnTo>
                    <a:pt x="28544" y="4773"/>
                  </a:lnTo>
                  <a:lnTo>
                    <a:pt x="28544" y="1709"/>
                  </a:lnTo>
                  <a:lnTo>
                    <a:pt x="23152" y="1709"/>
                  </a:lnTo>
                  <a:lnTo>
                    <a:pt x="23152" y="4277"/>
                  </a:lnTo>
                  <a:lnTo>
                    <a:pt x="22763" y="4277"/>
                  </a:lnTo>
                  <a:lnTo>
                    <a:pt x="22763" y="417"/>
                  </a:lnTo>
                  <a:lnTo>
                    <a:pt x="20018" y="417"/>
                  </a:lnTo>
                  <a:lnTo>
                    <a:pt x="17353" y="1683"/>
                  </a:lnTo>
                  <a:lnTo>
                    <a:pt x="17353" y="6127"/>
                  </a:lnTo>
                  <a:lnTo>
                    <a:pt x="16813" y="6127"/>
                  </a:lnTo>
                  <a:lnTo>
                    <a:pt x="16813" y="2736"/>
                  </a:lnTo>
                  <a:lnTo>
                    <a:pt x="12156" y="2736"/>
                  </a:lnTo>
                  <a:lnTo>
                    <a:pt x="12156" y="7207"/>
                  </a:lnTo>
                  <a:lnTo>
                    <a:pt x="11767" y="7207"/>
                  </a:lnTo>
                  <a:lnTo>
                    <a:pt x="11767" y="6304"/>
                  </a:lnTo>
                  <a:lnTo>
                    <a:pt x="7774" y="4233"/>
                  </a:lnTo>
                  <a:lnTo>
                    <a:pt x="5879" y="4233"/>
                  </a:lnTo>
                  <a:lnTo>
                    <a:pt x="5879" y="7207"/>
                  </a:lnTo>
                  <a:lnTo>
                    <a:pt x="5401" y="7207"/>
                  </a:lnTo>
                  <a:lnTo>
                    <a:pt x="5401" y="1355"/>
                  </a:lnTo>
                  <a:lnTo>
                    <a:pt x="0" y="1355"/>
                  </a:lnTo>
                  <a:lnTo>
                    <a:pt x="0" y="20010"/>
                  </a:lnTo>
                  <a:lnTo>
                    <a:pt x="48093" y="20010"/>
                  </a:lnTo>
                  <a:lnTo>
                    <a:pt x="48093" y="1320"/>
                  </a:lnTo>
                  <a:lnTo>
                    <a:pt x="42578" y="1320"/>
                  </a:lnTo>
                  <a:lnTo>
                    <a:pt x="42578" y="3940"/>
                  </a:lnTo>
                  <a:lnTo>
                    <a:pt x="42179" y="3940"/>
                  </a:lnTo>
                  <a:lnTo>
                    <a:pt x="421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2"/>
            <p:cNvSpPr/>
            <p:nvPr/>
          </p:nvSpPr>
          <p:spPr>
            <a:xfrm>
              <a:off x="5124826" y="2324862"/>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2"/>
            <p:cNvSpPr/>
            <p:nvPr/>
          </p:nvSpPr>
          <p:spPr>
            <a:xfrm>
              <a:off x="5318985" y="2324862"/>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2"/>
            <p:cNvSpPr/>
            <p:nvPr/>
          </p:nvSpPr>
          <p:spPr>
            <a:xfrm>
              <a:off x="5415684" y="2324862"/>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2"/>
            <p:cNvSpPr/>
            <p:nvPr/>
          </p:nvSpPr>
          <p:spPr>
            <a:xfrm>
              <a:off x="5124826"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2"/>
            <p:cNvSpPr/>
            <p:nvPr/>
          </p:nvSpPr>
          <p:spPr>
            <a:xfrm>
              <a:off x="5221524"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2"/>
            <p:cNvSpPr/>
            <p:nvPr/>
          </p:nvSpPr>
          <p:spPr>
            <a:xfrm>
              <a:off x="5415684"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2"/>
            <p:cNvSpPr/>
            <p:nvPr/>
          </p:nvSpPr>
          <p:spPr>
            <a:xfrm>
              <a:off x="5124826"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2"/>
            <p:cNvSpPr/>
            <p:nvPr/>
          </p:nvSpPr>
          <p:spPr>
            <a:xfrm>
              <a:off x="5221524"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2"/>
            <p:cNvSpPr/>
            <p:nvPr/>
          </p:nvSpPr>
          <p:spPr>
            <a:xfrm>
              <a:off x="5318985"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2"/>
            <p:cNvSpPr/>
            <p:nvPr/>
          </p:nvSpPr>
          <p:spPr>
            <a:xfrm>
              <a:off x="5124826" y="272443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2"/>
            <p:cNvSpPr/>
            <p:nvPr/>
          </p:nvSpPr>
          <p:spPr>
            <a:xfrm>
              <a:off x="5415684" y="272443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2"/>
            <p:cNvSpPr/>
            <p:nvPr/>
          </p:nvSpPr>
          <p:spPr>
            <a:xfrm>
              <a:off x="5124826" y="2857124"/>
              <a:ext cx="57071" cy="98308"/>
            </a:xfrm>
            <a:custGeom>
              <a:avLst/>
              <a:gdLst/>
              <a:ahLst/>
              <a:cxnLst/>
              <a:rect l="l" t="t" r="r" b="b"/>
              <a:pathLst>
                <a:path w="674" h="1161" extrusionOk="0">
                  <a:moveTo>
                    <a:pt x="337" y="0"/>
                  </a:moveTo>
                  <a:cubicBezTo>
                    <a:pt x="151" y="0"/>
                    <a:pt x="1" y="151"/>
                    <a:pt x="1" y="337"/>
                  </a:cubicBezTo>
                  <a:lnTo>
                    <a:pt x="1" y="824"/>
                  </a:lnTo>
                  <a:cubicBezTo>
                    <a:pt x="1" y="1010"/>
                    <a:pt x="151" y="1160"/>
                    <a:pt x="337" y="1160"/>
                  </a:cubicBezTo>
                  <a:cubicBezTo>
                    <a:pt x="523" y="1160"/>
                    <a:pt x="674" y="1010"/>
                    <a:pt x="674" y="824"/>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2"/>
            <p:cNvSpPr/>
            <p:nvPr/>
          </p:nvSpPr>
          <p:spPr>
            <a:xfrm>
              <a:off x="5318985" y="2857124"/>
              <a:ext cx="57071" cy="98308"/>
            </a:xfrm>
            <a:custGeom>
              <a:avLst/>
              <a:gdLst/>
              <a:ahLst/>
              <a:cxnLst/>
              <a:rect l="l" t="t" r="r" b="b"/>
              <a:pathLst>
                <a:path w="674" h="1161" extrusionOk="0">
                  <a:moveTo>
                    <a:pt x="337" y="0"/>
                  </a:moveTo>
                  <a:cubicBezTo>
                    <a:pt x="151" y="0"/>
                    <a:pt x="1" y="151"/>
                    <a:pt x="1" y="337"/>
                  </a:cubicBezTo>
                  <a:lnTo>
                    <a:pt x="1" y="824"/>
                  </a:lnTo>
                  <a:cubicBezTo>
                    <a:pt x="1" y="1010"/>
                    <a:pt x="151" y="1160"/>
                    <a:pt x="337" y="1160"/>
                  </a:cubicBezTo>
                  <a:cubicBezTo>
                    <a:pt x="523" y="1160"/>
                    <a:pt x="674" y="1010"/>
                    <a:pt x="674" y="824"/>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2"/>
            <p:cNvSpPr/>
            <p:nvPr/>
          </p:nvSpPr>
          <p:spPr>
            <a:xfrm>
              <a:off x="5415684" y="2857124"/>
              <a:ext cx="57071" cy="98308"/>
            </a:xfrm>
            <a:custGeom>
              <a:avLst/>
              <a:gdLst/>
              <a:ahLst/>
              <a:cxnLst/>
              <a:rect l="l" t="t" r="r" b="b"/>
              <a:pathLst>
                <a:path w="674" h="1161" extrusionOk="0">
                  <a:moveTo>
                    <a:pt x="337" y="0"/>
                  </a:moveTo>
                  <a:cubicBezTo>
                    <a:pt x="151" y="0"/>
                    <a:pt x="1" y="151"/>
                    <a:pt x="1" y="337"/>
                  </a:cubicBezTo>
                  <a:lnTo>
                    <a:pt x="1" y="824"/>
                  </a:lnTo>
                  <a:cubicBezTo>
                    <a:pt x="1" y="1010"/>
                    <a:pt x="151" y="1160"/>
                    <a:pt x="337" y="1160"/>
                  </a:cubicBezTo>
                  <a:cubicBezTo>
                    <a:pt x="523" y="1160"/>
                    <a:pt x="674" y="1010"/>
                    <a:pt x="674" y="824"/>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2"/>
            <p:cNvSpPr/>
            <p:nvPr/>
          </p:nvSpPr>
          <p:spPr>
            <a:xfrm>
              <a:off x="5124826" y="2990570"/>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2"/>
            <p:cNvSpPr/>
            <p:nvPr/>
          </p:nvSpPr>
          <p:spPr>
            <a:xfrm>
              <a:off x="5318985" y="2990570"/>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2"/>
            <p:cNvSpPr/>
            <p:nvPr/>
          </p:nvSpPr>
          <p:spPr>
            <a:xfrm>
              <a:off x="5415684" y="2990570"/>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2"/>
            <p:cNvSpPr/>
            <p:nvPr/>
          </p:nvSpPr>
          <p:spPr>
            <a:xfrm>
              <a:off x="5221524"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2"/>
            <p:cNvSpPr/>
            <p:nvPr/>
          </p:nvSpPr>
          <p:spPr>
            <a:xfrm>
              <a:off x="5318985"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2"/>
            <p:cNvSpPr/>
            <p:nvPr/>
          </p:nvSpPr>
          <p:spPr>
            <a:xfrm>
              <a:off x="5415684"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2"/>
            <p:cNvSpPr/>
            <p:nvPr/>
          </p:nvSpPr>
          <p:spPr>
            <a:xfrm>
              <a:off x="6147443" y="2427572"/>
              <a:ext cx="50297" cy="87808"/>
            </a:xfrm>
            <a:custGeom>
              <a:avLst/>
              <a:gdLst/>
              <a:ahLst/>
              <a:cxnLst/>
              <a:rect l="l" t="t" r="r" b="b"/>
              <a:pathLst>
                <a:path w="594" h="1037" extrusionOk="0">
                  <a:moveTo>
                    <a:pt x="292" y="0"/>
                  </a:moveTo>
                  <a:cubicBezTo>
                    <a:pt x="133" y="0"/>
                    <a:pt x="0" y="142"/>
                    <a:pt x="0" y="301"/>
                  </a:cubicBezTo>
                  <a:lnTo>
                    <a:pt x="0" y="735"/>
                  </a:lnTo>
                  <a:cubicBezTo>
                    <a:pt x="0" y="894"/>
                    <a:pt x="133" y="1036"/>
                    <a:pt x="292" y="1036"/>
                  </a:cubicBezTo>
                  <a:cubicBezTo>
                    <a:pt x="461" y="1036"/>
                    <a:pt x="593" y="894"/>
                    <a:pt x="593" y="735"/>
                  </a:cubicBezTo>
                  <a:lnTo>
                    <a:pt x="593" y="301"/>
                  </a:lnTo>
                  <a:cubicBezTo>
                    <a:pt x="593" y="142"/>
                    <a:pt x="461" y="0"/>
                    <a:pt x="29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2"/>
            <p:cNvSpPr/>
            <p:nvPr/>
          </p:nvSpPr>
          <p:spPr>
            <a:xfrm>
              <a:off x="6319841" y="2427572"/>
              <a:ext cx="51059" cy="87808"/>
            </a:xfrm>
            <a:custGeom>
              <a:avLst/>
              <a:gdLst/>
              <a:ahLst/>
              <a:cxnLst/>
              <a:rect l="l" t="t" r="r" b="b"/>
              <a:pathLst>
                <a:path w="603" h="1037" extrusionOk="0">
                  <a:moveTo>
                    <a:pt x="301" y="0"/>
                  </a:moveTo>
                  <a:cubicBezTo>
                    <a:pt x="133" y="0"/>
                    <a:pt x="0" y="142"/>
                    <a:pt x="0" y="301"/>
                  </a:cubicBezTo>
                  <a:lnTo>
                    <a:pt x="0" y="735"/>
                  </a:lnTo>
                  <a:cubicBezTo>
                    <a:pt x="0" y="894"/>
                    <a:pt x="133" y="1036"/>
                    <a:pt x="301" y="1036"/>
                  </a:cubicBezTo>
                  <a:cubicBezTo>
                    <a:pt x="461" y="1036"/>
                    <a:pt x="603" y="894"/>
                    <a:pt x="603" y="735"/>
                  </a:cubicBezTo>
                  <a:lnTo>
                    <a:pt x="603" y="301"/>
                  </a:lnTo>
                  <a:cubicBezTo>
                    <a:pt x="603" y="142"/>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2"/>
            <p:cNvSpPr/>
            <p:nvPr/>
          </p:nvSpPr>
          <p:spPr>
            <a:xfrm>
              <a:off x="6406040" y="2427572"/>
              <a:ext cx="51059" cy="87808"/>
            </a:xfrm>
            <a:custGeom>
              <a:avLst/>
              <a:gdLst/>
              <a:ahLst/>
              <a:cxnLst/>
              <a:rect l="l" t="t" r="r" b="b"/>
              <a:pathLst>
                <a:path w="603" h="1037" extrusionOk="0">
                  <a:moveTo>
                    <a:pt x="302" y="0"/>
                  </a:moveTo>
                  <a:cubicBezTo>
                    <a:pt x="133" y="0"/>
                    <a:pt x="1" y="142"/>
                    <a:pt x="1" y="301"/>
                  </a:cubicBezTo>
                  <a:lnTo>
                    <a:pt x="1" y="735"/>
                  </a:lnTo>
                  <a:cubicBezTo>
                    <a:pt x="1" y="894"/>
                    <a:pt x="133" y="1036"/>
                    <a:pt x="302" y="1036"/>
                  </a:cubicBezTo>
                  <a:cubicBezTo>
                    <a:pt x="461" y="1036"/>
                    <a:pt x="603" y="894"/>
                    <a:pt x="603" y="735"/>
                  </a:cubicBezTo>
                  <a:lnTo>
                    <a:pt x="603" y="301"/>
                  </a:lnTo>
                  <a:cubicBezTo>
                    <a:pt x="603" y="142"/>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2"/>
            <p:cNvSpPr/>
            <p:nvPr/>
          </p:nvSpPr>
          <p:spPr>
            <a:xfrm>
              <a:off x="6147443" y="2546708"/>
              <a:ext cx="50297" cy="87046"/>
            </a:xfrm>
            <a:custGeom>
              <a:avLst/>
              <a:gdLst/>
              <a:ahLst/>
              <a:cxnLst/>
              <a:rect l="l" t="t" r="r" b="b"/>
              <a:pathLst>
                <a:path w="594" h="1028" extrusionOk="0">
                  <a:moveTo>
                    <a:pt x="292" y="1"/>
                  </a:moveTo>
                  <a:cubicBezTo>
                    <a:pt x="133" y="1"/>
                    <a:pt x="0" y="134"/>
                    <a:pt x="0" y="302"/>
                  </a:cubicBezTo>
                  <a:lnTo>
                    <a:pt x="0" y="727"/>
                  </a:lnTo>
                  <a:cubicBezTo>
                    <a:pt x="0" y="895"/>
                    <a:pt x="133" y="1028"/>
                    <a:pt x="292" y="1028"/>
                  </a:cubicBezTo>
                  <a:cubicBezTo>
                    <a:pt x="461" y="1028"/>
                    <a:pt x="593" y="895"/>
                    <a:pt x="593" y="727"/>
                  </a:cubicBezTo>
                  <a:lnTo>
                    <a:pt x="593" y="302"/>
                  </a:lnTo>
                  <a:cubicBezTo>
                    <a:pt x="593" y="134"/>
                    <a:pt x="461" y="1"/>
                    <a:pt x="29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2"/>
            <p:cNvSpPr/>
            <p:nvPr/>
          </p:nvSpPr>
          <p:spPr>
            <a:xfrm>
              <a:off x="6233642" y="2546708"/>
              <a:ext cx="50297" cy="87046"/>
            </a:xfrm>
            <a:custGeom>
              <a:avLst/>
              <a:gdLst/>
              <a:ahLst/>
              <a:cxnLst/>
              <a:rect l="l" t="t" r="r" b="b"/>
              <a:pathLst>
                <a:path w="594" h="1028" extrusionOk="0">
                  <a:moveTo>
                    <a:pt x="301" y="1"/>
                  </a:moveTo>
                  <a:cubicBezTo>
                    <a:pt x="133" y="1"/>
                    <a:pt x="0" y="134"/>
                    <a:pt x="0" y="302"/>
                  </a:cubicBezTo>
                  <a:lnTo>
                    <a:pt x="0" y="727"/>
                  </a:lnTo>
                  <a:cubicBezTo>
                    <a:pt x="0" y="895"/>
                    <a:pt x="133" y="1028"/>
                    <a:pt x="301" y="1028"/>
                  </a:cubicBezTo>
                  <a:cubicBezTo>
                    <a:pt x="461" y="1028"/>
                    <a:pt x="593" y="895"/>
                    <a:pt x="593" y="727"/>
                  </a:cubicBezTo>
                  <a:lnTo>
                    <a:pt x="593" y="302"/>
                  </a:lnTo>
                  <a:cubicBezTo>
                    <a:pt x="593"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2"/>
            <p:cNvSpPr/>
            <p:nvPr/>
          </p:nvSpPr>
          <p:spPr>
            <a:xfrm>
              <a:off x="6406040" y="2546708"/>
              <a:ext cx="51059" cy="87046"/>
            </a:xfrm>
            <a:custGeom>
              <a:avLst/>
              <a:gdLst/>
              <a:ahLst/>
              <a:cxnLst/>
              <a:rect l="l" t="t" r="r" b="b"/>
              <a:pathLst>
                <a:path w="603" h="1028" extrusionOk="0">
                  <a:moveTo>
                    <a:pt x="302" y="1"/>
                  </a:moveTo>
                  <a:cubicBezTo>
                    <a:pt x="133" y="1"/>
                    <a:pt x="1" y="134"/>
                    <a:pt x="1" y="302"/>
                  </a:cubicBezTo>
                  <a:lnTo>
                    <a:pt x="1" y="727"/>
                  </a:lnTo>
                  <a:cubicBezTo>
                    <a:pt x="1" y="895"/>
                    <a:pt x="133" y="1028"/>
                    <a:pt x="302" y="1028"/>
                  </a:cubicBezTo>
                  <a:cubicBezTo>
                    <a:pt x="461" y="1028"/>
                    <a:pt x="603" y="895"/>
                    <a:pt x="603" y="727"/>
                  </a:cubicBezTo>
                  <a:lnTo>
                    <a:pt x="603" y="302"/>
                  </a:lnTo>
                  <a:cubicBezTo>
                    <a:pt x="603" y="134"/>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2"/>
            <p:cNvSpPr/>
            <p:nvPr/>
          </p:nvSpPr>
          <p:spPr>
            <a:xfrm>
              <a:off x="6147443" y="2665167"/>
              <a:ext cx="50297" cy="87046"/>
            </a:xfrm>
            <a:custGeom>
              <a:avLst/>
              <a:gdLst/>
              <a:ahLst/>
              <a:cxnLst/>
              <a:rect l="l" t="t" r="r" b="b"/>
              <a:pathLst>
                <a:path w="594" h="1028" extrusionOk="0">
                  <a:moveTo>
                    <a:pt x="292" y="1"/>
                  </a:moveTo>
                  <a:cubicBezTo>
                    <a:pt x="133" y="1"/>
                    <a:pt x="0" y="134"/>
                    <a:pt x="0" y="302"/>
                  </a:cubicBezTo>
                  <a:lnTo>
                    <a:pt x="0" y="727"/>
                  </a:lnTo>
                  <a:cubicBezTo>
                    <a:pt x="0" y="895"/>
                    <a:pt x="133" y="1028"/>
                    <a:pt x="292" y="1028"/>
                  </a:cubicBezTo>
                  <a:cubicBezTo>
                    <a:pt x="461" y="1028"/>
                    <a:pt x="593" y="895"/>
                    <a:pt x="593" y="727"/>
                  </a:cubicBezTo>
                  <a:lnTo>
                    <a:pt x="593" y="302"/>
                  </a:lnTo>
                  <a:cubicBezTo>
                    <a:pt x="593" y="134"/>
                    <a:pt x="461" y="1"/>
                    <a:pt x="29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2"/>
            <p:cNvSpPr/>
            <p:nvPr/>
          </p:nvSpPr>
          <p:spPr>
            <a:xfrm>
              <a:off x="6233642" y="2665167"/>
              <a:ext cx="50297" cy="87046"/>
            </a:xfrm>
            <a:custGeom>
              <a:avLst/>
              <a:gdLst/>
              <a:ahLst/>
              <a:cxnLst/>
              <a:rect l="l" t="t" r="r" b="b"/>
              <a:pathLst>
                <a:path w="594" h="1028" extrusionOk="0">
                  <a:moveTo>
                    <a:pt x="301" y="1"/>
                  </a:moveTo>
                  <a:cubicBezTo>
                    <a:pt x="133" y="1"/>
                    <a:pt x="0" y="134"/>
                    <a:pt x="0" y="302"/>
                  </a:cubicBezTo>
                  <a:lnTo>
                    <a:pt x="0" y="727"/>
                  </a:lnTo>
                  <a:cubicBezTo>
                    <a:pt x="0" y="895"/>
                    <a:pt x="133" y="1028"/>
                    <a:pt x="301" y="1028"/>
                  </a:cubicBezTo>
                  <a:cubicBezTo>
                    <a:pt x="461" y="1028"/>
                    <a:pt x="593" y="895"/>
                    <a:pt x="593" y="727"/>
                  </a:cubicBezTo>
                  <a:lnTo>
                    <a:pt x="593" y="302"/>
                  </a:lnTo>
                  <a:cubicBezTo>
                    <a:pt x="593"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2"/>
            <p:cNvSpPr/>
            <p:nvPr/>
          </p:nvSpPr>
          <p:spPr>
            <a:xfrm>
              <a:off x="6147443" y="2783626"/>
              <a:ext cx="50297" cy="87046"/>
            </a:xfrm>
            <a:custGeom>
              <a:avLst/>
              <a:gdLst/>
              <a:ahLst/>
              <a:cxnLst/>
              <a:rect l="l" t="t" r="r" b="b"/>
              <a:pathLst>
                <a:path w="594" h="1028" extrusionOk="0">
                  <a:moveTo>
                    <a:pt x="292" y="1"/>
                  </a:moveTo>
                  <a:cubicBezTo>
                    <a:pt x="133" y="1"/>
                    <a:pt x="0" y="134"/>
                    <a:pt x="0" y="302"/>
                  </a:cubicBezTo>
                  <a:lnTo>
                    <a:pt x="0" y="727"/>
                  </a:lnTo>
                  <a:cubicBezTo>
                    <a:pt x="0" y="895"/>
                    <a:pt x="133" y="1028"/>
                    <a:pt x="292" y="1028"/>
                  </a:cubicBezTo>
                  <a:cubicBezTo>
                    <a:pt x="461" y="1028"/>
                    <a:pt x="593" y="895"/>
                    <a:pt x="593" y="727"/>
                  </a:cubicBezTo>
                  <a:lnTo>
                    <a:pt x="593" y="302"/>
                  </a:lnTo>
                  <a:cubicBezTo>
                    <a:pt x="593" y="134"/>
                    <a:pt x="461" y="1"/>
                    <a:pt x="29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2"/>
            <p:cNvSpPr/>
            <p:nvPr/>
          </p:nvSpPr>
          <p:spPr>
            <a:xfrm>
              <a:off x="6233642" y="2783626"/>
              <a:ext cx="50297" cy="87046"/>
            </a:xfrm>
            <a:custGeom>
              <a:avLst/>
              <a:gdLst/>
              <a:ahLst/>
              <a:cxnLst/>
              <a:rect l="l" t="t" r="r" b="b"/>
              <a:pathLst>
                <a:path w="594" h="1028" extrusionOk="0">
                  <a:moveTo>
                    <a:pt x="301" y="1"/>
                  </a:moveTo>
                  <a:cubicBezTo>
                    <a:pt x="133" y="1"/>
                    <a:pt x="0" y="134"/>
                    <a:pt x="0" y="302"/>
                  </a:cubicBezTo>
                  <a:lnTo>
                    <a:pt x="0" y="727"/>
                  </a:lnTo>
                  <a:cubicBezTo>
                    <a:pt x="0" y="895"/>
                    <a:pt x="133" y="1028"/>
                    <a:pt x="301" y="1028"/>
                  </a:cubicBezTo>
                  <a:cubicBezTo>
                    <a:pt x="461" y="1028"/>
                    <a:pt x="593" y="895"/>
                    <a:pt x="593" y="727"/>
                  </a:cubicBezTo>
                  <a:lnTo>
                    <a:pt x="593" y="302"/>
                  </a:lnTo>
                  <a:cubicBezTo>
                    <a:pt x="593"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2"/>
            <p:cNvSpPr/>
            <p:nvPr/>
          </p:nvSpPr>
          <p:spPr>
            <a:xfrm>
              <a:off x="6406040" y="2783626"/>
              <a:ext cx="51059" cy="87046"/>
            </a:xfrm>
            <a:custGeom>
              <a:avLst/>
              <a:gdLst/>
              <a:ahLst/>
              <a:cxnLst/>
              <a:rect l="l" t="t" r="r" b="b"/>
              <a:pathLst>
                <a:path w="603" h="1028" extrusionOk="0">
                  <a:moveTo>
                    <a:pt x="302" y="1"/>
                  </a:moveTo>
                  <a:cubicBezTo>
                    <a:pt x="133" y="1"/>
                    <a:pt x="1" y="134"/>
                    <a:pt x="1" y="302"/>
                  </a:cubicBezTo>
                  <a:lnTo>
                    <a:pt x="1" y="727"/>
                  </a:lnTo>
                  <a:cubicBezTo>
                    <a:pt x="1" y="895"/>
                    <a:pt x="133" y="1028"/>
                    <a:pt x="302" y="1028"/>
                  </a:cubicBezTo>
                  <a:cubicBezTo>
                    <a:pt x="461" y="1028"/>
                    <a:pt x="603" y="895"/>
                    <a:pt x="603" y="727"/>
                  </a:cubicBezTo>
                  <a:lnTo>
                    <a:pt x="603" y="302"/>
                  </a:lnTo>
                  <a:cubicBezTo>
                    <a:pt x="603" y="134"/>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2"/>
            <p:cNvSpPr/>
            <p:nvPr/>
          </p:nvSpPr>
          <p:spPr>
            <a:xfrm>
              <a:off x="6147443" y="2902086"/>
              <a:ext cx="50297" cy="87808"/>
            </a:xfrm>
            <a:custGeom>
              <a:avLst/>
              <a:gdLst/>
              <a:ahLst/>
              <a:cxnLst/>
              <a:rect l="l" t="t" r="r" b="b"/>
              <a:pathLst>
                <a:path w="594" h="1037" extrusionOk="0">
                  <a:moveTo>
                    <a:pt x="292" y="1"/>
                  </a:moveTo>
                  <a:cubicBezTo>
                    <a:pt x="133" y="1"/>
                    <a:pt x="0" y="142"/>
                    <a:pt x="0" y="302"/>
                  </a:cubicBezTo>
                  <a:lnTo>
                    <a:pt x="0" y="735"/>
                  </a:lnTo>
                  <a:cubicBezTo>
                    <a:pt x="0" y="895"/>
                    <a:pt x="133" y="1037"/>
                    <a:pt x="292" y="1037"/>
                  </a:cubicBezTo>
                  <a:cubicBezTo>
                    <a:pt x="461" y="1037"/>
                    <a:pt x="593" y="895"/>
                    <a:pt x="593" y="735"/>
                  </a:cubicBezTo>
                  <a:lnTo>
                    <a:pt x="593" y="302"/>
                  </a:lnTo>
                  <a:cubicBezTo>
                    <a:pt x="593" y="142"/>
                    <a:pt x="461" y="1"/>
                    <a:pt x="29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2"/>
            <p:cNvSpPr/>
            <p:nvPr/>
          </p:nvSpPr>
          <p:spPr>
            <a:xfrm>
              <a:off x="6319841" y="2902086"/>
              <a:ext cx="51059" cy="87808"/>
            </a:xfrm>
            <a:custGeom>
              <a:avLst/>
              <a:gdLst/>
              <a:ahLst/>
              <a:cxnLst/>
              <a:rect l="l" t="t" r="r" b="b"/>
              <a:pathLst>
                <a:path w="603" h="1037" extrusionOk="0">
                  <a:moveTo>
                    <a:pt x="301" y="1"/>
                  </a:moveTo>
                  <a:cubicBezTo>
                    <a:pt x="133" y="1"/>
                    <a:pt x="0" y="142"/>
                    <a:pt x="0" y="302"/>
                  </a:cubicBezTo>
                  <a:lnTo>
                    <a:pt x="0" y="735"/>
                  </a:lnTo>
                  <a:cubicBezTo>
                    <a:pt x="0" y="895"/>
                    <a:pt x="133" y="1037"/>
                    <a:pt x="301" y="1037"/>
                  </a:cubicBezTo>
                  <a:cubicBezTo>
                    <a:pt x="461" y="1037"/>
                    <a:pt x="603" y="895"/>
                    <a:pt x="603" y="735"/>
                  </a:cubicBezTo>
                  <a:lnTo>
                    <a:pt x="603" y="302"/>
                  </a:lnTo>
                  <a:cubicBezTo>
                    <a:pt x="603" y="142"/>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2"/>
            <p:cNvSpPr/>
            <p:nvPr/>
          </p:nvSpPr>
          <p:spPr>
            <a:xfrm>
              <a:off x="6406040" y="2902086"/>
              <a:ext cx="51059" cy="87808"/>
            </a:xfrm>
            <a:custGeom>
              <a:avLst/>
              <a:gdLst/>
              <a:ahLst/>
              <a:cxnLst/>
              <a:rect l="l" t="t" r="r" b="b"/>
              <a:pathLst>
                <a:path w="603" h="1037" extrusionOk="0">
                  <a:moveTo>
                    <a:pt x="302" y="1"/>
                  </a:moveTo>
                  <a:cubicBezTo>
                    <a:pt x="133" y="1"/>
                    <a:pt x="1" y="142"/>
                    <a:pt x="1" y="302"/>
                  </a:cubicBezTo>
                  <a:lnTo>
                    <a:pt x="1" y="735"/>
                  </a:lnTo>
                  <a:cubicBezTo>
                    <a:pt x="1" y="895"/>
                    <a:pt x="133" y="1037"/>
                    <a:pt x="302" y="1037"/>
                  </a:cubicBezTo>
                  <a:cubicBezTo>
                    <a:pt x="461" y="1037"/>
                    <a:pt x="603" y="895"/>
                    <a:pt x="603" y="735"/>
                  </a:cubicBezTo>
                  <a:lnTo>
                    <a:pt x="603" y="302"/>
                  </a:lnTo>
                  <a:cubicBezTo>
                    <a:pt x="603" y="142"/>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2"/>
            <p:cNvSpPr/>
            <p:nvPr/>
          </p:nvSpPr>
          <p:spPr>
            <a:xfrm>
              <a:off x="6147443" y="3021307"/>
              <a:ext cx="50297" cy="87046"/>
            </a:xfrm>
            <a:custGeom>
              <a:avLst/>
              <a:gdLst/>
              <a:ahLst/>
              <a:cxnLst/>
              <a:rect l="l" t="t" r="r" b="b"/>
              <a:pathLst>
                <a:path w="594" h="1028" extrusionOk="0">
                  <a:moveTo>
                    <a:pt x="292" y="0"/>
                  </a:moveTo>
                  <a:cubicBezTo>
                    <a:pt x="133" y="0"/>
                    <a:pt x="0" y="133"/>
                    <a:pt x="0" y="301"/>
                  </a:cubicBezTo>
                  <a:lnTo>
                    <a:pt x="0" y="726"/>
                  </a:lnTo>
                  <a:cubicBezTo>
                    <a:pt x="0" y="895"/>
                    <a:pt x="133" y="1027"/>
                    <a:pt x="292" y="1027"/>
                  </a:cubicBezTo>
                  <a:cubicBezTo>
                    <a:pt x="461" y="1027"/>
                    <a:pt x="593" y="895"/>
                    <a:pt x="593" y="726"/>
                  </a:cubicBezTo>
                  <a:lnTo>
                    <a:pt x="593" y="301"/>
                  </a:lnTo>
                  <a:cubicBezTo>
                    <a:pt x="593" y="133"/>
                    <a:pt x="461" y="0"/>
                    <a:pt x="29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2"/>
            <p:cNvSpPr/>
            <p:nvPr/>
          </p:nvSpPr>
          <p:spPr>
            <a:xfrm>
              <a:off x="6233642" y="3021307"/>
              <a:ext cx="50297" cy="87046"/>
            </a:xfrm>
            <a:custGeom>
              <a:avLst/>
              <a:gdLst/>
              <a:ahLst/>
              <a:cxnLst/>
              <a:rect l="l" t="t" r="r" b="b"/>
              <a:pathLst>
                <a:path w="594" h="1028" extrusionOk="0">
                  <a:moveTo>
                    <a:pt x="301" y="0"/>
                  </a:moveTo>
                  <a:cubicBezTo>
                    <a:pt x="133" y="0"/>
                    <a:pt x="0" y="133"/>
                    <a:pt x="0" y="301"/>
                  </a:cubicBezTo>
                  <a:lnTo>
                    <a:pt x="0" y="726"/>
                  </a:lnTo>
                  <a:cubicBezTo>
                    <a:pt x="0" y="895"/>
                    <a:pt x="133" y="1027"/>
                    <a:pt x="301" y="1027"/>
                  </a:cubicBezTo>
                  <a:cubicBezTo>
                    <a:pt x="461" y="1027"/>
                    <a:pt x="593" y="895"/>
                    <a:pt x="593" y="726"/>
                  </a:cubicBezTo>
                  <a:lnTo>
                    <a:pt x="593" y="301"/>
                  </a:lnTo>
                  <a:cubicBezTo>
                    <a:pt x="593"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2"/>
            <p:cNvSpPr/>
            <p:nvPr/>
          </p:nvSpPr>
          <p:spPr>
            <a:xfrm>
              <a:off x="6406040" y="3021307"/>
              <a:ext cx="51059" cy="87046"/>
            </a:xfrm>
            <a:custGeom>
              <a:avLst/>
              <a:gdLst/>
              <a:ahLst/>
              <a:cxnLst/>
              <a:rect l="l" t="t" r="r" b="b"/>
              <a:pathLst>
                <a:path w="603" h="1028" extrusionOk="0">
                  <a:moveTo>
                    <a:pt x="302" y="0"/>
                  </a:moveTo>
                  <a:cubicBezTo>
                    <a:pt x="133" y="0"/>
                    <a:pt x="1" y="133"/>
                    <a:pt x="1" y="301"/>
                  </a:cubicBezTo>
                  <a:lnTo>
                    <a:pt x="1" y="726"/>
                  </a:lnTo>
                  <a:cubicBezTo>
                    <a:pt x="1" y="895"/>
                    <a:pt x="133" y="1027"/>
                    <a:pt x="302" y="1027"/>
                  </a:cubicBezTo>
                  <a:cubicBezTo>
                    <a:pt x="461" y="1027"/>
                    <a:pt x="603" y="895"/>
                    <a:pt x="603" y="726"/>
                  </a:cubicBezTo>
                  <a:lnTo>
                    <a:pt x="603" y="301"/>
                  </a:lnTo>
                  <a:cubicBezTo>
                    <a:pt x="603"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2"/>
            <p:cNvSpPr/>
            <p:nvPr/>
          </p:nvSpPr>
          <p:spPr>
            <a:xfrm>
              <a:off x="6147443" y="3139766"/>
              <a:ext cx="50297" cy="87046"/>
            </a:xfrm>
            <a:custGeom>
              <a:avLst/>
              <a:gdLst/>
              <a:ahLst/>
              <a:cxnLst/>
              <a:rect l="l" t="t" r="r" b="b"/>
              <a:pathLst>
                <a:path w="594" h="1028" extrusionOk="0">
                  <a:moveTo>
                    <a:pt x="292" y="0"/>
                  </a:moveTo>
                  <a:cubicBezTo>
                    <a:pt x="133" y="0"/>
                    <a:pt x="0" y="133"/>
                    <a:pt x="0" y="301"/>
                  </a:cubicBezTo>
                  <a:lnTo>
                    <a:pt x="0" y="726"/>
                  </a:lnTo>
                  <a:cubicBezTo>
                    <a:pt x="0" y="894"/>
                    <a:pt x="133" y="1027"/>
                    <a:pt x="292" y="1027"/>
                  </a:cubicBezTo>
                  <a:cubicBezTo>
                    <a:pt x="461" y="1027"/>
                    <a:pt x="593" y="894"/>
                    <a:pt x="593" y="726"/>
                  </a:cubicBezTo>
                  <a:lnTo>
                    <a:pt x="593" y="301"/>
                  </a:lnTo>
                  <a:cubicBezTo>
                    <a:pt x="593" y="133"/>
                    <a:pt x="461" y="0"/>
                    <a:pt x="29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2"/>
            <p:cNvSpPr/>
            <p:nvPr/>
          </p:nvSpPr>
          <p:spPr>
            <a:xfrm>
              <a:off x="6319841" y="3139766"/>
              <a:ext cx="51059" cy="87046"/>
            </a:xfrm>
            <a:custGeom>
              <a:avLst/>
              <a:gdLst/>
              <a:ahLst/>
              <a:cxnLst/>
              <a:rect l="l" t="t" r="r" b="b"/>
              <a:pathLst>
                <a:path w="603" h="1028" extrusionOk="0">
                  <a:moveTo>
                    <a:pt x="301" y="0"/>
                  </a:moveTo>
                  <a:cubicBezTo>
                    <a:pt x="133" y="0"/>
                    <a:pt x="0" y="133"/>
                    <a:pt x="0" y="301"/>
                  </a:cubicBezTo>
                  <a:lnTo>
                    <a:pt x="0" y="726"/>
                  </a:lnTo>
                  <a:cubicBezTo>
                    <a:pt x="0" y="894"/>
                    <a:pt x="133" y="1027"/>
                    <a:pt x="301" y="1027"/>
                  </a:cubicBezTo>
                  <a:cubicBezTo>
                    <a:pt x="461" y="1027"/>
                    <a:pt x="603" y="894"/>
                    <a:pt x="603" y="726"/>
                  </a:cubicBezTo>
                  <a:lnTo>
                    <a:pt x="603" y="301"/>
                  </a:lnTo>
                  <a:cubicBezTo>
                    <a:pt x="603"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2"/>
            <p:cNvSpPr/>
            <p:nvPr/>
          </p:nvSpPr>
          <p:spPr>
            <a:xfrm>
              <a:off x="6406040" y="3139766"/>
              <a:ext cx="51059" cy="87046"/>
            </a:xfrm>
            <a:custGeom>
              <a:avLst/>
              <a:gdLst/>
              <a:ahLst/>
              <a:cxnLst/>
              <a:rect l="l" t="t" r="r" b="b"/>
              <a:pathLst>
                <a:path w="603" h="1028" extrusionOk="0">
                  <a:moveTo>
                    <a:pt x="302" y="0"/>
                  </a:moveTo>
                  <a:cubicBezTo>
                    <a:pt x="133" y="0"/>
                    <a:pt x="1" y="133"/>
                    <a:pt x="1" y="301"/>
                  </a:cubicBezTo>
                  <a:lnTo>
                    <a:pt x="1" y="726"/>
                  </a:lnTo>
                  <a:cubicBezTo>
                    <a:pt x="1" y="894"/>
                    <a:pt x="133" y="1027"/>
                    <a:pt x="302" y="1027"/>
                  </a:cubicBezTo>
                  <a:cubicBezTo>
                    <a:pt x="461" y="1027"/>
                    <a:pt x="603" y="894"/>
                    <a:pt x="603" y="726"/>
                  </a:cubicBezTo>
                  <a:lnTo>
                    <a:pt x="603" y="301"/>
                  </a:lnTo>
                  <a:cubicBezTo>
                    <a:pt x="603"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2"/>
            <p:cNvSpPr/>
            <p:nvPr/>
          </p:nvSpPr>
          <p:spPr>
            <a:xfrm>
              <a:off x="7773454" y="2427572"/>
              <a:ext cx="50297" cy="87808"/>
            </a:xfrm>
            <a:custGeom>
              <a:avLst/>
              <a:gdLst/>
              <a:ahLst/>
              <a:cxnLst/>
              <a:rect l="l" t="t" r="r" b="b"/>
              <a:pathLst>
                <a:path w="594" h="1037" extrusionOk="0">
                  <a:moveTo>
                    <a:pt x="293" y="0"/>
                  </a:moveTo>
                  <a:cubicBezTo>
                    <a:pt x="134" y="0"/>
                    <a:pt x="1" y="142"/>
                    <a:pt x="1" y="301"/>
                  </a:cubicBezTo>
                  <a:lnTo>
                    <a:pt x="1" y="735"/>
                  </a:lnTo>
                  <a:cubicBezTo>
                    <a:pt x="1" y="894"/>
                    <a:pt x="134" y="1036"/>
                    <a:pt x="293" y="1036"/>
                  </a:cubicBezTo>
                  <a:cubicBezTo>
                    <a:pt x="461" y="1036"/>
                    <a:pt x="594" y="894"/>
                    <a:pt x="594" y="735"/>
                  </a:cubicBezTo>
                  <a:lnTo>
                    <a:pt x="594" y="301"/>
                  </a:lnTo>
                  <a:cubicBezTo>
                    <a:pt x="594" y="142"/>
                    <a:pt x="461" y="0"/>
                    <a:pt x="293"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2"/>
            <p:cNvSpPr/>
            <p:nvPr/>
          </p:nvSpPr>
          <p:spPr>
            <a:xfrm>
              <a:off x="7945936" y="2427572"/>
              <a:ext cx="51059" cy="87808"/>
            </a:xfrm>
            <a:custGeom>
              <a:avLst/>
              <a:gdLst/>
              <a:ahLst/>
              <a:cxnLst/>
              <a:rect l="l" t="t" r="r" b="b"/>
              <a:pathLst>
                <a:path w="603" h="1037" extrusionOk="0">
                  <a:moveTo>
                    <a:pt x="301" y="0"/>
                  </a:moveTo>
                  <a:cubicBezTo>
                    <a:pt x="133" y="0"/>
                    <a:pt x="0" y="142"/>
                    <a:pt x="0" y="301"/>
                  </a:cubicBezTo>
                  <a:lnTo>
                    <a:pt x="0" y="735"/>
                  </a:lnTo>
                  <a:cubicBezTo>
                    <a:pt x="0" y="894"/>
                    <a:pt x="133" y="1036"/>
                    <a:pt x="301" y="1036"/>
                  </a:cubicBezTo>
                  <a:cubicBezTo>
                    <a:pt x="461" y="1036"/>
                    <a:pt x="602" y="894"/>
                    <a:pt x="602" y="735"/>
                  </a:cubicBezTo>
                  <a:lnTo>
                    <a:pt x="602" y="301"/>
                  </a:lnTo>
                  <a:cubicBezTo>
                    <a:pt x="602" y="142"/>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2"/>
            <p:cNvSpPr/>
            <p:nvPr/>
          </p:nvSpPr>
          <p:spPr>
            <a:xfrm>
              <a:off x="8032135" y="2427572"/>
              <a:ext cx="51059" cy="87808"/>
            </a:xfrm>
            <a:custGeom>
              <a:avLst/>
              <a:gdLst/>
              <a:ahLst/>
              <a:cxnLst/>
              <a:rect l="l" t="t" r="r" b="b"/>
              <a:pathLst>
                <a:path w="603" h="1037" extrusionOk="0">
                  <a:moveTo>
                    <a:pt x="301" y="0"/>
                  </a:moveTo>
                  <a:cubicBezTo>
                    <a:pt x="133" y="0"/>
                    <a:pt x="0" y="142"/>
                    <a:pt x="0" y="301"/>
                  </a:cubicBezTo>
                  <a:lnTo>
                    <a:pt x="0" y="735"/>
                  </a:lnTo>
                  <a:cubicBezTo>
                    <a:pt x="0" y="894"/>
                    <a:pt x="133" y="1036"/>
                    <a:pt x="301" y="1036"/>
                  </a:cubicBezTo>
                  <a:cubicBezTo>
                    <a:pt x="461" y="1036"/>
                    <a:pt x="602" y="894"/>
                    <a:pt x="602" y="735"/>
                  </a:cubicBezTo>
                  <a:lnTo>
                    <a:pt x="602" y="301"/>
                  </a:lnTo>
                  <a:cubicBezTo>
                    <a:pt x="602" y="142"/>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2"/>
            <p:cNvSpPr/>
            <p:nvPr/>
          </p:nvSpPr>
          <p:spPr>
            <a:xfrm>
              <a:off x="7859653" y="2546708"/>
              <a:ext cx="50382" cy="87046"/>
            </a:xfrm>
            <a:custGeom>
              <a:avLst/>
              <a:gdLst/>
              <a:ahLst/>
              <a:cxnLst/>
              <a:rect l="l" t="t" r="r" b="b"/>
              <a:pathLst>
                <a:path w="595" h="1028" extrusionOk="0">
                  <a:moveTo>
                    <a:pt x="302" y="1"/>
                  </a:moveTo>
                  <a:cubicBezTo>
                    <a:pt x="134" y="1"/>
                    <a:pt x="1" y="134"/>
                    <a:pt x="1" y="302"/>
                  </a:cubicBezTo>
                  <a:lnTo>
                    <a:pt x="1" y="727"/>
                  </a:lnTo>
                  <a:cubicBezTo>
                    <a:pt x="1" y="895"/>
                    <a:pt x="134" y="1028"/>
                    <a:pt x="302" y="1028"/>
                  </a:cubicBezTo>
                  <a:cubicBezTo>
                    <a:pt x="461" y="1028"/>
                    <a:pt x="594" y="895"/>
                    <a:pt x="594" y="727"/>
                  </a:cubicBezTo>
                  <a:lnTo>
                    <a:pt x="594" y="302"/>
                  </a:lnTo>
                  <a:cubicBezTo>
                    <a:pt x="594" y="134"/>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2"/>
            <p:cNvSpPr/>
            <p:nvPr/>
          </p:nvSpPr>
          <p:spPr>
            <a:xfrm>
              <a:off x="7945936" y="2546708"/>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2"/>
            <p:cNvSpPr/>
            <p:nvPr/>
          </p:nvSpPr>
          <p:spPr>
            <a:xfrm>
              <a:off x="8032135" y="2546708"/>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2"/>
            <p:cNvSpPr/>
            <p:nvPr/>
          </p:nvSpPr>
          <p:spPr>
            <a:xfrm>
              <a:off x="7945936" y="2665167"/>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2"/>
            <p:cNvSpPr/>
            <p:nvPr/>
          </p:nvSpPr>
          <p:spPr>
            <a:xfrm>
              <a:off x="8032135" y="2665167"/>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2"/>
            <p:cNvSpPr/>
            <p:nvPr/>
          </p:nvSpPr>
          <p:spPr>
            <a:xfrm>
              <a:off x="7773454" y="2783626"/>
              <a:ext cx="50297" cy="87046"/>
            </a:xfrm>
            <a:custGeom>
              <a:avLst/>
              <a:gdLst/>
              <a:ahLst/>
              <a:cxnLst/>
              <a:rect l="l" t="t" r="r" b="b"/>
              <a:pathLst>
                <a:path w="594" h="1028" extrusionOk="0">
                  <a:moveTo>
                    <a:pt x="293" y="1"/>
                  </a:moveTo>
                  <a:cubicBezTo>
                    <a:pt x="134" y="1"/>
                    <a:pt x="1" y="134"/>
                    <a:pt x="1" y="302"/>
                  </a:cubicBezTo>
                  <a:lnTo>
                    <a:pt x="1" y="727"/>
                  </a:lnTo>
                  <a:cubicBezTo>
                    <a:pt x="1" y="895"/>
                    <a:pt x="134" y="1028"/>
                    <a:pt x="293" y="1028"/>
                  </a:cubicBezTo>
                  <a:cubicBezTo>
                    <a:pt x="461" y="1028"/>
                    <a:pt x="594" y="895"/>
                    <a:pt x="594" y="727"/>
                  </a:cubicBezTo>
                  <a:lnTo>
                    <a:pt x="594" y="302"/>
                  </a:lnTo>
                  <a:cubicBezTo>
                    <a:pt x="594" y="134"/>
                    <a:pt x="461" y="1"/>
                    <a:pt x="293"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2"/>
            <p:cNvSpPr/>
            <p:nvPr/>
          </p:nvSpPr>
          <p:spPr>
            <a:xfrm>
              <a:off x="7859653" y="2783626"/>
              <a:ext cx="50382" cy="87046"/>
            </a:xfrm>
            <a:custGeom>
              <a:avLst/>
              <a:gdLst/>
              <a:ahLst/>
              <a:cxnLst/>
              <a:rect l="l" t="t" r="r" b="b"/>
              <a:pathLst>
                <a:path w="595" h="1028" extrusionOk="0">
                  <a:moveTo>
                    <a:pt x="302" y="1"/>
                  </a:moveTo>
                  <a:cubicBezTo>
                    <a:pt x="134" y="1"/>
                    <a:pt x="1" y="134"/>
                    <a:pt x="1" y="302"/>
                  </a:cubicBezTo>
                  <a:lnTo>
                    <a:pt x="1" y="727"/>
                  </a:lnTo>
                  <a:cubicBezTo>
                    <a:pt x="1" y="895"/>
                    <a:pt x="134" y="1028"/>
                    <a:pt x="302" y="1028"/>
                  </a:cubicBezTo>
                  <a:cubicBezTo>
                    <a:pt x="461" y="1028"/>
                    <a:pt x="594" y="895"/>
                    <a:pt x="594" y="727"/>
                  </a:cubicBezTo>
                  <a:lnTo>
                    <a:pt x="594" y="302"/>
                  </a:lnTo>
                  <a:cubicBezTo>
                    <a:pt x="594" y="134"/>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2"/>
            <p:cNvSpPr/>
            <p:nvPr/>
          </p:nvSpPr>
          <p:spPr>
            <a:xfrm>
              <a:off x="8032135" y="2783626"/>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2"/>
            <p:cNvSpPr/>
            <p:nvPr/>
          </p:nvSpPr>
          <p:spPr>
            <a:xfrm>
              <a:off x="7773454" y="2902086"/>
              <a:ext cx="50297" cy="87808"/>
            </a:xfrm>
            <a:custGeom>
              <a:avLst/>
              <a:gdLst/>
              <a:ahLst/>
              <a:cxnLst/>
              <a:rect l="l" t="t" r="r" b="b"/>
              <a:pathLst>
                <a:path w="594" h="1037" extrusionOk="0">
                  <a:moveTo>
                    <a:pt x="293" y="1"/>
                  </a:moveTo>
                  <a:cubicBezTo>
                    <a:pt x="134" y="1"/>
                    <a:pt x="1" y="142"/>
                    <a:pt x="1" y="302"/>
                  </a:cubicBezTo>
                  <a:lnTo>
                    <a:pt x="1" y="735"/>
                  </a:lnTo>
                  <a:cubicBezTo>
                    <a:pt x="1" y="895"/>
                    <a:pt x="134" y="1037"/>
                    <a:pt x="293" y="1037"/>
                  </a:cubicBezTo>
                  <a:cubicBezTo>
                    <a:pt x="461" y="1037"/>
                    <a:pt x="594" y="895"/>
                    <a:pt x="594" y="735"/>
                  </a:cubicBezTo>
                  <a:lnTo>
                    <a:pt x="594" y="302"/>
                  </a:lnTo>
                  <a:cubicBezTo>
                    <a:pt x="594" y="142"/>
                    <a:pt x="461" y="1"/>
                    <a:pt x="293"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2"/>
            <p:cNvSpPr/>
            <p:nvPr/>
          </p:nvSpPr>
          <p:spPr>
            <a:xfrm>
              <a:off x="7945936" y="2902086"/>
              <a:ext cx="51059" cy="87808"/>
            </a:xfrm>
            <a:custGeom>
              <a:avLst/>
              <a:gdLst/>
              <a:ahLst/>
              <a:cxnLst/>
              <a:rect l="l" t="t" r="r" b="b"/>
              <a:pathLst>
                <a:path w="603" h="1037" extrusionOk="0">
                  <a:moveTo>
                    <a:pt x="301" y="1"/>
                  </a:moveTo>
                  <a:cubicBezTo>
                    <a:pt x="133" y="1"/>
                    <a:pt x="0" y="142"/>
                    <a:pt x="0" y="302"/>
                  </a:cubicBezTo>
                  <a:lnTo>
                    <a:pt x="0" y="735"/>
                  </a:lnTo>
                  <a:cubicBezTo>
                    <a:pt x="0" y="895"/>
                    <a:pt x="133" y="1037"/>
                    <a:pt x="301" y="1037"/>
                  </a:cubicBezTo>
                  <a:cubicBezTo>
                    <a:pt x="461" y="1037"/>
                    <a:pt x="602" y="895"/>
                    <a:pt x="602" y="735"/>
                  </a:cubicBezTo>
                  <a:lnTo>
                    <a:pt x="602" y="302"/>
                  </a:lnTo>
                  <a:cubicBezTo>
                    <a:pt x="602" y="142"/>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2"/>
            <p:cNvSpPr/>
            <p:nvPr/>
          </p:nvSpPr>
          <p:spPr>
            <a:xfrm>
              <a:off x="8032135" y="2902086"/>
              <a:ext cx="51059" cy="87808"/>
            </a:xfrm>
            <a:custGeom>
              <a:avLst/>
              <a:gdLst/>
              <a:ahLst/>
              <a:cxnLst/>
              <a:rect l="l" t="t" r="r" b="b"/>
              <a:pathLst>
                <a:path w="603" h="1037" extrusionOk="0">
                  <a:moveTo>
                    <a:pt x="301" y="1"/>
                  </a:moveTo>
                  <a:cubicBezTo>
                    <a:pt x="133" y="1"/>
                    <a:pt x="0" y="142"/>
                    <a:pt x="0" y="302"/>
                  </a:cubicBezTo>
                  <a:lnTo>
                    <a:pt x="0" y="735"/>
                  </a:lnTo>
                  <a:cubicBezTo>
                    <a:pt x="0" y="895"/>
                    <a:pt x="133" y="1037"/>
                    <a:pt x="301" y="1037"/>
                  </a:cubicBezTo>
                  <a:cubicBezTo>
                    <a:pt x="461" y="1037"/>
                    <a:pt x="602" y="895"/>
                    <a:pt x="602" y="735"/>
                  </a:cubicBezTo>
                  <a:lnTo>
                    <a:pt x="602" y="302"/>
                  </a:lnTo>
                  <a:cubicBezTo>
                    <a:pt x="602" y="142"/>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2"/>
            <p:cNvSpPr/>
            <p:nvPr/>
          </p:nvSpPr>
          <p:spPr>
            <a:xfrm>
              <a:off x="7095801" y="2367538"/>
              <a:ext cx="54785" cy="93820"/>
            </a:xfrm>
            <a:custGeom>
              <a:avLst/>
              <a:gdLst/>
              <a:ahLst/>
              <a:cxnLst/>
              <a:rect l="l" t="t" r="r" b="b"/>
              <a:pathLst>
                <a:path w="647" h="1108" extrusionOk="0">
                  <a:moveTo>
                    <a:pt x="328" y="1"/>
                  </a:moveTo>
                  <a:cubicBezTo>
                    <a:pt x="151" y="1"/>
                    <a:pt x="0" y="143"/>
                    <a:pt x="0" y="329"/>
                  </a:cubicBezTo>
                  <a:lnTo>
                    <a:pt x="0" y="789"/>
                  </a:lnTo>
                  <a:cubicBezTo>
                    <a:pt x="0" y="966"/>
                    <a:pt x="151" y="1108"/>
                    <a:pt x="328" y="1108"/>
                  </a:cubicBezTo>
                  <a:cubicBezTo>
                    <a:pt x="505" y="1108"/>
                    <a:pt x="646" y="966"/>
                    <a:pt x="646" y="789"/>
                  </a:cubicBezTo>
                  <a:lnTo>
                    <a:pt x="646" y="329"/>
                  </a:lnTo>
                  <a:cubicBezTo>
                    <a:pt x="646" y="143"/>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2"/>
            <p:cNvSpPr/>
            <p:nvPr/>
          </p:nvSpPr>
          <p:spPr>
            <a:xfrm>
              <a:off x="7188689" y="2367538"/>
              <a:ext cx="54869" cy="93820"/>
            </a:xfrm>
            <a:custGeom>
              <a:avLst/>
              <a:gdLst/>
              <a:ahLst/>
              <a:cxnLst/>
              <a:rect l="l" t="t" r="r" b="b"/>
              <a:pathLst>
                <a:path w="648" h="1108" extrusionOk="0">
                  <a:moveTo>
                    <a:pt x="329" y="1"/>
                  </a:moveTo>
                  <a:cubicBezTo>
                    <a:pt x="143" y="1"/>
                    <a:pt x="1" y="143"/>
                    <a:pt x="1" y="329"/>
                  </a:cubicBezTo>
                  <a:lnTo>
                    <a:pt x="1" y="789"/>
                  </a:lnTo>
                  <a:cubicBezTo>
                    <a:pt x="1" y="966"/>
                    <a:pt x="143" y="1108"/>
                    <a:pt x="329" y="1108"/>
                  </a:cubicBezTo>
                  <a:cubicBezTo>
                    <a:pt x="506" y="1108"/>
                    <a:pt x="647" y="966"/>
                    <a:pt x="647" y="789"/>
                  </a:cubicBezTo>
                  <a:lnTo>
                    <a:pt x="647" y="329"/>
                  </a:lnTo>
                  <a:cubicBezTo>
                    <a:pt x="647" y="143"/>
                    <a:pt x="506" y="1"/>
                    <a:pt x="32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2"/>
            <p:cNvSpPr/>
            <p:nvPr/>
          </p:nvSpPr>
          <p:spPr>
            <a:xfrm>
              <a:off x="7374635" y="2367538"/>
              <a:ext cx="54785" cy="93820"/>
            </a:xfrm>
            <a:custGeom>
              <a:avLst/>
              <a:gdLst/>
              <a:ahLst/>
              <a:cxnLst/>
              <a:rect l="l" t="t" r="r" b="b"/>
              <a:pathLst>
                <a:path w="647" h="1108" extrusionOk="0">
                  <a:moveTo>
                    <a:pt x="319" y="1"/>
                  </a:moveTo>
                  <a:cubicBezTo>
                    <a:pt x="142" y="1"/>
                    <a:pt x="1" y="143"/>
                    <a:pt x="1" y="329"/>
                  </a:cubicBezTo>
                  <a:lnTo>
                    <a:pt x="1" y="789"/>
                  </a:lnTo>
                  <a:cubicBezTo>
                    <a:pt x="1" y="966"/>
                    <a:pt x="142" y="1108"/>
                    <a:pt x="319" y="1108"/>
                  </a:cubicBezTo>
                  <a:cubicBezTo>
                    <a:pt x="496" y="1108"/>
                    <a:pt x="647" y="966"/>
                    <a:pt x="647" y="789"/>
                  </a:cubicBezTo>
                  <a:lnTo>
                    <a:pt x="647" y="329"/>
                  </a:lnTo>
                  <a:cubicBezTo>
                    <a:pt x="647"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2"/>
            <p:cNvSpPr/>
            <p:nvPr/>
          </p:nvSpPr>
          <p:spPr>
            <a:xfrm>
              <a:off x="7095801" y="2495057"/>
              <a:ext cx="54785" cy="93735"/>
            </a:xfrm>
            <a:custGeom>
              <a:avLst/>
              <a:gdLst/>
              <a:ahLst/>
              <a:cxnLst/>
              <a:rect l="l" t="t" r="r" b="b"/>
              <a:pathLst>
                <a:path w="647" h="1107" extrusionOk="0">
                  <a:moveTo>
                    <a:pt x="328" y="0"/>
                  </a:moveTo>
                  <a:cubicBezTo>
                    <a:pt x="151" y="0"/>
                    <a:pt x="0" y="151"/>
                    <a:pt x="0" y="328"/>
                  </a:cubicBezTo>
                  <a:lnTo>
                    <a:pt x="0" y="788"/>
                  </a:lnTo>
                  <a:cubicBezTo>
                    <a:pt x="0" y="965"/>
                    <a:pt x="151" y="1107"/>
                    <a:pt x="328" y="1107"/>
                  </a:cubicBezTo>
                  <a:cubicBezTo>
                    <a:pt x="505" y="1107"/>
                    <a:pt x="646" y="965"/>
                    <a:pt x="646" y="788"/>
                  </a:cubicBezTo>
                  <a:lnTo>
                    <a:pt x="646" y="328"/>
                  </a:lnTo>
                  <a:cubicBezTo>
                    <a:pt x="646" y="151"/>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2"/>
            <p:cNvSpPr/>
            <p:nvPr/>
          </p:nvSpPr>
          <p:spPr>
            <a:xfrm>
              <a:off x="7281662" y="2495057"/>
              <a:ext cx="54869" cy="93735"/>
            </a:xfrm>
            <a:custGeom>
              <a:avLst/>
              <a:gdLst/>
              <a:ahLst/>
              <a:cxnLst/>
              <a:rect l="l" t="t" r="r" b="b"/>
              <a:pathLst>
                <a:path w="648" h="1107" extrusionOk="0">
                  <a:moveTo>
                    <a:pt x="320" y="0"/>
                  </a:moveTo>
                  <a:cubicBezTo>
                    <a:pt x="142" y="0"/>
                    <a:pt x="1" y="151"/>
                    <a:pt x="1" y="328"/>
                  </a:cubicBezTo>
                  <a:lnTo>
                    <a:pt x="1" y="788"/>
                  </a:lnTo>
                  <a:cubicBezTo>
                    <a:pt x="1" y="965"/>
                    <a:pt x="142" y="1107"/>
                    <a:pt x="320" y="1107"/>
                  </a:cubicBezTo>
                  <a:cubicBezTo>
                    <a:pt x="505" y="1107"/>
                    <a:pt x="647" y="965"/>
                    <a:pt x="647" y="788"/>
                  </a:cubicBezTo>
                  <a:lnTo>
                    <a:pt x="647" y="328"/>
                  </a:lnTo>
                  <a:cubicBezTo>
                    <a:pt x="647" y="151"/>
                    <a:pt x="505"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2"/>
            <p:cNvSpPr/>
            <p:nvPr/>
          </p:nvSpPr>
          <p:spPr>
            <a:xfrm>
              <a:off x="7374635" y="2495057"/>
              <a:ext cx="54785" cy="93735"/>
            </a:xfrm>
            <a:custGeom>
              <a:avLst/>
              <a:gdLst/>
              <a:ahLst/>
              <a:cxnLst/>
              <a:rect l="l" t="t" r="r" b="b"/>
              <a:pathLst>
                <a:path w="647" h="1107" extrusionOk="0">
                  <a:moveTo>
                    <a:pt x="319" y="0"/>
                  </a:moveTo>
                  <a:cubicBezTo>
                    <a:pt x="142" y="0"/>
                    <a:pt x="1" y="151"/>
                    <a:pt x="1" y="328"/>
                  </a:cubicBezTo>
                  <a:lnTo>
                    <a:pt x="1" y="788"/>
                  </a:lnTo>
                  <a:cubicBezTo>
                    <a:pt x="1" y="965"/>
                    <a:pt x="142" y="1107"/>
                    <a:pt x="319" y="1107"/>
                  </a:cubicBezTo>
                  <a:cubicBezTo>
                    <a:pt x="496" y="1107"/>
                    <a:pt x="647" y="965"/>
                    <a:pt x="647" y="788"/>
                  </a:cubicBezTo>
                  <a:lnTo>
                    <a:pt x="647" y="328"/>
                  </a:lnTo>
                  <a:cubicBezTo>
                    <a:pt x="647" y="151"/>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2"/>
            <p:cNvSpPr/>
            <p:nvPr/>
          </p:nvSpPr>
          <p:spPr>
            <a:xfrm>
              <a:off x="7095801" y="2623254"/>
              <a:ext cx="54785" cy="92973"/>
            </a:xfrm>
            <a:custGeom>
              <a:avLst/>
              <a:gdLst/>
              <a:ahLst/>
              <a:cxnLst/>
              <a:rect l="l" t="t" r="r" b="b"/>
              <a:pathLst>
                <a:path w="647" h="1098" extrusionOk="0">
                  <a:moveTo>
                    <a:pt x="328" y="0"/>
                  </a:moveTo>
                  <a:cubicBezTo>
                    <a:pt x="151" y="0"/>
                    <a:pt x="0" y="142"/>
                    <a:pt x="0" y="319"/>
                  </a:cubicBezTo>
                  <a:lnTo>
                    <a:pt x="0" y="779"/>
                  </a:lnTo>
                  <a:cubicBezTo>
                    <a:pt x="0" y="956"/>
                    <a:pt x="151" y="1098"/>
                    <a:pt x="328" y="1098"/>
                  </a:cubicBezTo>
                  <a:cubicBezTo>
                    <a:pt x="505" y="1098"/>
                    <a:pt x="646" y="956"/>
                    <a:pt x="646" y="779"/>
                  </a:cubicBezTo>
                  <a:lnTo>
                    <a:pt x="646" y="319"/>
                  </a:lnTo>
                  <a:cubicBezTo>
                    <a:pt x="646"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2"/>
            <p:cNvSpPr/>
            <p:nvPr/>
          </p:nvSpPr>
          <p:spPr>
            <a:xfrm>
              <a:off x="7188689" y="2623254"/>
              <a:ext cx="54869" cy="92973"/>
            </a:xfrm>
            <a:custGeom>
              <a:avLst/>
              <a:gdLst/>
              <a:ahLst/>
              <a:cxnLst/>
              <a:rect l="l" t="t" r="r" b="b"/>
              <a:pathLst>
                <a:path w="648" h="1098" extrusionOk="0">
                  <a:moveTo>
                    <a:pt x="329" y="0"/>
                  </a:moveTo>
                  <a:cubicBezTo>
                    <a:pt x="143" y="0"/>
                    <a:pt x="1" y="142"/>
                    <a:pt x="1" y="319"/>
                  </a:cubicBezTo>
                  <a:lnTo>
                    <a:pt x="1" y="779"/>
                  </a:lnTo>
                  <a:cubicBezTo>
                    <a:pt x="1" y="956"/>
                    <a:pt x="143" y="1098"/>
                    <a:pt x="329" y="1098"/>
                  </a:cubicBezTo>
                  <a:cubicBezTo>
                    <a:pt x="506" y="1098"/>
                    <a:pt x="647" y="956"/>
                    <a:pt x="647" y="779"/>
                  </a:cubicBezTo>
                  <a:lnTo>
                    <a:pt x="647" y="319"/>
                  </a:lnTo>
                  <a:cubicBezTo>
                    <a:pt x="647" y="142"/>
                    <a:pt x="506" y="0"/>
                    <a:pt x="32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2"/>
            <p:cNvSpPr/>
            <p:nvPr/>
          </p:nvSpPr>
          <p:spPr>
            <a:xfrm>
              <a:off x="7374635" y="2623254"/>
              <a:ext cx="54785" cy="92973"/>
            </a:xfrm>
            <a:custGeom>
              <a:avLst/>
              <a:gdLst/>
              <a:ahLst/>
              <a:cxnLst/>
              <a:rect l="l" t="t" r="r" b="b"/>
              <a:pathLst>
                <a:path w="647" h="1098" extrusionOk="0">
                  <a:moveTo>
                    <a:pt x="319" y="0"/>
                  </a:moveTo>
                  <a:cubicBezTo>
                    <a:pt x="142" y="0"/>
                    <a:pt x="1" y="142"/>
                    <a:pt x="1" y="319"/>
                  </a:cubicBezTo>
                  <a:lnTo>
                    <a:pt x="1" y="779"/>
                  </a:lnTo>
                  <a:cubicBezTo>
                    <a:pt x="1" y="956"/>
                    <a:pt x="142" y="1098"/>
                    <a:pt x="319" y="1098"/>
                  </a:cubicBezTo>
                  <a:cubicBezTo>
                    <a:pt x="496" y="1098"/>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2"/>
            <p:cNvSpPr/>
            <p:nvPr/>
          </p:nvSpPr>
          <p:spPr>
            <a:xfrm>
              <a:off x="7095801" y="2750688"/>
              <a:ext cx="54785" cy="93735"/>
            </a:xfrm>
            <a:custGeom>
              <a:avLst/>
              <a:gdLst/>
              <a:ahLst/>
              <a:cxnLst/>
              <a:rect l="l" t="t" r="r" b="b"/>
              <a:pathLst>
                <a:path w="647" h="1107" extrusionOk="0">
                  <a:moveTo>
                    <a:pt x="328" y="0"/>
                  </a:moveTo>
                  <a:cubicBezTo>
                    <a:pt x="151" y="0"/>
                    <a:pt x="0" y="142"/>
                    <a:pt x="0" y="319"/>
                  </a:cubicBezTo>
                  <a:lnTo>
                    <a:pt x="0" y="779"/>
                  </a:lnTo>
                  <a:cubicBezTo>
                    <a:pt x="0" y="956"/>
                    <a:pt x="151" y="1107"/>
                    <a:pt x="328" y="1107"/>
                  </a:cubicBezTo>
                  <a:cubicBezTo>
                    <a:pt x="505" y="1107"/>
                    <a:pt x="646" y="956"/>
                    <a:pt x="646" y="779"/>
                  </a:cubicBezTo>
                  <a:lnTo>
                    <a:pt x="646" y="319"/>
                  </a:lnTo>
                  <a:cubicBezTo>
                    <a:pt x="646"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2"/>
            <p:cNvSpPr/>
            <p:nvPr/>
          </p:nvSpPr>
          <p:spPr>
            <a:xfrm>
              <a:off x="7281662" y="2750688"/>
              <a:ext cx="54869" cy="93735"/>
            </a:xfrm>
            <a:custGeom>
              <a:avLst/>
              <a:gdLst/>
              <a:ahLst/>
              <a:cxnLst/>
              <a:rect l="l" t="t" r="r" b="b"/>
              <a:pathLst>
                <a:path w="648" h="1107" extrusionOk="0">
                  <a:moveTo>
                    <a:pt x="320" y="0"/>
                  </a:moveTo>
                  <a:cubicBezTo>
                    <a:pt x="142" y="0"/>
                    <a:pt x="1" y="142"/>
                    <a:pt x="1" y="319"/>
                  </a:cubicBezTo>
                  <a:lnTo>
                    <a:pt x="1" y="779"/>
                  </a:lnTo>
                  <a:cubicBezTo>
                    <a:pt x="1" y="956"/>
                    <a:pt x="142" y="1107"/>
                    <a:pt x="320" y="1107"/>
                  </a:cubicBezTo>
                  <a:cubicBezTo>
                    <a:pt x="505" y="1107"/>
                    <a:pt x="647" y="956"/>
                    <a:pt x="647" y="779"/>
                  </a:cubicBezTo>
                  <a:lnTo>
                    <a:pt x="647" y="319"/>
                  </a:lnTo>
                  <a:cubicBezTo>
                    <a:pt x="647" y="142"/>
                    <a:pt x="505"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2"/>
            <p:cNvSpPr/>
            <p:nvPr/>
          </p:nvSpPr>
          <p:spPr>
            <a:xfrm>
              <a:off x="7374635" y="2750688"/>
              <a:ext cx="54785" cy="93735"/>
            </a:xfrm>
            <a:custGeom>
              <a:avLst/>
              <a:gdLst/>
              <a:ahLst/>
              <a:cxnLst/>
              <a:rect l="l" t="t" r="r" b="b"/>
              <a:pathLst>
                <a:path w="647" h="1107" extrusionOk="0">
                  <a:moveTo>
                    <a:pt x="319" y="0"/>
                  </a:moveTo>
                  <a:cubicBezTo>
                    <a:pt x="142" y="0"/>
                    <a:pt x="1" y="142"/>
                    <a:pt x="1" y="319"/>
                  </a:cubicBezTo>
                  <a:lnTo>
                    <a:pt x="1" y="779"/>
                  </a:lnTo>
                  <a:cubicBezTo>
                    <a:pt x="1" y="956"/>
                    <a:pt x="142" y="1107"/>
                    <a:pt x="319" y="1107"/>
                  </a:cubicBezTo>
                  <a:cubicBezTo>
                    <a:pt x="496" y="1107"/>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2"/>
            <p:cNvSpPr/>
            <p:nvPr/>
          </p:nvSpPr>
          <p:spPr>
            <a:xfrm>
              <a:off x="7095801" y="2878123"/>
              <a:ext cx="54785" cy="93820"/>
            </a:xfrm>
            <a:custGeom>
              <a:avLst/>
              <a:gdLst/>
              <a:ahLst/>
              <a:cxnLst/>
              <a:rect l="l" t="t" r="r" b="b"/>
              <a:pathLst>
                <a:path w="647" h="1108" extrusionOk="0">
                  <a:moveTo>
                    <a:pt x="328" y="0"/>
                  </a:moveTo>
                  <a:cubicBezTo>
                    <a:pt x="151" y="0"/>
                    <a:pt x="0" y="142"/>
                    <a:pt x="0" y="319"/>
                  </a:cubicBezTo>
                  <a:lnTo>
                    <a:pt x="0" y="779"/>
                  </a:lnTo>
                  <a:cubicBezTo>
                    <a:pt x="0" y="957"/>
                    <a:pt x="151" y="1107"/>
                    <a:pt x="328" y="1107"/>
                  </a:cubicBezTo>
                  <a:cubicBezTo>
                    <a:pt x="505" y="1107"/>
                    <a:pt x="646" y="957"/>
                    <a:pt x="646" y="779"/>
                  </a:cubicBezTo>
                  <a:lnTo>
                    <a:pt x="646" y="319"/>
                  </a:lnTo>
                  <a:cubicBezTo>
                    <a:pt x="646"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2"/>
            <p:cNvSpPr/>
            <p:nvPr/>
          </p:nvSpPr>
          <p:spPr>
            <a:xfrm>
              <a:off x="7374635" y="2878123"/>
              <a:ext cx="54785" cy="93820"/>
            </a:xfrm>
            <a:custGeom>
              <a:avLst/>
              <a:gdLst/>
              <a:ahLst/>
              <a:cxnLst/>
              <a:rect l="l" t="t" r="r" b="b"/>
              <a:pathLst>
                <a:path w="647" h="1108" extrusionOk="0">
                  <a:moveTo>
                    <a:pt x="319" y="0"/>
                  </a:moveTo>
                  <a:cubicBezTo>
                    <a:pt x="142" y="0"/>
                    <a:pt x="1" y="142"/>
                    <a:pt x="1" y="319"/>
                  </a:cubicBezTo>
                  <a:lnTo>
                    <a:pt x="1" y="779"/>
                  </a:lnTo>
                  <a:cubicBezTo>
                    <a:pt x="1" y="957"/>
                    <a:pt x="142" y="1107"/>
                    <a:pt x="319" y="1107"/>
                  </a:cubicBezTo>
                  <a:cubicBezTo>
                    <a:pt x="496" y="1107"/>
                    <a:pt x="647" y="957"/>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2"/>
            <p:cNvSpPr/>
            <p:nvPr/>
          </p:nvSpPr>
          <p:spPr>
            <a:xfrm>
              <a:off x="8742811" y="2367538"/>
              <a:ext cx="54107" cy="93820"/>
            </a:xfrm>
            <a:custGeom>
              <a:avLst/>
              <a:gdLst/>
              <a:ahLst/>
              <a:cxnLst/>
              <a:rect l="l" t="t" r="r" b="b"/>
              <a:pathLst>
                <a:path w="639" h="1108" extrusionOk="0">
                  <a:moveTo>
                    <a:pt x="319" y="1"/>
                  </a:moveTo>
                  <a:cubicBezTo>
                    <a:pt x="142" y="1"/>
                    <a:pt x="1" y="143"/>
                    <a:pt x="1" y="329"/>
                  </a:cubicBezTo>
                  <a:lnTo>
                    <a:pt x="1" y="789"/>
                  </a:lnTo>
                  <a:cubicBezTo>
                    <a:pt x="1" y="966"/>
                    <a:pt x="142" y="1108"/>
                    <a:pt x="319" y="1108"/>
                  </a:cubicBezTo>
                  <a:cubicBezTo>
                    <a:pt x="496" y="1108"/>
                    <a:pt x="638" y="966"/>
                    <a:pt x="638" y="789"/>
                  </a:cubicBezTo>
                  <a:lnTo>
                    <a:pt x="638" y="329"/>
                  </a:lnTo>
                  <a:cubicBezTo>
                    <a:pt x="638"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2"/>
            <p:cNvSpPr/>
            <p:nvPr/>
          </p:nvSpPr>
          <p:spPr>
            <a:xfrm>
              <a:off x="8927995" y="2367538"/>
              <a:ext cx="54785" cy="93820"/>
            </a:xfrm>
            <a:custGeom>
              <a:avLst/>
              <a:gdLst/>
              <a:ahLst/>
              <a:cxnLst/>
              <a:rect l="l" t="t" r="r" b="b"/>
              <a:pathLst>
                <a:path w="647" h="1108" extrusionOk="0">
                  <a:moveTo>
                    <a:pt x="328" y="1"/>
                  </a:moveTo>
                  <a:cubicBezTo>
                    <a:pt x="142" y="1"/>
                    <a:pt x="1" y="143"/>
                    <a:pt x="1" y="329"/>
                  </a:cubicBezTo>
                  <a:lnTo>
                    <a:pt x="1" y="789"/>
                  </a:lnTo>
                  <a:cubicBezTo>
                    <a:pt x="1" y="966"/>
                    <a:pt x="142" y="1108"/>
                    <a:pt x="328" y="1108"/>
                  </a:cubicBezTo>
                  <a:cubicBezTo>
                    <a:pt x="505" y="1108"/>
                    <a:pt x="647" y="966"/>
                    <a:pt x="647" y="789"/>
                  </a:cubicBezTo>
                  <a:lnTo>
                    <a:pt x="647" y="329"/>
                  </a:lnTo>
                  <a:cubicBezTo>
                    <a:pt x="647" y="143"/>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
            <p:cNvSpPr/>
            <p:nvPr/>
          </p:nvSpPr>
          <p:spPr>
            <a:xfrm>
              <a:off x="9020968" y="2367538"/>
              <a:ext cx="54785" cy="93820"/>
            </a:xfrm>
            <a:custGeom>
              <a:avLst/>
              <a:gdLst/>
              <a:ahLst/>
              <a:cxnLst/>
              <a:rect l="l" t="t" r="r" b="b"/>
              <a:pathLst>
                <a:path w="647" h="1108" extrusionOk="0">
                  <a:moveTo>
                    <a:pt x="319" y="1"/>
                  </a:moveTo>
                  <a:cubicBezTo>
                    <a:pt x="142" y="1"/>
                    <a:pt x="0" y="143"/>
                    <a:pt x="0" y="329"/>
                  </a:cubicBezTo>
                  <a:lnTo>
                    <a:pt x="0" y="789"/>
                  </a:lnTo>
                  <a:cubicBezTo>
                    <a:pt x="0" y="966"/>
                    <a:pt x="142" y="1108"/>
                    <a:pt x="319" y="1108"/>
                  </a:cubicBezTo>
                  <a:cubicBezTo>
                    <a:pt x="496" y="1108"/>
                    <a:pt x="647" y="966"/>
                    <a:pt x="647" y="789"/>
                  </a:cubicBezTo>
                  <a:lnTo>
                    <a:pt x="647" y="329"/>
                  </a:lnTo>
                  <a:cubicBezTo>
                    <a:pt x="647"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p:nvPr/>
          </p:nvSpPr>
          <p:spPr>
            <a:xfrm>
              <a:off x="8742811" y="2495057"/>
              <a:ext cx="54107" cy="93735"/>
            </a:xfrm>
            <a:custGeom>
              <a:avLst/>
              <a:gdLst/>
              <a:ahLst/>
              <a:cxnLst/>
              <a:rect l="l" t="t" r="r" b="b"/>
              <a:pathLst>
                <a:path w="639" h="1107" extrusionOk="0">
                  <a:moveTo>
                    <a:pt x="319" y="0"/>
                  </a:moveTo>
                  <a:cubicBezTo>
                    <a:pt x="142" y="0"/>
                    <a:pt x="1" y="151"/>
                    <a:pt x="1" y="328"/>
                  </a:cubicBezTo>
                  <a:lnTo>
                    <a:pt x="1" y="788"/>
                  </a:lnTo>
                  <a:cubicBezTo>
                    <a:pt x="1" y="965"/>
                    <a:pt x="142" y="1107"/>
                    <a:pt x="319" y="1107"/>
                  </a:cubicBezTo>
                  <a:cubicBezTo>
                    <a:pt x="496" y="1107"/>
                    <a:pt x="638" y="965"/>
                    <a:pt x="638" y="788"/>
                  </a:cubicBezTo>
                  <a:lnTo>
                    <a:pt x="638" y="328"/>
                  </a:lnTo>
                  <a:cubicBezTo>
                    <a:pt x="638" y="151"/>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2"/>
            <p:cNvSpPr/>
            <p:nvPr/>
          </p:nvSpPr>
          <p:spPr>
            <a:xfrm>
              <a:off x="8835022" y="2495057"/>
              <a:ext cx="54785" cy="93735"/>
            </a:xfrm>
            <a:custGeom>
              <a:avLst/>
              <a:gdLst/>
              <a:ahLst/>
              <a:cxnLst/>
              <a:rect l="l" t="t" r="r" b="b"/>
              <a:pathLst>
                <a:path w="647" h="1107" extrusionOk="0">
                  <a:moveTo>
                    <a:pt x="328" y="0"/>
                  </a:moveTo>
                  <a:cubicBezTo>
                    <a:pt x="151" y="0"/>
                    <a:pt x="1" y="151"/>
                    <a:pt x="1" y="328"/>
                  </a:cubicBezTo>
                  <a:lnTo>
                    <a:pt x="1" y="788"/>
                  </a:lnTo>
                  <a:cubicBezTo>
                    <a:pt x="1" y="965"/>
                    <a:pt x="151" y="1107"/>
                    <a:pt x="328" y="1107"/>
                  </a:cubicBezTo>
                  <a:cubicBezTo>
                    <a:pt x="505" y="1107"/>
                    <a:pt x="647" y="965"/>
                    <a:pt x="647" y="788"/>
                  </a:cubicBezTo>
                  <a:lnTo>
                    <a:pt x="647" y="328"/>
                  </a:lnTo>
                  <a:cubicBezTo>
                    <a:pt x="647" y="151"/>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2"/>
            <p:cNvSpPr/>
            <p:nvPr/>
          </p:nvSpPr>
          <p:spPr>
            <a:xfrm>
              <a:off x="9020968" y="2495057"/>
              <a:ext cx="54785" cy="93735"/>
            </a:xfrm>
            <a:custGeom>
              <a:avLst/>
              <a:gdLst/>
              <a:ahLst/>
              <a:cxnLst/>
              <a:rect l="l" t="t" r="r" b="b"/>
              <a:pathLst>
                <a:path w="647" h="1107" extrusionOk="0">
                  <a:moveTo>
                    <a:pt x="319" y="0"/>
                  </a:moveTo>
                  <a:cubicBezTo>
                    <a:pt x="142" y="0"/>
                    <a:pt x="0" y="151"/>
                    <a:pt x="0" y="328"/>
                  </a:cubicBezTo>
                  <a:lnTo>
                    <a:pt x="0" y="788"/>
                  </a:lnTo>
                  <a:cubicBezTo>
                    <a:pt x="0" y="965"/>
                    <a:pt x="142" y="1107"/>
                    <a:pt x="319" y="1107"/>
                  </a:cubicBezTo>
                  <a:cubicBezTo>
                    <a:pt x="496" y="1107"/>
                    <a:pt x="647" y="965"/>
                    <a:pt x="647" y="788"/>
                  </a:cubicBezTo>
                  <a:lnTo>
                    <a:pt x="647" y="328"/>
                  </a:lnTo>
                  <a:cubicBezTo>
                    <a:pt x="647" y="151"/>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2"/>
            <p:cNvSpPr/>
            <p:nvPr/>
          </p:nvSpPr>
          <p:spPr>
            <a:xfrm>
              <a:off x="8742811" y="2623254"/>
              <a:ext cx="54107" cy="92973"/>
            </a:xfrm>
            <a:custGeom>
              <a:avLst/>
              <a:gdLst/>
              <a:ahLst/>
              <a:cxnLst/>
              <a:rect l="l" t="t" r="r" b="b"/>
              <a:pathLst>
                <a:path w="639" h="1098" extrusionOk="0">
                  <a:moveTo>
                    <a:pt x="319" y="0"/>
                  </a:moveTo>
                  <a:cubicBezTo>
                    <a:pt x="142" y="0"/>
                    <a:pt x="1" y="142"/>
                    <a:pt x="1" y="319"/>
                  </a:cubicBezTo>
                  <a:lnTo>
                    <a:pt x="1" y="779"/>
                  </a:lnTo>
                  <a:cubicBezTo>
                    <a:pt x="1" y="956"/>
                    <a:pt x="142" y="1098"/>
                    <a:pt x="319" y="1098"/>
                  </a:cubicBezTo>
                  <a:cubicBezTo>
                    <a:pt x="496" y="1098"/>
                    <a:pt x="638" y="956"/>
                    <a:pt x="638" y="779"/>
                  </a:cubicBezTo>
                  <a:lnTo>
                    <a:pt x="638" y="319"/>
                  </a:lnTo>
                  <a:cubicBezTo>
                    <a:pt x="638"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2"/>
            <p:cNvSpPr/>
            <p:nvPr/>
          </p:nvSpPr>
          <p:spPr>
            <a:xfrm>
              <a:off x="9020968" y="2623254"/>
              <a:ext cx="54785" cy="92973"/>
            </a:xfrm>
            <a:custGeom>
              <a:avLst/>
              <a:gdLst/>
              <a:ahLst/>
              <a:cxnLst/>
              <a:rect l="l" t="t" r="r" b="b"/>
              <a:pathLst>
                <a:path w="647" h="1098" extrusionOk="0">
                  <a:moveTo>
                    <a:pt x="319" y="0"/>
                  </a:moveTo>
                  <a:cubicBezTo>
                    <a:pt x="142" y="0"/>
                    <a:pt x="0" y="142"/>
                    <a:pt x="0" y="319"/>
                  </a:cubicBezTo>
                  <a:lnTo>
                    <a:pt x="0" y="779"/>
                  </a:lnTo>
                  <a:cubicBezTo>
                    <a:pt x="0" y="956"/>
                    <a:pt x="142" y="1098"/>
                    <a:pt x="319" y="1098"/>
                  </a:cubicBezTo>
                  <a:cubicBezTo>
                    <a:pt x="496" y="1098"/>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2"/>
            <p:cNvSpPr/>
            <p:nvPr/>
          </p:nvSpPr>
          <p:spPr>
            <a:xfrm>
              <a:off x="8835022" y="2750688"/>
              <a:ext cx="54785" cy="93735"/>
            </a:xfrm>
            <a:custGeom>
              <a:avLst/>
              <a:gdLst/>
              <a:ahLst/>
              <a:cxnLst/>
              <a:rect l="l" t="t" r="r" b="b"/>
              <a:pathLst>
                <a:path w="647" h="1107" extrusionOk="0">
                  <a:moveTo>
                    <a:pt x="328" y="0"/>
                  </a:moveTo>
                  <a:cubicBezTo>
                    <a:pt x="151" y="0"/>
                    <a:pt x="1" y="142"/>
                    <a:pt x="1" y="319"/>
                  </a:cubicBezTo>
                  <a:lnTo>
                    <a:pt x="1" y="779"/>
                  </a:lnTo>
                  <a:cubicBezTo>
                    <a:pt x="1" y="956"/>
                    <a:pt x="151" y="1107"/>
                    <a:pt x="328" y="1107"/>
                  </a:cubicBezTo>
                  <a:cubicBezTo>
                    <a:pt x="505" y="1107"/>
                    <a:pt x="647" y="956"/>
                    <a:pt x="647" y="779"/>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2"/>
            <p:cNvSpPr/>
            <p:nvPr/>
          </p:nvSpPr>
          <p:spPr>
            <a:xfrm>
              <a:off x="8927995" y="2750688"/>
              <a:ext cx="54785" cy="93735"/>
            </a:xfrm>
            <a:custGeom>
              <a:avLst/>
              <a:gdLst/>
              <a:ahLst/>
              <a:cxnLst/>
              <a:rect l="l" t="t" r="r" b="b"/>
              <a:pathLst>
                <a:path w="647" h="1107" extrusionOk="0">
                  <a:moveTo>
                    <a:pt x="328" y="0"/>
                  </a:moveTo>
                  <a:cubicBezTo>
                    <a:pt x="142" y="0"/>
                    <a:pt x="1" y="142"/>
                    <a:pt x="1" y="319"/>
                  </a:cubicBezTo>
                  <a:lnTo>
                    <a:pt x="1" y="779"/>
                  </a:lnTo>
                  <a:cubicBezTo>
                    <a:pt x="1" y="956"/>
                    <a:pt x="142" y="1107"/>
                    <a:pt x="328" y="1107"/>
                  </a:cubicBezTo>
                  <a:cubicBezTo>
                    <a:pt x="505" y="1107"/>
                    <a:pt x="647" y="956"/>
                    <a:pt x="647" y="779"/>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2"/>
            <p:cNvSpPr/>
            <p:nvPr/>
          </p:nvSpPr>
          <p:spPr>
            <a:xfrm>
              <a:off x="9020968" y="2750688"/>
              <a:ext cx="54785" cy="93735"/>
            </a:xfrm>
            <a:custGeom>
              <a:avLst/>
              <a:gdLst/>
              <a:ahLst/>
              <a:cxnLst/>
              <a:rect l="l" t="t" r="r" b="b"/>
              <a:pathLst>
                <a:path w="647" h="1107" extrusionOk="0">
                  <a:moveTo>
                    <a:pt x="319" y="0"/>
                  </a:moveTo>
                  <a:cubicBezTo>
                    <a:pt x="142" y="0"/>
                    <a:pt x="0" y="142"/>
                    <a:pt x="0" y="319"/>
                  </a:cubicBezTo>
                  <a:lnTo>
                    <a:pt x="0" y="779"/>
                  </a:lnTo>
                  <a:cubicBezTo>
                    <a:pt x="0" y="956"/>
                    <a:pt x="142" y="1107"/>
                    <a:pt x="319" y="1107"/>
                  </a:cubicBezTo>
                  <a:cubicBezTo>
                    <a:pt x="496" y="1107"/>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2"/>
            <p:cNvSpPr/>
            <p:nvPr/>
          </p:nvSpPr>
          <p:spPr>
            <a:xfrm>
              <a:off x="8742811" y="2878123"/>
              <a:ext cx="54107" cy="93820"/>
            </a:xfrm>
            <a:custGeom>
              <a:avLst/>
              <a:gdLst/>
              <a:ahLst/>
              <a:cxnLst/>
              <a:rect l="l" t="t" r="r" b="b"/>
              <a:pathLst>
                <a:path w="639" h="1108" extrusionOk="0">
                  <a:moveTo>
                    <a:pt x="319" y="0"/>
                  </a:moveTo>
                  <a:cubicBezTo>
                    <a:pt x="142" y="0"/>
                    <a:pt x="1" y="142"/>
                    <a:pt x="1" y="319"/>
                  </a:cubicBezTo>
                  <a:lnTo>
                    <a:pt x="1" y="779"/>
                  </a:lnTo>
                  <a:cubicBezTo>
                    <a:pt x="1" y="957"/>
                    <a:pt x="142" y="1107"/>
                    <a:pt x="319" y="1107"/>
                  </a:cubicBezTo>
                  <a:cubicBezTo>
                    <a:pt x="496" y="1107"/>
                    <a:pt x="638" y="957"/>
                    <a:pt x="638" y="779"/>
                  </a:cubicBezTo>
                  <a:lnTo>
                    <a:pt x="638" y="319"/>
                  </a:lnTo>
                  <a:cubicBezTo>
                    <a:pt x="638"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2"/>
            <p:cNvSpPr/>
            <p:nvPr/>
          </p:nvSpPr>
          <p:spPr>
            <a:xfrm>
              <a:off x="8927995" y="2878123"/>
              <a:ext cx="54785" cy="93820"/>
            </a:xfrm>
            <a:custGeom>
              <a:avLst/>
              <a:gdLst/>
              <a:ahLst/>
              <a:cxnLst/>
              <a:rect l="l" t="t" r="r" b="b"/>
              <a:pathLst>
                <a:path w="647" h="1108" extrusionOk="0">
                  <a:moveTo>
                    <a:pt x="328" y="0"/>
                  </a:moveTo>
                  <a:cubicBezTo>
                    <a:pt x="142" y="0"/>
                    <a:pt x="1" y="142"/>
                    <a:pt x="1" y="319"/>
                  </a:cubicBezTo>
                  <a:lnTo>
                    <a:pt x="1" y="779"/>
                  </a:lnTo>
                  <a:cubicBezTo>
                    <a:pt x="1" y="957"/>
                    <a:pt x="142" y="1107"/>
                    <a:pt x="328" y="1107"/>
                  </a:cubicBezTo>
                  <a:cubicBezTo>
                    <a:pt x="505" y="1107"/>
                    <a:pt x="647" y="957"/>
                    <a:pt x="647" y="779"/>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2"/>
            <p:cNvSpPr/>
            <p:nvPr/>
          </p:nvSpPr>
          <p:spPr>
            <a:xfrm>
              <a:off x="9020968" y="2878123"/>
              <a:ext cx="54785" cy="93820"/>
            </a:xfrm>
            <a:custGeom>
              <a:avLst/>
              <a:gdLst/>
              <a:ahLst/>
              <a:cxnLst/>
              <a:rect l="l" t="t" r="r" b="b"/>
              <a:pathLst>
                <a:path w="647" h="1108" extrusionOk="0">
                  <a:moveTo>
                    <a:pt x="319" y="0"/>
                  </a:moveTo>
                  <a:cubicBezTo>
                    <a:pt x="142" y="0"/>
                    <a:pt x="0" y="142"/>
                    <a:pt x="0" y="319"/>
                  </a:cubicBezTo>
                  <a:lnTo>
                    <a:pt x="0" y="779"/>
                  </a:lnTo>
                  <a:cubicBezTo>
                    <a:pt x="0" y="957"/>
                    <a:pt x="142" y="1107"/>
                    <a:pt x="319" y="1107"/>
                  </a:cubicBezTo>
                  <a:cubicBezTo>
                    <a:pt x="496" y="1107"/>
                    <a:pt x="647" y="957"/>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2"/>
            <p:cNvSpPr/>
            <p:nvPr/>
          </p:nvSpPr>
          <p:spPr>
            <a:xfrm>
              <a:off x="8742811" y="3005557"/>
              <a:ext cx="54107" cy="93820"/>
            </a:xfrm>
            <a:custGeom>
              <a:avLst/>
              <a:gdLst/>
              <a:ahLst/>
              <a:cxnLst/>
              <a:rect l="l" t="t" r="r" b="b"/>
              <a:pathLst>
                <a:path w="639" h="1108" extrusionOk="0">
                  <a:moveTo>
                    <a:pt x="319" y="0"/>
                  </a:moveTo>
                  <a:cubicBezTo>
                    <a:pt x="142" y="0"/>
                    <a:pt x="1" y="142"/>
                    <a:pt x="1" y="319"/>
                  </a:cubicBezTo>
                  <a:lnTo>
                    <a:pt x="1" y="788"/>
                  </a:lnTo>
                  <a:cubicBezTo>
                    <a:pt x="1" y="965"/>
                    <a:pt x="142" y="1107"/>
                    <a:pt x="319" y="1107"/>
                  </a:cubicBezTo>
                  <a:cubicBezTo>
                    <a:pt x="496" y="1107"/>
                    <a:pt x="638" y="965"/>
                    <a:pt x="638" y="788"/>
                  </a:cubicBezTo>
                  <a:lnTo>
                    <a:pt x="638" y="319"/>
                  </a:lnTo>
                  <a:cubicBezTo>
                    <a:pt x="638"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2"/>
            <p:cNvSpPr/>
            <p:nvPr/>
          </p:nvSpPr>
          <p:spPr>
            <a:xfrm>
              <a:off x="8835022" y="3005557"/>
              <a:ext cx="54785" cy="93820"/>
            </a:xfrm>
            <a:custGeom>
              <a:avLst/>
              <a:gdLst/>
              <a:ahLst/>
              <a:cxnLst/>
              <a:rect l="l" t="t" r="r" b="b"/>
              <a:pathLst>
                <a:path w="647" h="1108" extrusionOk="0">
                  <a:moveTo>
                    <a:pt x="328" y="0"/>
                  </a:moveTo>
                  <a:cubicBezTo>
                    <a:pt x="151" y="0"/>
                    <a:pt x="1" y="142"/>
                    <a:pt x="1" y="319"/>
                  </a:cubicBezTo>
                  <a:lnTo>
                    <a:pt x="1" y="788"/>
                  </a:lnTo>
                  <a:cubicBezTo>
                    <a:pt x="1" y="965"/>
                    <a:pt x="151" y="1107"/>
                    <a:pt x="328" y="1107"/>
                  </a:cubicBezTo>
                  <a:cubicBezTo>
                    <a:pt x="505" y="1107"/>
                    <a:pt x="647" y="965"/>
                    <a:pt x="647" y="788"/>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2"/>
            <p:cNvSpPr/>
            <p:nvPr/>
          </p:nvSpPr>
          <p:spPr>
            <a:xfrm>
              <a:off x="9020968" y="3005557"/>
              <a:ext cx="54785" cy="93820"/>
            </a:xfrm>
            <a:custGeom>
              <a:avLst/>
              <a:gdLst/>
              <a:ahLst/>
              <a:cxnLst/>
              <a:rect l="l" t="t" r="r" b="b"/>
              <a:pathLst>
                <a:path w="647" h="1108" extrusionOk="0">
                  <a:moveTo>
                    <a:pt x="319" y="0"/>
                  </a:moveTo>
                  <a:cubicBezTo>
                    <a:pt x="142" y="0"/>
                    <a:pt x="0" y="142"/>
                    <a:pt x="0" y="319"/>
                  </a:cubicBezTo>
                  <a:lnTo>
                    <a:pt x="0" y="788"/>
                  </a:lnTo>
                  <a:cubicBezTo>
                    <a:pt x="0" y="965"/>
                    <a:pt x="142" y="1107"/>
                    <a:pt x="319" y="1107"/>
                  </a:cubicBezTo>
                  <a:cubicBezTo>
                    <a:pt x="496" y="1107"/>
                    <a:pt x="647" y="965"/>
                    <a:pt x="647" y="788"/>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2"/>
            <p:cNvSpPr/>
            <p:nvPr/>
          </p:nvSpPr>
          <p:spPr>
            <a:xfrm>
              <a:off x="8835022" y="3132992"/>
              <a:ext cx="54785" cy="93820"/>
            </a:xfrm>
            <a:custGeom>
              <a:avLst/>
              <a:gdLst/>
              <a:ahLst/>
              <a:cxnLst/>
              <a:rect l="l" t="t" r="r" b="b"/>
              <a:pathLst>
                <a:path w="647" h="1108" extrusionOk="0">
                  <a:moveTo>
                    <a:pt x="328" y="1"/>
                  </a:moveTo>
                  <a:cubicBezTo>
                    <a:pt x="151" y="1"/>
                    <a:pt x="1" y="142"/>
                    <a:pt x="1" y="328"/>
                  </a:cubicBezTo>
                  <a:lnTo>
                    <a:pt x="1" y="789"/>
                  </a:lnTo>
                  <a:cubicBezTo>
                    <a:pt x="1" y="966"/>
                    <a:pt x="151" y="1107"/>
                    <a:pt x="328" y="1107"/>
                  </a:cubicBezTo>
                  <a:cubicBezTo>
                    <a:pt x="505" y="1107"/>
                    <a:pt x="647" y="966"/>
                    <a:pt x="647" y="789"/>
                  </a:cubicBezTo>
                  <a:lnTo>
                    <a:pt x="647" y="328"/>
                  </a:lnTo>
                  <a:cubicBezTo>
                    <a:pt x="647" y="142"/>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2"/>
            <p:cNvSpPr/>
            <p:nvPr/>
          </p:nvSpPr>
          <p:spPr>
            <a:xfrm>
              <a:off x="8927995" y="3132992"/>
              <a:ext cx="54785" cy="93820"/>
            </a:xfrm>
            <a:custGeom>
              <a:avLst/>
              <a:gdLst/>
              <a:ahLst/>
              <a:cxnLst/>
              <a:rect l="l" t="t" r="r" b="b"/>
              <a:pathLst>
                <a:path w="647" h="1108" extrusionOk="0">
                  <a:moveTo>
                    <a:pt x="328" y="1"/>
                  </a:moveTo>
                  <a:cubicBezTo>
                    <a:pt x="142" y="1"/>
                    <a:pt x="1" y="142"/>
                    <a:pt x="1" y="328"/>
                  </a:cubicBezTo>
                  <a:lnTo>
                    <a:pt x="1" y="789"/>
                  </a:lnTo>
                  <a:cubicBezTo>
                    <a:pt x="1" y="966"/>
                    <a:pt x="142" y="1107"/>
                    <a:pt x="328" y="1107"/>
                  </a:cubicBezTo>
                  <a:cubicBezTo>
                    <a:pt x="505" y="1107"/>
                    <a:pt x="647" y="966"/>
                    <a:pt x="647" y="789"/>
                  </a:cubicBezTo>
                  <a:lnTo>
                    <a:pt x="647" y="328"/>
                  </a:lnTo>
                  <a:cubicBezTo>
                    <a:pt x="647" y="142"/>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2"/>
            <p:cNvSpPr/>
            <p:nvPr/>
          </p:nvSpPr>
          <p:spPr>
            <a:xfrm>
              <a:off x="9020968" y="3132992"/>
              <a:ext cx="54785" cy="93820"/>
            </a:xfrm>
            <a:custGeom>
              <a:avLst/>
              <a:gdLst/>
              <a:ahLst/>
              <a:cxnLst/>
              <a:rect l="l" t="t" r="r" b="b"/>
              <a:pathLst>
                <a:path w="647" h="1108" extrusionOk="0">
                  <a:moveTo>
                    <a:pt x="319" y="1"/>
                  </a:moveTo>
                  <a:cubicBezTo>
                    <a:pt x="142" y="1"/>
                    <a:pt x="0" y="142"/>
                    <a:pt x="0" y="328"/>
                  </a:cubicBezTo>
                  <a:lnTo>
                    <a:pt x="0" y="789"/>
                  </a:lnTo>
                  <a:cubicBezTo>
                    <a:pt x="0" y="966"/>
                    <a:pt x="142" y="1107"/>
                    <a:pt x="319" y="1107"/>
                  </a:cubicBezTo>
                  <a:cubicBezTo>
                    <a:pt x="496" y="1107"/>
                    <a:pt x="647" y="966"/>
                    <a:pt x="647" y="789"/>
                  </a:cubicBezTo>
                  <a:lnTo>
                    <a:pt x="647" y="328"/>
                  </a:lnTo>
                  <a:cubicBezTo>
                    <a:pt x="647" y="142"/>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2"/>
            <p:cNvSpPr/>
            <p:nvPr/>
          </p:nvSpPr>
          <p:spPr>
            <a:xfrm>
              <a:off x="8250257" y="2321052"/>
              <a:ext cx="54107" cy="93820"/>
            </a:xfrm>
            <a:custGeom>
              <a:avLst/>
              <a:gdLst/>
              <a:ahLst/>
              <a:cxnLst/>
              <a:rect l="l" t="t" r="r" b="b"/>
              <a:pathLst>
                <a:path w="639" h="1108" extrusionOk="0">
                  <a:moveTo>
                    <a:pt x="320" y="1"/>
                  </a:moveTo>
                  <a:cubicBezTo>
                    <a:pt x="142" y="1"/>
                    <a:pt x="1" y="143"/>
                    <a:pt x="1" y="320"/>
                  </a:cubicBezTo>
                  <a:lnTo>
                    <a:pt x="1" y="780"/>
                  </a:lnTo>
                  <a:cubicBezTo>
                    <a:pt x="1" y="957"/>
                    <a:pt x="142" y="1108"/>
                    <a:pt x="320" y="1108"/>
                  </a:cubicBezTo>
                  <a:cubicBezTo>
                    <a:pt x="497" y="1108"/>
                    <a:pt x="638" y="957"/>
                    <a:pt x="638" y="780"/>
                  </a:cubicBezTo>
                  <a:lnTo>
                    <a:pt x="638" y="320"/>
                  </a:lnTo>
                  <a:cubicBezTo>
                    <a:pt x="638" y="143"/>
                    <a:pt x="497"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2"/>
            <p:cNvSpPr/>
            <p:nvPr/>
          </p:nvSpPr>
          <p:spPr>
            <a:xfrm>
              <a:off x="8435441" y="2321052"/>
              <a:ext cx="54785" cy="93820"/>
            </a:xfrm>
            <a:custGeom>
              <a:avLst/>
              <a:gdLst/>
              <a:ahLst/>
              <a:cxnLst/>
              <a:rect l="l" t="t" r="r" b="b"/>
              <a:pathLst>
                <a:path w="647" h="1108" extrusionOk="0">
                  <a:moveTo>
                    <a:pt x="319" y="1"/>
                  </a:moveTo>
                  <a:cubicBezTo>
                    <a:pt x="142" y="1"/>
                    <a:pt x="1" y="143"/>
                    <a:pt x="1" y="320"/>
                  </a:cubicBezTo>
                  <a:lnTo>
                    <a:pt x="1" y="780"/>
                  </a:lnTo>
                  <a:cubicBezTo>
                    <a:pt x="1" y="957"/>
                    <a:pt x="142" y="1108"/>
                    <a:pt x="319" y="1108"/>
                  </a:cubicBezTo>
                  <a:cubicBezTo>
                    <a:pt x="505" y="1108"/>
                    <a:pt x="647" y="957"/>
                    <a:pt x="647" y="780"/>
                  </a:cubicBezTo>
                  <a:lnTo>
                    <a:pt x="647" y="320"/>
                  </a:lnTo>
                  <a:cubicBezTo>
                    <a:pt x="647"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2"/>
            <p:cNvSpPr/>
            <p:nvPr/>
          </p:nvSpPr>
          <p:spPr>
            <a:xfrm>
              <a:off x="8528414" y="2321052"/>
              <a:ext cx="54785" cy="93820"/>
            </a:xfrm>
            <a:custGeom>
              <a:avLst/>
              <a:gdLst/>
              <a:ahLst/>
              <a:cxnLst/>
              <a:rect l="l" t="t" r="r" b="b"/>
              <a:pathLst>
                <a:path w="647" h="1108" extrusionOk="0">
                  <a:moveTo>
                    <a:pt x="319" y="1"/>
                  </a:moveTo>
                  <a:cubicBezTo>
                    <a:pt x="142" y="1"/>
                    <a:pt x="0" y="143"/>
                    <a:pt x="0" y="320"/>
                  </a:cubicBezTo>
                  <a:lnTo>
                    <a:pt x="0" y="780"/>
                  </a:lnTo>
                  <a:cubicBezTo>
                    <a:pt x="0" y="957"/>
                    <a:pt x="142" y="1108"/>
                    <a:pt x="319" y="1108"/>
                  </a:cubicBezTo>
                  <a:cubicBezTo>
                    <a:pt x="496" y="1108"/>
                    <a:pt x="647" y="957"/>
                    <a:pt x="647" y="780"/>
                  </a:cubicBezTo>
                  <a:lnTo>
                    <a:pt x="647" y="320"/>
                  </a:lnTo>
                  <a:cubicBezTo>
                    <a:pt x="647"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2"/>
            <p:cNvSpPr/>
            <p:nvPr/>
          </p:nvSpPr>
          <p:spPr>
            <a:xfrm>
              <a:off x="8250257" y="2448571"/>
              <a:ext cx="54107" cy="93735"/>
            </a:xfrm>
            <a:custGeom>
              <a:avLst/>
              <a:gdLst/>
              <a:ahLst/>
              <a:cxnLst/>
              <a:rect l="l" t="t" r="r" b="b"/>
              <a:pathLst>
                <a:path w="639" h="1107" extrusionOk="0">
                  <a:moveTo>
                    <a:pt x="320" y="0"/>
                  </a:moveTo>
                  <a:cubicBezTo>
                    <a:pt x="142" y="0"/>
                    <a:pt x="1" y="142"/>
                    <a:pt x="1" y="319"/>
                  </a:cubicBezTo>
                  <a:lnTo>
                    <a:pt x="1" y="779"/>
                  </a:lnTo>
                  <a:cubicBezTo>
                    <a:pt x="1" y="956"/>
                    <a:pt x="142" y="1107"/>
                    <a:pt x="320" y="1107"/>
                  </a:cubicBezTo>
                  <a:cubicBezTo>
                    <a:pt x="497" y="1107"/>
                    <a:pt x="638" y="956"/>
                    <a:pt x="638" y="779"/>
                  </a:cubicBezTo>
                  <a:lnTo>
                    <a:pt x="638" y="319"/>
                  </a:lnTo>
                  <a:cubicBezTo>
                    <a:pt x="638" y="142"/>
                    <a:pt x="497"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2"/>
            <p:cNvSpPr/>
            <p:nvPr/>
          </p:nvSpPr>
          <p:spPr>
            <a:xfrm>
              <a:off x="8342468" y="2448571"/>
              <a:ext cx="54869" cy="93735"/>
            </a:xfrm>
            <a:custGeom>
              <a:avLst/>
              <a:gdLst/>
              <a:ahLst/>
              <a:cxnLst/>
              <a:rect l="l" t="t" r="r" b="b"/>
              <a:pathLst>
                <a:path w="648" h="1107" extrusionOk="0">
                  <a:moveTo>
                    <a:pt x="328" y="0"/>
                  </a:moveTo>
                  <a:cubicBezTo>
                    <a:pt x="151" y="0"/>
                    <a:pt x="1" y="142"/>
                    <a:pt x="1" y="319"/>
                  </a:cubicBezTo>
                  <a:lnTo>
                    <a:pt x="1" y="779"/>
                  </a:lnTo>
                  <a:cubicBezTo>
                    <a:pt x="1" y="956"/>
                    <a:pt x="151" y="1107"/>
                    <a:pt x="328" y="1107"/>
                  </a:cubicBezTo>
                  <a:cubicBezTo>
                    <a:pt x="505" y="1107"/>
                    <a:pt x="647" y="956"/>
                    <a:pt x="647" y="779"/>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2"/>
            <p:cNvSpPr/>
            <p:nvPr/>
          </p:nvSpPr>
          <p:spPr>
            <a:xfrm>
              <a:off x="8528414" y="2448571"/>
              <a:ext cx="54785" cy="93735"/>
            </a:xfrm>
            <a:custGeom>
              <a:avLst/>
              <a:gdLst/>
              <a:ahLst/>
              <a:cxnLst/>
              <a:rect l="l" t="t" r="r" b="b"/>
              <a:pathLst>
                <a:path w="647" h="1107" extrusionOk="0">
                  <a:moveTo>
                    <a:pt x="319" y="0"/>
                  </a:moveTo>
                  <a:cubicBezTo>
                    <a:pt x="142" y="0"/>
                    <a:pt x="0" y="142"/>
                    <a:pt x="0" y="319"/>
                  </a:cubicBezTo>
                  <a:lnTo>
                    <a:pt x="0" y="779"/>
                  </a:lnTo>
                  <a:cubicBezTo>
                    <a:pt x="0" y="956"/>
                    <a:pt x="142" y="1107"/>
                    <a:pt x="319" y="1107"/>
                  </a:cubicBezTo>
                  <a:cubicBezTo>
                    <a:pt x="496" y="1107"/>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p:nvPr/>
          </p:nvSpPr>
          <p:spPr>
            <a:xfrm>
              <a:off x="8250257" y="2576006"/>
              <a:ext cx="54107" cy="93735"/>
            </a:xfrm>
            <a:custGeom>
              <a:avLst/>
              <a:gdLst/>
              <a:ahLst/>
              <a:cxnLst/>
              <a:rect l="l" t="t" r="r" b="b"/>
              <a:pathLst>
                <a:path w="639" h="1107" extrusionOk="0">
                  <a:moveTo>
                    <a:pt x="320" y="0"/>
                  </a:moveTo>
                  <a:cubicBezTo>
                    <a:pt x="142" y="0"/>
                    <a:pt x="1" y="142"/>
                    <a:pt x="1" y="328"/>
                  </a:cubicBezTo>
                  <a:lnTo>
                    <a:pt x="1" y="788"/>
                  </a:lnTo>
                  <a:cubicBezTo>
                    <a:pt x="1" y="965"/>
                    <a:pt x="142" y="1107"/>
                    <a:pt x="320" y="1107"/>
                  </a:cubicBezTo>
                  <a:cubicBezTo>
                    <a:pt x="497" y="1107"/>
                    <a:pt x="638" y="965"/>
                    <a:pt x="638" y="788"/>
                  </a:cubicBezTo>
                  <a:lnTo>
                    <a:pt x="638" y="328"/>
                  </a:lnTo>
                  <a:cubicBezTo>
                    <a:pt x="638" y="142"/>
                    <a:pt x="497"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2"/>
            <p:cNvSpPr/>
            <p:nvPr/>
          </p:nvSpPr>
          <p:spPr>
            <a:xfrm>
              <a:off x="8435441" y="2576006"/>
              <a:ext cx="54785" cy="93735"/>
            </a:xfrm>
            <a:custGeom>
              <a:avLst/>
              <a:gdLst/>
              <a:ahLst/>
              <a:cxnLst/>
              <a:rect l="l" t="t" r="r" b="b"/>
              <a:pathLst>
                <a:path w="647" h="1107" extrusionOk="0">
                  <a:moveTo>
                    <a:pt x="319" y="0"/>
                  </a:moveTo>
                  <a:cubicBezTo>
                    <a:pt x="142" y="0"/>
                    <a:pt x="1" y="142"/>
                    <a:pt x="1" y="328"/>
                  </a:cubicBezTo>
                  <a:lnTo>
                    <a:pt x="1" y="788"/>
                  </a:lnTo>
                  <a:cubicBezTo>
                    <a:pt x="1" y="965"/>
                    <a:pt x="142" y="1107"/>
                    <a:pt x="319" y="1107"/>
                  </a:cubicBezTo>
                  <a:cubicBezTo>
                    <a:pt x="505" y="1107"/>
                    <a:pt x="647" y="965"/>
                    <a:pt x="647" y="788"/>
                  </a:cubicBezTo>
                  <a:lnTo>
                    <a:pt x="647" y="328"/>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a:off x="8528414" y="2576006"/>
              <a:ext cx="54785" cy="93735"/>
            </a:xfrm>
            <a:custGeom>
              <a:avLst/>
              <a:gdLst/>
              <a:ahLst/>
              <a:cxnLst/>
              <a:rect l="l" t="t" r="r" b="b"/>
              <a:pathLst>
                <a:path w="647" h="1107" extrusionOk="0">
                  <a:moveTo>
                    <a:pt x="319" y="0"/>
                  </a:moveTo>
                  <a:cubicBezTo>
                    <a:pt x="142" y="0"/>
                    <a:pt x="0" y="142"/>
                    <a:pt x="0" y="328"/>
                  </a:cubicBezTo>
                  <a:lnTo>
                    <a:pt x="0" y="788"/>
                  </a:lnTo>
                  <a:cubicBezTo>
                    <a:pt x="0" y="965"/>
                    <a:pt x="142" y="1107"/>
                    <a:pt x="319" y="1107"/>
                  </a:cubicBezTo>
                  <a:cubicBezTo>
                    <a:pt x="496" y="1107"/>
                    <a:pt x="647" y="965"/>
                    <a:pt x="647" y="788"/>
                  </a:cubicBezTo>
                  <a:lnTo>
                    <a:pt x="647" y="328"/>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p:nvPr/>
          </p:nvSpPr>
          <p:spPr>
            <a:xfrm>
              <a:off x="8250257" y="2703440"/>
              <a:ext cx="54107" cy="93820"/>
            </a:xfrm>
            <a:custGeom>
              <a:avLst/>
              <a:gdLst/>
              <a:ahLst/>
              <a:cxnLst/>
              <a:rect l="l" t="t" r="r" b="b"/>
              <a:pathLst>
                <a:path w="639" h="1108" extrusionOk="0">
                  <a:moveTo>
                    <a:pt x="320" y="0"/>
                  </a:moveTo>
                  <a:cubicBezTo>
                    <a:pt x="142" y="0"/>
                    <a:pt x="1" y="142"/>
                    <a:pt x="1" y="328"/>
                  </a:cubicBezTo>
                  <a:lnTo>
                    <a:pt x="1" y="788"/>
                  </a:lnTo>
                  <a:cubicBezTo>
                    <a:pt x="1" y="965"/>
                    <a:pt x="142" y="1107"/>
                    <a:pt x="320" y="1107"/>
                  </a:cubicBezTo>
                  <a:cubicBezTo>
                    <a:pt x="497" y="1107"/>
                    <a:pt x="638" y="965"/>
                    <a:pt x="638" y="788"/>
                  </a:cubicBezTo>
                  <a:lnTo>
                    <a:pt x="638" y="328"/>
                  </a:lnTo>
                  <a:cubicBezTo>
                    <a:pt x="638" y="142"/>
                    <a:pt x="497"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2"/>
            <p:cNvSpPr/>
            <p:nvPr/>
          </p:nvSpPr>
          <p:spPr>
            <a:xfrm>
              <a:off x="8528414" y="2703440"/>
              <a:ext cx="54785" cy="93820"/>
            </a:xfrm>
            <a:custGeom>
              <a:avLst/>
              <a:gdLst/>
              <a:ahLst/>
              <a:cxnLst/>
              <a:rect l="l" t="t" r="r" b="b"/>
              <a:pathLst>
                <a:path w="647" h="1108" extrusionOk="0">
                  <a:moveTo>
                    <a:pt x="319" y="0"/>
                  </a:moveTo>
                  <a:cubicBezTo>
                    <a:pt x="142" y="0"/>
                    <a:pt x="0" y="142"/>
                    <a:pt x="0" y="328"/>
                  </a:cubicBezTo>
                  <a:lnTo>
                    <a:pt x="0" y="788"/>
                  </a:lnTo>
                  <a:cubicBezTo>
                    <a:pt x="0" y="965"/>
                    <a:pt x="142" y="1107"/>
                    <a:pt x="319" y="1107"/>
                  </a:cubicBezTo>
                  <a:cubicBezTo>
                    <a:pt x="496" y="1107"/>
                    <a:pt x="647" y="965"/>
                    <a:pt x="647" y="788"/>
                  </a:cubicBezTo>
                  <a:lnTo>
                    <a:pt x="647" y="328"/>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2"/>
            <p:cNvSpPr/>
            <p:nvPr/>
          </p:nvSpPr>
          <p:spPr>
            <a:xfrm>
              <a:off x="8250257" y="2830875"/>
              <a:ext cx="54107" cy="93820"/>
            </a:xfrm>
            <a:custGeom>
              <a:avLst/>
              <a:gdLst/>
              <a:ahLst/>
              <a:cxnLst/>
              <a:rect l="l" t="t" r="r" b="b"/>
              <a:pathLst>
                <a:path w="639" h="1108" extrusionOk="0">
                  <a:moveTo>
                    <a:pt x="320" y="1"/>
                  </a:moveTo>
                  <a:cubicBezTo>
                    <a:pt x="142" y="1"/>
                    <a:pt x="1" y="151"/>
                    <a:pt x="1" y="328"/>
                  </a:cubicBezTo>
                  <a:lnTo>
                    <a:pt x="1" y="789"/>
                  </a:lnTo>
                  <a:cubicBezTo>
                    <a:pt x="1" y="966"/>
                    <a:pt x="142" y="1107"/>
                    <a:pt x="320" y="1107"/>
                  </a:cubicBezTo>
                  <a:cubicBezTo>
                    <a:pt x="497" y="1107"/>
                    <a:pt x="638" y="966"/>
                    <a:pt x="638" y="789"/>
                  </a:cubicBezTo>
                  <a:lnTo>
                    <a:pt x="638" y="328"/>
                  </a:lnTo>
                  <a:cubicBezTo>
                    <a:pt x="638" y="151"/>
                    <a:pt x="497"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2"/>
            <p:cNvSpPr/>
            <p:nvPr/>
          </p:nvSpPr>
          <p:spPr>
            <a:xfrm>
              <a:off x="8342468" y="2830875"/>
              <a:ext cx="54869" cy="93820"/>
            </a:xfrm>
            <a:custGeom>
              <a:avLst/>
              <a:gdLst/>
              <a:ahLst/>
              <a:cxnLst/>
              <a:rect l="l" t="t" r="r" b="b"/>
              <a:pathLst>
                <a:path w="648" h="1108" extrusionOk="0">
                  <a:moveTo>
                    <a:pt x="328" y="1"/>
                  </a:moveTo>
                  <a:cubicBezTo>
                    <a:pt x="151" y="1"/>
                    <a:pt x="1" y="151"/>
                    <a:pt x="1" y="328"/>
                  </a:cubicBezTo>
                  <a:lnTo>
                    <a:pt x="1" y="789"/>
                  </a:lnTo>
                  <a:cubicBezTo>
                    <a:pt x="1" y="966"/>
                    <a:pt x="151" y="1107"/>
                    <a:pt x="328" y="1107"/>
                  </a:cubicBezTo>
                  <a:cubicBezTo>
                    <a:pt x="505" y="1107"/>
                    <a:pt x="647" y="966"/>
                    <a:pt x="647" y="789"/>
                  </a:cubicBezTo>
                  <a:lnTo>
                    <a:pt x="647" y="328"/>
                  </a:lnTo>
                  <a:cubicBezTo>
                    <a:pt x="647" y="151"/>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2"/>
            <p:cNvSpPr/>
            <p:nvPr/>
          </p:nvSpPr>
          <p:spPr>
            <a:xfrm>
              <a:off x="8528414" y="2830875"/>
              <a:ext cx="54785" cy="93820"/>
            </a:xfrm>
            <a:custGeom>
              <a:avLst/>
              <a:gdLst/>
              <a:ahLst/>
              <a:cxnLst/>
              <a:rect l="l" t="t" r="r" b="b"/>
              <a:pathLst>
                <a:path w="647" h="1108" extrusionOk="0">
                  <a:moveTo>
                    <a:pt x="319" y="1"/>
                  </a:moveTo>
                  <a:cubicBezTo>
                    <a:pt x="142" y="1"/>
                    <a:pt x="0" y="151"/>
                    <a:pt x="0" y="328"/>
                  </a:cubicBezTo>
                  <a:lnTo>
                    <a:pt x="0" y="789"/>
                  </a:lnTo>
                  <a:cubicBezTo>
                    <a:pt x="0" y="966"/>
                    <a:pt x="142" y="1107"/>
                    <a:pt x="319" y="1107"/>
                  </a:cubicBezTo>
                  <a:cubicBezTo>
                    <a:pt x="496" y="1107"/>
                    <a:pt x="647" y="966"/>
                    <a:pt x="647" y="789"/>
                  </a:cubicBezTo>
                  <a:lnTo>
                    <a:pt x="647" y="328"/>
                  </a:lnTo>
                  <a:cubicBezTo>
                    <a:pt x="647" y="151"/>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2"/>
            <p:cNvSpPr/>
            <p:nvPr/>
          </p:nvSpPr>
          <p:spPr>
            <a:xfrm>
              <a:off x="8250257" y="2959071"/>
              <a:ext cx="54107" cy="93058"/>
            </a:xfrm>
            <a:custGeom>
              <a:avLst/>
              <a:gdLst/>
              <a:ahLst/>
              <a:cxnLst/>
              <a:rect l="l" t="t" r="r" b="b"/>
              <a:pathLst>
                <a:path w="639" h="1099" extrusionOk="0">
                  <a:moveTo>
                    <a:pt x="320" y="1"/>
                  </a:moveTo>
                  <a:cubicBezTo>
                    <a:pt x="142" y="1"/>
                    <a:pt x="1" y="142"/>
                    <a:pt x="1" y="319"/>
                  </a:cubicBezTo>
                  <a:lnTo>
                    <a:pt x="1" y="780"/>
                  </a:lnTo>
                  <a:cubicBezTo>
                    <a:pt x="1" y="957"/>
                    <a:pt x="142" y="1098"/>
                    <a:pt x="320" y="1098"/>
                  </a:cubicBezTo>
                  <a:cubicBezTo>
                    <a:pt x="497" y="1098"/>
                    <a:pt x="638" y="957"/>
                    <a:pt x="638" y="780"/>
                  </a:cubicBezTo>
                  <a:lnTo>
                    <a:pt x="638" y="319"/>
                  </a:lnTo>
                  <a:cubicBezTo>
                    <a:pt x="638" y="142"/>
                    <a:pt x="497"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2"/>
            <p:cNvSpPr/>
            <p:nvPr/>
          </p:nvSpPr>
          <p:spPr>
            <a:xfrm>
              <a:off x="8342468" y="2959071"/>
              <a:ext cx="54869" cy="93058"/>
            </a:xfrm>
            <a:custGeom>
              <a:avLst/>
              <a:gdLst/>
              <a:ahLst/>
              <a:cxnLst/>
              <a:rect l="l" t="t" r="r" b="b"/>
              <a:pathLst>
                <a:path w="648" h="1099" extrusionOk="0">
                  <a:moveTo>
                    <a:pt x="328" y="1"/>
                  </a:moveTo>
                  <a:cubicBezTo>
                    <a:pt x="151" y="1"/>
                    <a:pt x="1" y="142"/>
                    <a:pt x="1" y="319"/>
                  </a:cubicBezTo>
                  <a:lnTo>
                    <a:pt x="1" y="780"/>
                  </a:lnTo>
                  <a:cubicBezTo>
                    <a:pt x="1" y="957"/>
                    <a:pt x="151" y="1098"/>
                    <a:pt x="328" y="1098"/>
                  </a:cubicBezTo>
                  <a:cubicBezTo>
                    <a:pt x="505" y="1098"/>
                    <a:pt x="647" y="957"/>
                    <a:pt x="647" y="780"/>
                  </a:cubicBezTo>
                  <a:lnTo>
                    <a:pt x="647" y="319"/>
                  </a:lnTo>
                  <a:cubicBezTo>
                    <a:pt x="647" y="142"/>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2"/>
            <p:cNvSpPr/>
            <p:nvPr/>
          </p:nvSpPr>
          <p:spPr>
            <a:xfrm>
              <a:off x="8435441" y="2959071"/>
              <a:ext cx="54785" cy="93058"/>
            </a:xfrm>
            <a:custGeom>
              <a:avLst/>
              <a:gdLst/>
              <a:ahLst/>
              <a:cxnLst/>
              <a:rect l="l" t="t" r="r" b="b"/>
              <a:pathLst>
                <a:path w="647" h="1099" extrusionOk="0">
                  <a:moveTo>
                    <a:pt x="319" y="1"/>
                  </a:moveTo>
                  <a:cubicBezTo>
                    <a:pt x="142" y="1"/>
                    <a:pt x="1" y="142"/>
                    <a:pt x="1" y="319"/>
                  </a:cubicBezTo>
                  <a:lnTo>
                    <a:pt x="1" y="780"/>
                  </a:lnTo>
                  <a:cubicBezTo>
                    <a:pt x="1" y="957"/>
                    <a:pt x="142" y="1098"/>
                    <a:pt x="319" y="1098"/>
                  </a:cubicBezTo>
                  <a:cubicBezTo>
                    <a:pt x="505" y="1098"/>
                    <a:pt x="647" y="957"/>
                    <a:pt x="647" y="780"/>
                  </a:cubicBezTo>
                  <a:lnTo>
                    <a:pt x="647" y="319"/>
                  </a:lnTo>
                  <a:cubicBezTo>
                    <a:pt x="647" y="142"/>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2"/>
            <p:cNvSpPr/>
            <p:nvPr/>
          </p:nvSpPr>
          <p:spPr>
            <a:xfrm>
              <a:off x="8250257" y="3086506"/>
              <a:ext cx="54107" cy="93820"/>
            </a:xfrm>
            <a:custGeom>
              <a:avLst/>
              <a:gdLst/>
              <a:ahLst/>
              <a:cxnLst/>
              <a:rect l="l" t="t" r="r" b="b"/>
              <a:pathLst>
                <a:path w="639" h="1108" extrusionOk="0">
                  <a:moveTo>
                    <a:pt x="320" y="1"/>
                  </a:moveTo>
                  <a:cubicBezTo>
                    <a:pt x="142" y="1"/>
                    <a:pt x="1" y="142"/>
                    <a:pt x="1" y="319"/>
                  </a:cubicBezTo>
                  <a:lnTo>
                    <a:pt x="1" y="780"/>
                  </a:lnTo>
                  <a:cubicBezTo>
                    <a:pt x="1" y="957"/>
                    <a:pt x="142" y="1107"/>
                    <a:pt x="320" y="1107"/>
                  </a:cubicBezTo>
                  <a:cubicBezTo>
                    <a:pt x="497" y="1107"/>
                    <a:pt x="638" y="957"/>
                    <a:pt x="638" y="780"/>
                  </a:cubicBezTo>
                  <a:lnTo>
                    <a:pt x="638" y="319"/>
                  </a:lnTo>
                  <a:cubicBezTo>
                    <a:pt x="638" y="142"/>
                    <a:pt x="497"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2"/>
            <p:cNvSpPr/>
            <p:nvPr/>
          </p:nvSpPr>
          <p:spPr>
            <a:xfrm>
              <a:off x="8528414" y="3086506"/>
              <a:ext cx="54785" cy="93820"/>
            </a:xfrm>
            <a:custGeom>
              <a:avLst/>
              <a:gdLst/>
              <a:ahLst/>
              <a:cxnLst/>
              <a:rect l="l" t="t" r="r" b="b"/>
              <a:pathLst>
                <a:path w="647" h="1108" extrusionOk="0">
                  <a:moveTo>
                    <a:pt x="319" y="1"/>
                  </a:moveTo>
                  <a:cubicBezTo>
                    <a:pt x="142" y="1"/>
                    <a:pt x="0" y="142"/>
                    <a:pt x="0" y="319"/>
                  </a:cubicBezTo>
                  <a:lnTo>
                    <a:pt x="0" y="780"/>
                  </a:lnTo>
                  <a:cubicBezTo>
                    <a:pt x="0" y="957"/>
                    <a:pt x="142" y="1107"/>
                    <a:pt x="319" y="1107"/>
                  </a:cubicBezTo>
                  <a:cubicBezTo>
                    <a:pt x="496" y="1107"/>
                    <a:pt x="647" y="957"/>
                    <a:pt x="647" y="780"/>
                  </a:cubicBezTo>
                  <a:lnTo>
                    <a:pt x="647" y="319"/>
                  </a:lnTo>
                  <a:cubicBezTo>
                    <a:pt x="647" y="142"/>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2"/>
            <p:cNvSpPr/>
            <p:nvPr/>
          </p:nvSpPr>
          <p:spPr>
            <a:xfrm>
              <a:off x="5630165" y="2675667"/>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2"/>
            <p:cNvSpPr/>
            <p:nvPr/>
          </p:nvSpPr>
          <p:spPr>
            <a:xfrm>
              <a:off x="5726864" y="2675667"/>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2"/>
            <p:cNvSpPr/>
            <p:nvPr/>
          </p:nvSpPr>
          <p:spPr>
            <a:xfrm>
              <a:off x="5920261" y="2675667"/>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2"/>
            <p:cNvSpPr/>
            <p:nvPr/>
          </p:nvSpPr>
          <p:spPr>
            <a:xfrm>
              <a:off x="5630165" y="2808351"/>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2"/>
            <p:cNvSpPr/>
            <p:nvPr/>
          </p:nvSpPr>
          <p:spPr>
            <a:xfrm>
              <a:off x="5823562" y="2808351"/>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2"/>
            <p:cNvSpPr/>
            <p:nvPr/>
          </p:nvSpPr>
          <p:spPr>
            <a:xfrm>
              <a:off x="5920261" y="2808351"/>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2"/>
            <p:cNvSpPr/>
            <p:nvPr/>
          </p:nvSpPr>
          <p:spPr>
            <a:xfrm>
              <a:off x="5630165" y="2941798"/>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2"/>
            <p:cNvSpPr/>
            <p:nvPr/>
          </p:nvSpPr>
          <p:spPr>
            <a:xfrm>
              <a:off x="5823562" y="2941798"/>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2"/>
            <p:cNvSpPr/>
            <p:nvPr/>
          </p:nvSpPr>
          <p:spPr>
            <a:xfrm>
              <a:off x="5920261" y="2941798"/>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2"/>
            <p:cNvSpPr/>
            <p:nvPr/>
          </p:nvSpPr>
          <p:spPr>
            <a:xfrm>
              <a:off x="5630165" y="3074482"/>
              <a:ext cx="56986" cy="98308"/>
            </a:xfrm>
            <a:custGeom>
              <a:avLst/>
              <a:gdLst/>
              <a:ahLst/>
              <a:cxnLst/>
              <a:rect l="l" t="t" r="r" b="b"/>
              <a:pathLst>
                <a:path w="673" h="1161" extrusionOk="0">
                  <a:moveTo>
                    <a:pt x="336" y="1"/>
                  </a:moveTo>
                  <a:cubicBezTo>
                    <a:pt x="151" y="1"/>
                    <a:pt x="0" y="151"/>
                    <a:pt x="0" y="337"/>
                  </a:cubicBezTo>
                  <a:lnTo>
                    <a:pt x="0" y="824"/>
                  </a:lnTo>
                  <a:cubicBezTo>
                    <a:pt x="0" y="1010"/>
                    <a:pt x="151" y="1161"/>
                    <a:pt x="336" y="1161"/>
                  </a:cubicBezTo>
                  <a:cubicBezTo>
                    <a:pt x="522" y="1161"/>
                    <a:pt x="673" y="1010"/>
                    <a:pt x="673" y="824"/>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2"/>
            <p:cNvSpPr/>
            <p:nvPr/>
          </p:nvSpPr>
          <p:spPr>
            <a:xfrm>
              <a:off x="5920261" y="3074482"/>
              <a:ext cx="57071" cy="98308"/>
            </a:xfrm>
            <a:custGeom>
              <a:avLst/>
              <a:gdLst/>
              <a:ahLst/>
              <a:cxnLst/>
              <a:rect l="l" t="t" r="r" b="b"/>
              <a:pathLst>
                <a:path w="674" h="1161" extrusionOk="0">
                  <a:moveTo>
                    <a:pt x="337" y="1"/>
                  </a:moveTo>
                  <a:cubicBezTo>
                    <a:pt x="151" y="1"/>
                    <a:pt x="0" y="151"/>
                    <a:pt x="0" y="337"/>
                  </a:cubicBezTo>
                  <a:lnTo>
                    <a:pt x="0" y="824"/>
                  </a:lnTo>
                  <a:cubicBezTo>
                    <a:pt x="0" y="1010"/>
                    <a:pt x="151" y="1161"/>
                    <a:pt x="337" y="1161"/>
                  </a:cubicBezTo>
                  <a:cubicBezTo>
                    <a:pt x="523" y="1161"/>
                    <a:pt x="673" y="1010"/>
                    <a:pt x="673" y="824"/>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2"/>
            <p:cNvSpPr/>
            <p:nvPr/>
          </p:nvSpPr>
          <p:spPr>
            <a:xfrm>
              <a:off x="5630165" y="3207928"/>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2"/>
            <p:cNvSpPr/>
            <p:nvPr/>
          </p:nvSpPr>
          <p:spPr>
            <a:xfrm>
              <a:off x="5823562" y="3207928"/>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2"/>
            <p:cNvSpPr/>
            <p:nvPr/>
          </p:nvSpPr>
          <p:spPr>
            <a:xfrm>
              <a:off x="5920261" y="3207928"/>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2"/>
            <p:cNvSpPr/>
            <p:nvPr/>
          </p:nvSpPr>
          <p:spPr>
            <a:xfrm>
              <a:off x="5630165" y="3341375"/>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2"/>
            <p:cNvSpPr/>
            <p:nvPr/>
          </p:nvSpPr>
          <p:spPr>
            <a:xfrm>
              <a:off x="5823562" y="3341375"/>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2"/>
            <p:cNvSpPr/>
            <p:nvPr/>
          </p:nvSpPr>
          <p:spPr>
            <a:xfrm>
              <a:off x="5920261" y="3341375"/>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2"/>
            <p:cNvSpPr/>
            <p:nvPr/>
          </p:nvSpPr>
          <p:spPr>
            <a:xfrm>
              <a:off x="5630165" y="3474144"/>
              <a:ext cx="56986" cy="98223"/>
            </a:xfrm>
            <a:custGeom>
              <a:avLst/>
              <a:gdLst/>
              <a:ahLst/>
              <a:cxnLst/>
              <a:rect l="l" t="t" r="r" b="b"/>
              <a:pathLst>
                <a:path w="673" h="1160" extrusionOk="0">
                  <a:moveTo>
                    <a:pt x="336" y="0"/>
                  </a:moveTo>
                  <a:cubicBezTo>
                    <a:pt x="151" y="0"/>
                    <a:pt x="0" y="151"/>
                    <a:pt x="0" y="336"/>
                  </a:cubicBezTo>
                  <a:lnTo>
                    <a:pt x="0" y="823"/>
                  </a:lnTo>
                  <a:cubicBezTo>
                    <a:pt x="0" y="1009"/>
                    <a:pt x="151" y="1160"/>
                    <a:pt x="336" y="1160"/>
                  </a:cubicBezTo>
                  <a:cubicBezTo>
                    <a:pt x="522" y="1160"/>
                    <a:pt x="673" y="1009"/>
                    <a:pt x="673" y="823"/>
                  </a:cubicBezTo>
                  <a:lnTo>
                    <a:pt x="673" y="336"/>
                  </a:lnTo>
                  <a:cubicBezTo>
                    <a:pt x="673" y="151"/>
                    <a:pt x="522" y="0"/>
                    <a:pt x="336"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2"/>
            <p:cNvSpPr/>
            <p:nvPr/>
          </p:nvSpPr>
          <p:spPr>
            <a:xfrm>
              <a:off x="5726864" y="3474144"/>
              <a:ext cx="57071" cy="98223"/>
            </a:xfrm>
            <a:custGeom>
              <a:avLst/>
              <a:gdLst/>
              <a:ahLst/>
              <a:cxnLst/>
              <a:rect l="l" t="t" r="r" b="b"/>
              <a:pathLst>
                <a:path w="674" h="1160" extrusionOk="0">
                  <a:moveTo>
                    <a:pt x="337" y="0"/>
                  </a:moveTo>
                  <a:cubicBezTo>
                    <a:pt x="151" y="0"/>
                    <a:pt x="0" y="151"/>
                    <a:pt x="0" y="336"/>
                  </a:cubicBezTo>
                  <a:lnTo>
                    <a:pt x="0" y="823"/>
                  </a:lnTo>
                  <a:cubicBezTo>
                    <a:pt x="0" y="1009"/>
                    <a:pt x="151" y="1160"/>
                    <a:pt x="337" y="1160"/>
                  </a:cubicBezTo>
                  <a:cubicBezTo>
                    <a:pt x="523" y="1160"/>
                    <a:pt x="673" y="1009"/>
                    <a:pt x="673" y="823"/>
                  </a:cubicBezTo>
                  <a:lnTo>
                    <a:pt x="673" y="336"/>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2"/>
            <p:cNvSpPr/>
            <p:nvPr/>
          </p:nvSpPr>
          <p:spPr>
            <a:xfrm>
              <a:off x="5823562" y="3474144"/>
              <a:ext cx="57071" cy="98223"/>
            </a:xfrm>
            <a:custGeom>
              <a:avLst/>
              <a:gdLst/>
              <a:ahLst/>
              <a:cxnLst/>
              <a:rect l="l" t="t" r="r" b="b"/>
              <a:pathLst>
                <a:path w="674" h="1160" extrusionOk="0">
                  <a:moveTo>
                    <a:pt x="337" y="0"/>
                  </a:moveTo>
                  <a:cubicBezTo>
                    <a:pt x="151" y="0"/>
                    <a:pt x="0" y="151"/>
                    <a:pt x="0" y="336"/>
                  </a:cubicBezTo>
                  <a:lnTo>
                    <a:pt x="0" y="823"/>
                  </a:lnTo>
                  <a:cubicBezTo>
                    <a:pt x="0" y="1009"/>
                    <a:pt x="151" y="1160"/>
                    <a:pt x="337" y="1160"/>
                  </a:cubicBezTo>
                  <a:cubicBezTo>
                    <a:pt x="523" y="1160"/>
                    <a:pt x="673" y="1009"/>
                    <a:pt x="673" y="823"/>
                  </a:cubicBezTo>
                  <a:lnTo>
                    <a:pt x="673" y="336"/>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2"/>
            <p:cNvSpPr/>
            <p:nvPr/>
          </p:nvSpPr>
          <p:spPr>
            <a:xfrm>
              <a:off x="6599437" y="2324862"/>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2"/>
            <p:cNvSpPr/>
            <p:nvPr/>
          </p:nvSpPr>
          <p:spPr>
            <a:xfrm>
              <a:off x="6793681" y="2324862"/>
              <a:ext cx="56986" cy="97546"/>
            </a:xfrm>
            <a:custGeom>
              <a:avLst/>
              <a:gdLst/>
              <a:ahLst/>
              <a:cxnLst/>
              <a:rect l="l" t="t" r="r" b="b"/>
              <a:pathLst>
                <a:path w="673" h="1152" extrusionOk="0">
                  <a:moveTo>
                    <a:pt x="336" y="0"/>
                  </a:moveTo>
                  <a:cubicBezTo>
                    <a:pt x="151" y="0"/>
                    <a:pt x="0" y="151"/>
                    <a:pt x="0" y="337"/>
                  </a:cubicBezTo>
                  <a:lnTo>
                    <a:pt x="0" y="815"/>
                  </a:lnTo>
                  <a:cubicBezTo>
                    <a:pt x="0" y="1001"/>
                    <a:pt x="151" y="1151"/>
                    <a:pt x="336" y="1151"/>
                  </a:cubicBezTo>
                  <a:cubicBezTo>
                    <a:pt x="522" y="1151"/>
                    <a:pt x="673" y="1001"/>
                    <a:pt x="673" y="815"/>
                  </a:cubicBezTo>
                  <a:lnTo>
                    <a:pt x="673" y="337"/>
                  </a:lnTo>
                  <a:cubicBezTo>
                    <a:pt x="673" y="151"/>
                    <a:pt x="522" y="0"/>
                    <a:pt x="336"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2"/>
            <p:cNvSpPr/>
            <p:nvPr/>
          </p:nvSpPr>
          <p:spPr>
            <a:xfrm>
              <a:off x="6890380" y="2324862"/>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2"/>
            <p:cNvSpPr/>
            <p:nvPr/>
          </p:nvSpPr>
          <p:spPr>
            <a:xfrm>
              <a:off x="6599437"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p:nvPr/>
          </p:nvSpPr>
          <p:spPr>
            <a:xfrm>
              <a:off x="6696898"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2"/>
            <p:cNvSpPr/>
            <p:nvPr/>
          </p:nvSpPr>
          <p:spPr>
            <a:xfrm>
              <a:off x="6890380" y="2458309"/>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2"/>
            <p:cNvSpPr/>
            <p:nvPr/>
          </p:nvSpPr>
          <p:spPr>
            <a:xfrm>
              <a:off x="6599437"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2"/>
            <p:cNvSpPr/>
            <p:nvPr/>
          </p:nvSpPr>
          <p:spPr>
            <a:xfrm>
              <a:off x="6696898"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2"/>
            <p:cNvSpPr/>
            <p:nvPr/>
          </p:nvSpPr>
          <p:spPr>
            <a:xfrm>
              <a:off x="6599437" y="272443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2"/>
            <p:cNvSpPr/>
            <p:nvPr/>
          </p:nvSpPr>
          <p:spPr>
            <a:xfrm>
              <a:off x="6696898" y="272443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a:off x="6890380" y="2724439"/>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a:off x="6599437" y="2857124"/>
              <a:ext cx="57071" cy="98308"/>
            </a:xfrm>
            <a:custGeom>
              <a:avLst/>
              <a:gdLst/>
              <a:ahLst/>
              <a:cxnLst/>
              <a:rect l="l" t="t" r="r" b="b"/>
              <a:pathLst>
                <a:path w="674" h="1161" extrusionOk="0">
                  <a:moveTo>
                    <a:pt x="337" y="0"/>
                  </a:moveTo>
                  <a:cubicBezTo>
                    <a:pt x="151" y="0"/>
                    <a:pt x="1" y="151"/>
                    <a:pt x="1" y="337"/>
                  </a:cubicBezTo>
                  <a:lnTo>
                    <a:pt x="1" y="824"/>
                  </a:lnTo>
                  <a:cubicBezTo>
                    <a:pt x="1" y="1010"/>
                    <a:pt x="151" y="1160"/>
                    <a:pt x="337" y="1160"/>
                  </a:cubicBezTo>
                  <a:cubicBezTo>
                    <a:pt x="523" y="1160"/>
                    <a:pt x="674" y="1010"/>
                    <a:pt x="674" y="824"/>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p:nvPr/>
          </p:nvSpPr>
          <p:spPr>
            <a:xfrm>
              <a:off x="6793681" y="2857124"/>
              <a:ext cx="56986" cy="98308"/>
            </a:xfrm>
            <a:custGeom>
              <a:avLst/>
              <a:gdLst/>
              <a:ahLst/>
              <a:cxnLst/>
              <a:rect l="l" t="t" r="r" b="b"/>
              <a:pathLst>
                <a:path w="673" h="1161" extrusionOk="0">
                  <a:moveTo>
                    <a:pt x="336" y="0"/>
                  </a:moveTo>
                  <a:cubicBezTo>
                    <a:pt x="151" y="0"/>
                    <a:pt x="0" y="151"/>
                    <a:pt x="0" y="337"/>
                  </a:cubicBezTo>
                  <a:lnTo>
                    <a:pt x="0" y="824"/>
                  </a:lnTo>
                  <a:cubicBezTo>
                    <a:pt x="0" y="1010"/>
                    <a:pt x="151" y="1160"/>
                    <a:pt x="336" y="1160"/>
                  </a:cubicBezTo>
                  <a:cubicBezTo>
                    <a:pt x="522" y="1160"/>
                    <a:pt x="673" y="1010"/>
                    <a:pt x="673" y="824"/>
                  </a:cubicBezTo>
                  <a:lnTo>
                    <a:pt x="673" y="337"/>
                  </a:lnTo>
                  <a:cubicBezTo>
                    <a:pt x="673" y="151"/>
                    <a:pt x="522" y="0"/>
                    <a:pt x="336"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2"/>
            <p:cNvSpPr/>
            <p:nvPr/>
          </p:nvSpPr>
          <p:spPr>
            <a:xfrm>
              <a:off x="6890380" y="2857124"/>
              <a:ext cx="57071" cy="98308"/>
            </a:xfrm>
            <a:custGeom>
              <a:avLst/>
              <a:gdLst/>
              <a:ahLst/>
              <a:cxnLst/>
              <a:rect l="l" t="t" r="r" b="b"/>
              <a:pathLst>
                <a:path w="674" h="1161" extrusionOk="0">
                  <a:moveTo>
                    <a:pt x="337" y="0"/>
                  </a:moveTo>
                  <a:cubicBezTo>
                    <a:pt x="151" y="0"/>
                    <a:pt x="0" y="151"/>
                    <a:pt x="0" y="337"/>
                  </a:cubicBezTo>
                  <a:lnTo>
                    <a:pt x="0" y="824"/>
                  </a:lnTo>
                  <a:cubicBezTo>
                    <a:pt x="0" y="1010"/>
                    <a:pt x="151" y="1160"/>
                    <a:pt x="337" y="1160"/>
                  </a:cubicBezTo>
                  <a:cubicBezTo>
                    <a:pt x="523" y="1160"/>
                    <a:pt x="673" y="1010"/>
                    <a:pt x="673" y="824"/>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32"/>
          <p:cNvGrpSpPr/>
          <p:nvPr/>
        </p:nvGrpSpPr>
        <p:grpSpPr>
          <a:xfrm>
            <a:off x="49" y="3796789"/>
            <a:ext cx="4572038" cy="1346836"/>
            <a:chOff x="5071650" y="2144168"/>
            <a:chExt cx="4072359" cy="1694347"/>
          </a:xfrm>
        </p:grpSpPr>
        <p:sp>
          <p:nvSpPr>
            <p:cNvPr id="333" name="Google Shape;333;p32"/>
            <p:cNvSpPr/>
            <p:nvPr/>
          </p:nvSpPr>
          <p:spPr>
            <a:xfrm>
              <a:off x="5071650" y="2144168"/>
              <a:ext cx="4072359" cy="1694347"/>
            </a:xfrm>
            <a:custGeom>
              <a:avLst/>
              <a:gdLst/>
              <a:ahLst/>
              <a:cxnLst/>
              <a:rect l="l" t="t" r="r" b="b"/>
              <a:pathLst>
                <a:path w="48094" h="20010" extrusionOk="0">
                  <a:moveTo>
                    <a:pt x="39381" y="1"/>
                  </a:moveTo>
                  <a:lnTo>
                    <a:pt x="36654" y="1293"/>
                  </a:lnTo>
                  <a:lnTo>
                    <a:pt x="36654" y="5835"/>
                  </a:lnTo>
                  <a:lnTo>
                    <a:pt x="36105" y="5835"/>
                  </a:lnTo>
                  <a:lnTo>
                    <a:pt x="36105" y="2364"/>
                  </a:lnTo>
                  <a:lnTo>
                    <a:pt x="31351" y="2364"/>
                  </a:lnTo>
                  <a:lnTo>
                    <a:pt x="31351" y="6933"/>
                  </a:lnTo>
                  <a:lnTo>
                    <a:pt x="30953" y="6933"/>
                  </a:lnTo>
                  <a:lnTo>
                    <a:pt x="30953" y="6021"/>
                  </a:lnTo>
                  <a:lnTo>
                    <a:pt x="28544" y="4773"/>
                  </a:lnTo>
                  <a:lnTo>
                    <a:pt x="28544" y="1709"/>
                  </a:lnTo>
                  <a:lnTo>
                    <a:pt x="23152" y="1709"/>
                  </a:lnTo>
                  <a:lnTo>
                    <a:pt x="23152" y="4277"/>
                  </a:lnTo>
                  <a:lnTo>
                    <a:pt x="22763" y="4277"/>
                  </a:lnTo>
                  <a:lnTo>
                    <a:pt x="22763" y="417"/>
                  </a:lnTo>
                  <a:lnTo>
                    <a:pt x="20018" y="417"/>
                  </a:lnTo>
                  <a:lnTo>
                    <a:pt x="17353" y="1683"/>
                  </a:lnTo>
                  <a:lnTo>
                    <a:pt x="17353" y="6127"/>
                  </a:lnTo>
                  <a:lnTo>
                    <a:pt x="16813" y="6127"/>
                  </a:lnTo>
                  <a:lnTo>
                    <a:pt x="16813" y="2736"/>
                  </a:lnTo>
                  <a:lnTo>
                    <a:pt x="12156" y="2736"/>
                  </a:lnTo>
                  <a:lnTo>
                    <a:pt x="12156" y="7207"/>
                  </a:lnTo>
                  <a:lnTo>
                    <a:pt x="11767" y="7207"/>
                  </a:lnTo>
                  <a:lnTo>
                    <a:pt x="11767" y="6304"/>
                  </a:lnTo>
                  <a:lnTo>
                    <a:pt x="7774" y="4233"/>
                  </a:lnTo>
                  <a:lnTo>
                    <a:pt x="5879" y="4233"/>
                  </a:lnTo>
                  <a:lnTo>
                    <a:pt x="5879" y="7207"/>
                  </a:lnTo>
                  <a:lnTo>
                    <a:pt x="5401" y="7207"/>
                  </a:lnTo>
                  <a:lnTo>
                    <a:pt x="5401" y="1355"/>
                  </a:lnTo>
                  <a:lnTo>
                    <a:pt x="0" y="1355"/>
                  </a:lnTo>
                  <a:lnTo>
                    <a:pt x="0" y="20010"/>
                  </a:lnTo>
                  <a:lnTo>
                    <a:pt x="48093" y="20010"/>
                  </a:lnTo>
                  <a:lnTo>
                    <a:pt x="48093" y="1320"/>
                  </a:lnTo>
                  <a:lnTo>
                    <a:pt x="42578" y="1320"/>
                  </a:lnTo>
                  <a:lnTo>
                    <a:pt x="42578" y="3940"/>
                  </a:lnTo>
                  <a:lnTo>
                    <a:pt x="42179" y="3940"/>
                  </a:lnTo>
                  <a:lnTo>
                    <a:pt x="421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2"/>
            <p:cNvSpPr/>
            <p:nvPr/>
          </p:nvSpPr>
          <p:spPr>
            <a:xfrm>
              <a:off x="5124826" y="2324862"/>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p:nvPr/>
          </p:nvSpPr>
          <p:spPr>
            <a:xfrm>
              <a:off x="5318985" y="2324862"/>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p:cNvSpPr/>
            <p:nvPr/>
          </p:nvSpPr>
          <p:spPr>
            <a:xfrm>
              <a:off x="5415684" y="2324862"/>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2"/>
            <p:cNvSpPr/>
            <p:nvPr/>
          </p:nvSpPr>
          <p:spPr>
            <a:xfrm>
              <a:off x="5124826"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2"/>
            <p:cNvSpPr/>
            <p:nvPr/>
          </p:nvSpPr>
          <p:spPr>
            <a:xfrm>
              <a:off x="5221524"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2"/>
            <p:cNvSpPr/>
            <p:nvPr/>
          </p:nvSpPr>
          <p:spPr>
            <a:xfrm>
              <a:off x="5415684"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p:nvPr/>
          </p:nvSpPr>
          <p:spPr>
            <a:xfrm>
              <a:off x="5124826"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2"/>
            <p:cNvSpPr/>
            <p:nvPr/>
          </p:nvSpPr>
          <p:spPr>
            <a:xfrm>
              <a:off x="5221524"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2"/>
            <p:cNvSpPr/>
            <p:nvPr/>
          </p:nvSpPr>
          <p:spPr>
            <a:xfrm>
              <a:off x="5318985"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2"/>
            <p:cNvSpPr/>
            <p:nvPr/>
          </p:nvSpPr>
          <p:spPr>
            <a:xfrm>
              <a:off x="5124826" y="272443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2"/>
            <p:cNvSpPr/>
            <p:nvPr/>
          </p:nvSpPr>
          <p:spPr>
            <a:xfrm>
              <a:off x="5415684" y="272443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p:cNvSpPr/>
            <p:nvPr/>
          </p:nvSpPr>
          <p:spPr>
            <a:xfrm>
              <a:off x="5124826" y="2857124"/>
              <a:ext cx="57071" cy="98308"/>
            </a:xfrm>
            <a:custGeom>
              <a:avLst/>
              <a:gdLst/>
              <a:ahLst/>
              <a:cxnLst/>
              <a:rect l="l" t="t" r="r" b="b"/>
              <a:pathLst>
                <a:path w="674" h="1161" extrusionOk="0">
                  <a:moveTo>
                    <a:pt x="337" y="0"/>
                  </a:moveTo>
                  <a:cubicBezTo>
                    <a:pt x="151" y="0"/>
                    <a:pt x="1" y="151"/>
                    <a:pt x="1" y="337"/>
                  </a:cubicBezTo>
                  <a:lnTo>
                    <a:pt x="1" y="824"/>
                  </a:lnTo>
                  <a:cubicBezTo>
                    <a:pt x="1" y="1010"/>
                    <a:pt x="151" y="1160"/>
                    <a:pt x="337" y="1160"/>
                  </a:cubicBezTo>
                  <a:cubicBezTo>
                    <a:pt x="523" y="1160"/>
                    <a:pt x="674" y="1010"/>
                    <a:pt x="674" y="824"/>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2"/>
            <p:cNvSpPr/>
            <p:nvPr/>
          </p:nvSpPr>
          <p:spPr>
            <a:xfrm>
              <a:off x="5318985" y="2857124"/>
              <a:ext cx="57071" cy="98308"/>
            </a:xfrm>
            <a:custGeom>
              <a:avLst/>
              <a:gdLst/>
              <a:ahLst/>
              <a:cxnLst/>
              <a:rect l="l" t="t" r="r" b="b"/>
              <a:pathLst>
                <a:path w="674" h="1161" extrusionOk="0">
                  <a:moveTo>
                    <a:pt x="337" y="0"/>
                  </a:moveTo>
                  <a:cubicBezTo>
                    <a:pt x="151" y="0"/>
                    <a:pt x="1" y="151"/>
                    <a:pt x="1" y="337"/>
                  </a:cubicBezTo>
                  <a:lnTo>
                    <a:pt x="1" y="824"/>
                  </a:lnTo>
                  <a:cubicBezTo>
                    <a:pt x="1" y="1010"/>
                    <a:pt x="151" y="1160"/>
                    <a:pt x="337" y="1160"/>
                  </a:cubicBezTo>
                  <a:cubicBezTo>
                    <a:pt x="523" y="1160"/>
                    <a:pt x="674" y="1010"/>
                    <a:pt x="674" y="824"/>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p:nvPr/>
          </p:nvSpPr>
          <p:spPr>
            <a:xfrm>
              <a:off x="5415684" y="2857124"/>
              <a:ext cx="57071" cy="98308"/>
            </a:xfrm>
            <a:custGeom>
              <a:avLst/>
              <a:gdLst/>
              <a:ahLst/>
              <a:cxnLst/>
              <a:rect l="l" t="t" r="r" b="b"/>
              <a:pathLst>
                <a:path w="674" h="1161" extrusionOk="0">
                  <a:moveTo>
                    <a:pt x="337" y="0"/>
                  </a:moveTo>
                  <a:cubicBezTo>
                    <a:pt x="151" y="0"/>
                    <a:pt x="1" y="151"/>
                    <a:pt x="1" y="337"/>
                  </a:cubicBezTo>
                  <a:lnTo>
                    <a:pt x="1" y="824"/>
                  </a:lnTo>
                  <a:cubicBezTo>
                    <a:pt x="1" y="1010"/>
                    <a:pt x="151" y="1160"/>
                    <a:pt x="337" y="1160"/>
                  </a:cubicBezTo>
                  <a:cubicBezTo>
                    <a:pt x="523" y="1160"/>
                    <a:pt x="674" y="1010"/>
                    <a:pt x="674" y="824"/>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5124826" y="2990570"/>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2"/>
            <p:cNvSpPr/>
            <p:nvPr/>
          </p:nvSpPr>
          <p:spPr>
            <a:xfrm>
              <a:off x="5318985" y="2990570"/>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p:nvPr/>
          </p:nvSpPr>
          <p:spPr>
            <a:xfrm>
              <a:off x="5415684" y="2990570"/>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5221524"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2"/>
            <p:cNvSpPr/>
            <p:nvPr/>
          </p:nvSpPr>
          <p:spPr>
            <a:xfrm>
              <a:off x="5318985"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2"/>
            <p:cNvSpPr/>
            <p:nvPr/>
          </p:nvSpPr>
          <p:spPr>
            <a:xfrm>
              <a:off x="5415684"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6147443" y="2427572"/>
              <a:ext cx="50297" cy="87808"/>
            </a:xfrm>
            <a:custGeom>
              <a:avLst/>
              <a:gdLst/>
              <a:ahLst/>
              <a:cxnLst/>
              <a:rect l="l" t="t" r="r" b="b"/>
              <a:pathLst>
                <a:path w="594" h="1037" extrusionOk="0">
                  <a:moveTo>
                    <a:pt x="292" y="0"/>
                  </a:moveTo>
                  <a:cubicBezTo>
                    <a:pt x="133" y="0"/>
                    <a:pt x="0" y="142"/>
                    <a:pt x="0" y="301"/>
                  </a:cubicBezTo>
                  <a:lnTo>
                    <a:pt x="0" y="735"/>
                  </a:lnTo>
                  <a:cubicBezTo>
                    <a:pt x="0" y="894"/>
                    <a:pt x="133" y="1036"/>
                    <a:pt x="292" y="1036"/>
                  </a:cubicBezTo>
                  <a:cubicBezTo>
                    <a:pt x="461" y="1036"/>
                    <a:pt x="593" y="894"/>
                    <a:pt x="593" y="735"/>
                  </a:cubicBezTo>
                  <a:lnTo>
                    <a:pt x="593" y="301"/>
                  </a:lnTo>
                  <a:cubicBezTo>
                    <a:pt x="593" y="142"/>
                    <a:pt x="461" y="0"/>
                    <a:pt x="29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6319841" y="2427572"/>
              <a:ext cx="51059" cy="87808"/>
            </a:xfrm>
            <a:custGeom>
              <a:avLst/>
              <a:gdLst/>
              <a:ahLst/>
              <a:cxnLst/>
              <a:rect l="l" t="t" r="r" b="b"/>
              <a:pathLst>
                <a:path w="603" h="1037" extrusionOk="0">
                  <a:moveTo>
                    <a:pt x="301" y="0"/>
                  </a:moveTo>
                  <a:cubicBezTo>
                    <a:pt x="133" y="0"/>
                    <a:pt x="0" y="142"/>
                    <a:pt x="0" y="301"/>
                  </a:cubicBezTo>
                  <a:lnTo>
                    <a:pt x="0" y="735"/>
                  </a:lnTo>
                  <a:cubicBezTo>
                    <a:pt x="0" y="894"/>
                    <a:pt x="133" y="1036"/>
                    <a:pt x="301" y="1036"/>
                  </a:cubicBezTo>
                  <a:cubicBezTo>
                    <a:pt x="461" y="1036"/>
                    <a:pt x="603" y="894"/>
                    <a:pt x="603" y="735"/>
                  </a:cubicBezTo>
                  <a:lnTo>
                    <a:pt x="603" y="301"/>
                  </a:lnTo>
                  <a:cubicBezTo>
                    <a:pt x="603" y="142"/>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6406040" y="2427572"/>
              <a:ext cx="51059" cy="87808"/>
            </a:xfrm>
            <a:custGeom>
              <a:avLst/>
              <a:gdLst/>
              <a:ahLst/>
              <a:cxnLst/>
              <a:rect l="l" t="t" r="r" b="b"/>
              <a:pathLst>
                <a:path w="603" h="1037" extrusionOk="0">
                  <a:moveTo>
                    <a:pt x="302" y="0"/>
                  </a:moveTo>
                  <a:cubicBezTo>
                    <a:pt x="133" y="0"/>
                    <a:pt x="1" y="142"/>
                    <a:pt x="1" y="301"/>
                  </a:cubicBezTo>
                  <a:lnTo>
                    <a:pt x="1" y="735"/>
                  </a:lnTo>
                  <a:cubicBezTo>
                    <a:pt x="1" y="894"/>
                    <a:pt x="133" y="1036"/>
                    <a:pt x="302" y="1036"/>
                  </a:cubicBezTo>
                  <a:cubicBezTo>
                    <a:pt x="461" y="1036"/>
                    <a:pt x="603" y="894"/>
                    <a:pt x="603" y="735"/>
                  </a:cubicBezTo>
                  <a:lnTo>
                    <a:pt x="603" y="301"/>
                  </a:lnTo>
                  <a:cubicBezTo>
                    <a:pt x="603" y="142"/>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2"/>
            <p:cNvSpPr/>
            <p:nvPr/>
          </p:nvSpPr>
          <p:spPr>
            <a:xfrm>
              <a:off x="6147443" y="2546708"/>
              <a:ext cx="50297" cy="87046"/>
            </a:xfrm>
            <a:custGeom>
              <a:avLst/>
              <a:gdLst/>
              <a:ahLst/>
              <a:cxnLst/>
              <a:rect l="l" t="t" r="r" b="b"/>
              <a:pathLst>
                <a:path w="594" h="1028" extrusionOk="0">
                  <a:moveTo>
                    <a:pt x="292" y="1"/>
                  </a:moveTo>
                  <a:cubicBezTo>
                    <a:pt x="133" y="1"/>
                    <a:pt x="0" y="134"/>
                    <a:pt x="0" y="302"/>
                  </a:cubicBezTo>
                  <a:lnTo>
                    <a:pt x="0" y="727"/>
                  </a:lnTo>
                  <a:cubicBezTo>
                    <a:pt x="0" y="895"/>
                    <a:pt x="133" y="1028"/>
                    <a:pt x="292" y="1028"/>
                  </a:cubicBezTo>
                  <a:cubicBezTo>
                    <a:pt x="461" y="1028"/>
                    <a:pt x="593" y="895"/>
                    <a:pt x="593" y="727"/>
                  </a:cubicBezTo>
                  <a:lnTo>
                    <a:pt x="593" y="302"/>
                  </a:lnTo>
                  <a:cubicBezTo>
                    <a:pt x="593" y="134"/>
                    <a:pt x="461" y="1"/>
                    <a:pt x="29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6233642" y="2546708"/>
              <a:ext cx="50297" cy="87046"/>
            </a:xfrm>
            <a:custGeom>
              <a:avLst/>
              <a:gdLst/>
              <a:ahLst/>
              <a:cxnLst/>
              <a:rect l="l" t="t" r="r" b="b"/>
              <a:pathLst>
                <a:path w="594" h="1028" extrusionOk="0">
                  <a:moveTo>
                    <a:pt x="301" y="1"/>
                  </a:moveTo>
                  <a:cubicBezTo>
                    <a:pt x="133" y="1"/>
                    <a:pt x="0" y="134"/>
                    <a:pt x="0" y="302"/>
                  </a:cubicBezTo>
                  <a:lnTo>
                    <a:pt x="0" y="727"/>
                  </a:lnTo>
                  <a:cubicBezTo>
                    <a:pt x="0" y="895"/>
                    <a:pt x="133" y="1028"/>
                    <a:pt x="301" y="1028"/>
                  </a:cubicBezTo>
                  <a:cubicBezTo>
                    <a:pt x="461" y="1028"/>
                    <a:pt x="593" y="895"/>
                    <a:pt x="593" y="727"/>
                  </a:cubicBezTo>
                  <a:lnTo>
                    <a:pt x="593" y="302"/>
                  </a:lnTo>
                  <a:cubicBezTo>
                    <a:pt x="593"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6406040" y="2546708"/>
              <a:ext cx="51059" cy="87046"/>
            </a:xfrm>
            <a:custGeom>
              <a:avLst/>
              <a:gdLst/>
              <a:ahLst/>
              <a:cxnLst/>
              <a:rect l="l" t="t" r="r" b="b"/>
              <a:pathLst>
                <a:path w="603" h="1028" extrusionOk="0">
                  <a:moveTo>
                    <a:pt x="302" y="1"/>
                  </a:moveTo>
                  <a:cubicBezTo>
                    <a:pt x="133" y="1"/>
                    <a:pt x="1" y="134"/>
                    <a:pt x="1" y="302"/>
                  </a:cubicBezTo>
                  <a:lnTo>
                    <a:pt x="1" y="727"/>
                  </a:lnTo>
                  <a:cubicBezTo>
                    <a:pt x="1" y="895"/>
                    <a:pt x="133" y="1028"/>
                    <a:pt x="302" y="1028"/>
                  </a:cubicBezTo>
                  <a:cubicBezTo>
                    <a:pt x="461" y="1028"/>
                    <a:pt x="603" y="895"/>
                    <a:pt x="603" y="727"/>
                  </a:cubicBezTo>
                  <a:lnTo>
                    <a:pt x="603" y="302"/>
                  </a:lnTo>
                  <a:cubicBezTo>
                    <a:pt x="603" y="134"/>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6147443" y="2665167"/>
              <a:ext cx="50297" cy="87046"/>
            </a:xfrm>
            <a:custGeom>
              <a:avLst/>
              <a:gdLst/>
              <a:ahLst/>
              <a:cxnLst/>
              <a:rect l="l" t="t" r="r" b="b"/>
              <a:pathLst>
                <a:path w="594" h="1028" extrusionOk="0">
                  <a:moveTo>
                    <a:pt x="292" y="1"/>
                  </a:moveTo>
                  <a:cubicBezTo>
                    <a:pt x="133" y="1"/>
                    <a:pt x="0" y="134"/>
                    <a:pt x="0" y="302"/>
                  </a:cubicBezTo>
                  <a:lnTo>
                    <a:pt x="0" y="727"/>
                  </a:lnTo>
                  <a:cubicBezTo>
                    <a:pt x="0" y="895"/>
                    <a:pt x="133" y="1028"/>
                    <a:pt x="292" y="1028"/>
                  </a:cubicBezTo>
                  <a:cubicBezTo>
                    <a:pt x="461" y="1028"/>
                    <a:pt x="593" y="895"/>
                    <a:pt x="593" y="727"/>
                  </a:cubicBezTo>
                  <a:lnTo>
                    <a:pt x="593" y="302"/>
                  </a:lnTo>
                  <a:cubicBezTo>
                    <a:pt x="593" y="134"/>
                    <a:pt x="461" y="1"/>
                    <a:pt x="29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6233642" y="2665167"/>
              <a:ext cx="50297" cy="87046"/>
            </a:xfrm>
            <a:custGeom>
              <a:avLst/>
              <a:gdLst/>
              <a:ahLst/>
              <a:cxnLst/>
              <a:rect l="l" t="t" r="r" b="b"/>
              <a:pathLst>
                <a:path w="594" h="1028" extrusionOk="0">
                  <a:moveTo>
                    <a:pt x="301" y="1"/>
                  </a:moveTo>
                  <a:cubicBezTo>
                    <a:pt x="133" y="1"/>
                    <a:pt x="0" y="134"/>
                    <a:pt x="0" y="302"/>
                  </a:cubicBezTo>
                  <a:lnTo>
                    <a:pt x="0" y="727"/>
                  </a:lnTo>
                  <a:cubicBezTo>
                    <a:pt x="0" y="895"/>
                    <a:pt x="133" y="1028"/>
                    <a:pt x="301" y="1028"/>
                  </a:cubicBezTo>
                  <a:cubicBezTo>
                    <a:pt x="461" y="1028"/>
                    <a:pt x="593" y="895"/>
                    <a:pt x="593" y="727"/>
                  </a:cubicBezTo>
                  <a:lnTo>
                    <a:pt x="593" y="302"/>
                  </a:lnTo>
                  <a:cubicBezTo>
                    <a:pt x="593"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6147443" y="2783626"/>
              <a:ext cx="50297" cy="87046"/>
            </a:xfrm>
            <a:custGeom>
              <a:avLst/>
              <a:gdLst/>
              <a:ahLst/>
              <a:cxnLst/>
              <a:rect l="l" t="t" r="r" b="b"/>
              <a:pathLst>
                <a:path w="594" h="1028" extrusionOk="0">
                  <a:moveTo>
                    <a:pt x="292" y="1"/>
                  </a:moveTo>
                  <a:cubicBezTo>
                    <a:pt x="133" y="1"/>
                    <a:pt x="0" y="134"/>
                    <a:pt x="0" y="302"/>
                  </a:cubicBezTo>
                  <a:lnTo>
                    <a:pt x="0" y="727"/>
                  </a:lnTo>
                  <a:cubicBezTo>
                    <a:pt x="0" y="895"/>
                    <a:pt x="133" y="1028"/>
                    <a:pt x="292" y="1028"/>
                  </a:cubicBezTo>
                  <a:cubicBezTo>
                    <a:pt x="461" y="1028"/>
                    <a:pt x="593" y="895"/>
                    <a:pt x="593" y="727"/>
                  </a:cubicBezTo>
                  <a:lnTo>
                    <a:pt x="593" y="302"/>
                  </a:lnTo>
                  <a:cubicBezTo>
                    <a:pt x="593" y="134"/>
                    <a:pt x="461" y="1"/>
                    <a:pt x="29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6233642" y="2783626"/>
              <a:ext cx="50297" cy="87046"/>
            </a:xfrm>
            <a:custGeom>
              <a:avLst/>
              <a:gdLst/>
              <a:ahLst/>
              <a:cxnLst/>
              <a:rect l="l" t="t" r="r" b="b"/>
              <a:pathLst>
                <a:path w="594" h="1028" extrusionOk="0">
                  <a:moveTo>
                    <a:pt x="301" y="1"/>
                  </a:moveTo>
                  <a:cubicBezTo>
                    <a:pt x="133" y="1"/>
                    <a:pt x="0" y="134"/>
                    <a:pt x="0" y="302"/>
                  </a:cubicBezTo>
                  <a:lnTo>
                    <a:pt x="0" y="727"/>
                  </a:lnTo>
                  <a:cubicBezTo>
                    <a:pt x="0" y="895"/>
                    <a:pt x="133" y="1028"/>
                    <a:pt x="301" y="1028"/>
                  </a:cubicBezTo>
                  <a:cubicBezTo>
                    <a:pt x="461" y="1028"/>
                    <a:pt x="593" y="895"/>
                    <a:pt x="593" y="727"/>
                  </a:cubicBezTo>
                  <a:lnTo>
                    <a:pt x="593" y="302"/>
                  </a:lnTo>
                  <a:cubicBezTo>
                    <a:pt x="593"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6406040" y="2783626"/>
              <a:ext cx="51059" cy="87046"/>
            </a:xfrm>
            <a:custGeom>
              <a:avLst/>
              <a:gdLst/>
              <a:ahLst/>
              <a:cxnLst/>
              <a:rect l="l" t="t" r="r" b="b"/>
              <a:pathLst>
                <a:path w="603" h="1028" extrusionOk="0">
                  <a:moveTo>
                    <a:pt x="302" y="1"/>
                  </a:moveTo>
                  <a:cubicBezTo>
                    <a:pt x="133" y="1"/>
                    <a:pt x="1" y="134"/>
                    <a:pt x="1" y="302"/>
                  </a:cubicBezTo>
                  <a:lnTo>
                    <a:pt x="1" y="727"/>
                  </a:lnTo>
                  <a:cubicBezTo>
                    <a:pt x="1" y="895"/>
                    <a:pt x="133" y="1028"/>
                    <a:pt x="302" y="1028"/>
                  </a:cubicBezTo>
                  <a:cubicBezTo>
                    <a:pt x="461" y="1028"/>
                    <a:pt x="603" y="895"/>
                    <a:pt x="603" y="727"/>
                  </a:cubicBezTo>
                  <a:lnTo>
                    <a:pt x="603" y="302"/>
                  </a:lnTo>
                  <a:cubicBezTo>
                    <a:pt x="603" y="134"/>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6147443" y="2902086"/>
              <a:ext cx="50297" cy="87808"/>
            </a:xfrm>
            <a:custGeom>
              <a:avLst/>
              <a:gdLst/>
              <a:ahLst/>
              <a:cxnLst/>
              <a:rect l="l" t="t" r="r" b="b"/>
              <a:pathLst>
                <a:path w="594" h="1037" extrusionOk="0">
                  <a:moveTo>
                    <a:pt x="292" y="1"/>
                  </a:moveTo>
                  <a:cubicBezTo>
                    <a:pt x="133" y="1"/>
                    <a:pt x="0" y="142"/>
                    <a:pt x="0" y="302"/>
                  </a:cubicBezTo>
                  <a:lnTo>
                    <a:pt x="0" y="735"/>
                  </a:lnTo>
                  <a:cubicBezTo>
                    <a:pt x="0" y="895"/>
                    <a:pt x="133" y="1037"/>
                    <a:pt x="292" y="1037"/>
                  </a:cubicBezTo>
                  <a:cubicBezTo>
                    <a:pt x="461" y="1037"/>
                    <a:pt x="593" y="895"/>
                    <a:pt x="593" y="735"/>
                  </a:cubicBezTo>
                  <a:lnTo>
                    <a:pt x="593" y="302"/>
                  </a:lnTo>
                  <a:cubicBezTo>
                    <a:pt x="593" y="142"/>
                    <a:pt x="461" y="1"/>
                    <a:pt x="29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6319841" y="2902086"/>
              <a:ext cx="51059" cy="87808"/>
            </a:xfrm>
            <a:custGeom>
              <a:avLst/>
              <a:gdLst/>
              <a:ahLst/>
              <a:cxnLst/>
              <a:rect l="l" t="t" r="r" b="b"/>
              <a:pathLst>
                <a:path w="603" h="1037" extrusionOk="0">
                  <a:moveTo>
                    <a:pt x="301" y="1"/>
                  </a:moveTo>
                  <a:cubicBezTo>
                    <a:pt x="133" y="1"/>
                    <a:pt x="0" y="142"/>
                    <a:pt x="0" y="302"/>
                  </a:cubicBezTo>
                  <a:lnTo>
                    <a:pt x="0" y="735"/>
                  </a:lnTo>
                  <a:cubicBezTo>
                    <a:pt x="0" y="895"/>
                    <a:pt x="133" y="1037"/>
                    <a:pt x="301" y="1037"/>
                  </a:cubicBezTo>
                  <a:cubicBezTo>
                    <a:pt x="461" y="1037"/>
                    <a:pt x="603" y="895"/>
                    <a:pt x="603" y="735"/>
                  </a:cubicBezTo>
                  <a:lnTo>
                    <a:pt x="603" y="302"/>
                  </a:lnTo>
                  <a:cubicBezTo>
                    <a:pt x="603" y="142"/>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6406040" y="2902086"/>
              <a:ext cx="51059" cy="87808"/>
            </a:xfrm>
            <a:custGeom>
              <a:avLst/>
              <a:gdLst/>
              <a:ahLst/>
              <a:cxnLst/>
              <a:rect l="l" t="t" r="r" b="b"/>
              <a:pathLst>
                <a:path w="603" h="1037" extrusionOk="0">
                  <a:moveTo>
                    <a:pt x="302" y="1"/>
                  </a:moveTo>
                  <a:cubicBezTo>
                    <a:pt x="133" y="1"/>
                    <a:pt x="1" y="142"/>
                    <a:pt x="1" y="302"/>
                  </a:cubicBezTo>
                  <a:lnTo>
                    <a:pt x="1" y="735"/>
                  </a:lnTo>
                  <a:cubicBezTo>
                    <a:pt x="1" y="895"/>
                    <a:pt x="133" y="1037"/>
                    <a:pt x="302" y="1037"/>
                  </a:cubicBezTo>
                  <a:cubicBezTo>
                    <a:pt x="461" y="1037"/>
                    <a:pt x="603" y="895"/>
                    <a:pt x="603" y="735"/>
                  </a:cubicBezTo>
                  <a:lnTo>
                    <a:pt x="603" y="302"/>
                  </a:lnTo>
                  <a:cubicBezTo>
                    <a:pt x="603" y="142"/>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6147443" y="3021307"/>
              <a:ext cx="50297" cy="87046"/>
            </a:xfrm>
            <a:custGeom>
              <a:avLst/>
              <a:gdLst/>
              <a:ahLst/>
              <a:cxnLst/>
              <a:rect l="l" t="t" r="r" b="b"/>
              <a:pathLst>
                <a:path w="594" h="1028" extrusionOk="0">
                  <a:moveTo>
                    <a:pt x="292" y="0"/>
                  </a:moveTo>
                  <a:cubicBezTo>
                    <a:pt x="133" y="0"/>
                    <a:pt x="0" y="133"/>
                    <a:pt x="0" y="301"/>
                  </a:cubicBezTo>
                  <a:lnTo>
                    <a:pt x="0" y="726"/>
                  </a:lnTo>
                  <a:cubicBezTo>
                    <a:pt x="0" y="895"/>
                    <a:pt x="133" y="1027"/>
                    <a:pt x="292" y="1027"/>
                  </a:cubicBezTo>
                  <a:cubicBezTo>
                    <a:pt x="461" y="1027"/>
                    <a:pt x="593" y="895"/>
                    <a:pt x="593" y="726"/>
                  </a:cubicBezTo>
                  <a:lnTo>
                    <a:pt x="593" y="301"/>
                  </a:lnTo>
                  <a:cubicBezTo>
                    <a:pt x="593" y="133"/>
                    <a:pt x="461" y="0"/>
                    <a:pt x="29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6233642" y="3021307"/>
              <a:ext cx="50297" cy="87046"/>
            </a:xfrm>
            <a:custGeom>
              <a:avLst/>
              <a:gdLst/>
              <a:ahLst/>
              <a:cxnLst/>
              <a:rect l="l" t="t" r="r" b="b"/>
              <a:pathLst>
                <a:path w="594" h="1028" extrusionOk="0">
                  <a:moveTo>
                    <a:pt x="301" y="0"/>
                  </a:moveTo>
                  <a:cubicBezTo>
                    <a:pt x="133" y="0"/>
                    <a:pt x="0" y="133"/>
                    <a:pt x="0" y="301"/>
                  </a:cubicBezTo>
                  <a:lnTo>
                    <a:pt x="0" y="726"/>
                  </a:lnTo>
                  <a:cubicBezTo>
                    <a:pt x="0" y="895"/>
                    <a:pt x="133" y="1027"/>
                    <a:pt x="301" y="1027"/>
                  </a:cubicBezTo>
                  <a:cubicBezTo>
                    <a:pt x="461" y="1027"/>
                    <a:pt x="593" y="895"/>
                    <a:pt x="593" y="726"/>
                  </a:cubicBezTo>
                  <a:lnTo>
                    <a:pt x="593" y="301"/>
                  </a:lnTo>
                  <a:cubicBezTo>
                    <a:pt x="593"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6406040" y="3021307"/>
              <a:ext cx="51059" cy="87046"/>
            </a:xfrm>
            <a:custGeom>
              <a:avLst/>
              <a:gdLst/>
              <a:ahLst/>
              <a:cxnLst/>
              <a:rect l="l" t="t" r="r" b="b"/>
              <a:pathLst>
                <a:path w="603" h="1028" extrusionOk="0">
                  <a:moveTo>
                    <a:pt x="302" y="0"/>
                  </a:moveTo>
                  <a:cubicBezTo>
                    <a:pt x="133" y="0"/>
                    <a:pt x="1" y="133"/>
                    <a:pt x="1" y="301"/>
                  </a:cubicBezTo>
                  <a:lnTo>
                    <a:pt x="1" y="726"/>
                  </a:lnTo>
                  <a:cubicBezTo>
                    <a:pt x="1" y="895"/>
                    <a:pt x="133" y="1027"/>
                    <a:pt x="302" y="1027"/>
                  </a:cubicBezTo>
                  <a:cubicBezTo>
                    <a:pt x="461" y="1027"/>
                    <a:pt x="603" y="895"/>
                    <a:pt x="603" y="726"/>
                  </a:cubicBezTo>
                  <a:lnTo>
                    <a:pt x="603" y="301"/>
                  </a:lnTo>
                  <a:cubicBezTo>
                    <a:pt x="603"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6147443" y="3139766"/>
              <a:ext cx="50297" cy="87046"/>
            </a:xfrm>
            <a:custGeom>
              <a:avLst/>
              <a:gdLst/>
              <a:ahLst/>
              <a:cxnLst/>
              <a:rect l="l" t="t" r="r" b="b"/>
              <a:pathLst>
                <a:path w="594" h="1028" extrusionOk="0">
                  <a:moveTo>
                    <a:pt x="292" y="0"/>
                  </a:moveTo>
                  <a:cubicBezTo>
                    <a:pt x="133" y="0"/>
                    <a:pt x="0" y="133"/>
                    <a:pt x="0" y="301"/>
                  </a:cubicBezTo>
                  <a:lnTo>
                    <a:pt x="0" y="726"/>
                  </a:lnTo>
                  <a:cubicBezTo>
                    <a:pt x="0" y="894"/>
                    <a:pt x="133" y="1027"/>
                    <a:pt x="292" y="1027"/>
                  </a:cubicBezTo>
                  <a:cubicBezTo>
                    <a:pt x="461" y="1027"/>
                    <a:pt x="593" y="894"/>
                    <a:pt x="593" y="726"/>
                  </a:cubicBezTo>
                  <a:lnTo>
                    <a:pt x="593" y="301"/>
                  </a:lnTo>
                  <a:cubicBezTo>
                    <a:pt x="593" y="133"/>
                    <a:pt x="461" y="0"/>
                    <a:pt x="29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6319841" y="3139766"/>
              <a:ext cx="51059" cy="87046"/>
            </a:xfrm>
            <a:custGeom>
              <a:avLst/>
              <a:gdLst/>
              <a:ahLst/>
              <a:cxnLst/>
              <a:rect l="l" t="t" r="r" b="b"/>
              <a:pathLst>
                <a:path w="603" h="1028" extrusionOk="0">
                  <a:moveTo>
                    <a:pt x="301" y="0"/>
                  </a:moveTo>
                  <a:cubicBezTo>
                    <a:pt x="133" y="0"/>
                    <a:pt x="0" y="133"/>
                    <a:pt x="0" y="301"/>
                  </a:cubicBezTo>
                  <a:lnTo>
                    <a:pt x="0" y="726"/>
                  </a:lnTo>
                  <a:cubicBezTo>
                    <a:pt x="0" y="894"/>
                    <a:pt x="133" y="1027"/>
                    <a:pt x="301" y="1027"/>
                  </a:cubicBezTo>
                  <a:cubicBezTo>
                    <a:pt x="461" y="1027"/>
                    <a:pt x="603" y="894"/>
                    <a:pt x="603" y="726"/>
                  </a:cubicBezTo>
                  <a:lnTo>
                    <a:pt x="603" y="301"/>
                  </a:lnTo>
                  <a:cubicBezTo>
                    <a:pt x="603"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6406040" y="3139766"/>
              <a:ext cx="51059" cy="87046"/>
            </a:xfrm>
            <a:custGeom>
              <a:avLst/>
              <a:gdLst/>
              <a:ahLst/>
              <a:cxnLst/>
              <a:rect l="l" t="t" r="r" b="b"/>
              <a:pathLst>
                <a:path w="603" h="1028" extrusionOk="0">
                  <a:moveTo>
                    <a:pt x="302" y="0"/>
                  </a:moveTo>
                  <a:cubicBezTo>
                    <a:pt x="133" y="0"/>
                    <a:pt x="1" y="133"/>
                    <a:pt x="1" y="301"/>
                  </a:cubicBezTo>
                  <a:lnTo>
                    <a:pt x="1" y="726"/>
                  </a:lnTo>
                  <a:cubicBezTo>
                    <a:pt x="1" y="894"/>
                    <a:pt x="133" y="1027"/>
                    <a:pt x="302" y="1027"/>
                  </a:cubicBezTo>
                  <a:cubicBezTo>
                    <a:pt x="461" y="1027"/>
                    <a:pt x="603" y="894"/>
                    <a:pt x="603" y="726"/>
                  </a:cubicBezTo>
                  <a:lnTo>
                    <a:pt x="603" y="301"/>
                  </a:lnTo>
                  <a:cubicBezTo>
                    <a:pt x="603"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7773454" y="2427572"/>
              <a:ext cx="50297" cy="87808"/>
            </a:xfrm>
            <a:custGeom>
              <a:avLst/>
              <a:gdLst/>
              <a:ahLst/>
              <a:cxnLst/>
              <a:rect l="l" t="t" r="r" b="b"/>
              <a:pathLst>
                <a:path w="594" h="1037" extrusionOk="0">
                  <a:moveTo>
                    <a:pt x="293" y="0"/>
                  </a:moveTo>
                  <a:cubicBezTo>
                    <a:pt x="134" y="0"/>
                    <a:pt x="1" y="142"/>
                    <a:pt x="1" y="301"/>
                  </a:cubicBezTo>
                  <a:lnTo>
                    <a:pt x="1" y="735"/>
                  </a:lnTo>
                  <a:cubicBezTo>
                    <a:pt x="1" y="894"/>
                    <a:pt x="134" y="1036"/>
                    <a:pt x="293" y="1036"/>
                  </a:cubicBezTo>
                  <a:cubicBezTo>
                    <a:pt x="461" y="1036"/>
                    <a:pt x="594" y="894"/>
                    <a:pt x="594" y="735"/>
                  </a:cubicBezTo>
                  <a:lnTo>
                    <a:pt x="594" y="301"/>
                  </a:lnTo>
                  <a:cubicBezTo>
                    <a:pt x="594" y="142"/>
                    <a:pt x="461" y="0"/>
                    <a:pt x="293"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7945936" y="2427572"/>
              <a:ext cx="51059" cy="87808"/>
            </a:xfrm>
            <a:custGeom>
              <a:avLst/>
              <a:gdLst/>
              <a:ahLst/>
              <a:cxnLst/>
              <a:rect l="l" t="t" r="r" b="b"/>
              <a:pathLst>
                <a:path w="603" h="1037" extrusionOk="0">
                  <a:moveTo>
                    <a:pt x="301" y="0"/>
                  </a:moveTo>
                  <a:cubicBezTo>
                    <a:pt x="133" y="0"/>
                    <a:pt x="0" y="142"/>
                    <a:pt x="0" y="301"/>
                  </a:cubicBezTo>
                  <a:lnTo>
                    <a:pt x="0" y="735"/>
                  </a:lnTo>
                  <a:cubicBezTo>
                    <a:pt x="0" y="894"/>
                    <a:pt x="133" y="1036"/>
                    <a:pt x="301" y="1036"/>
                  </a:cubicBezTo>
                  <a:cubicBezTo>
                    <a:pt x="461" y="1036"/>
                    <a:pt x="602" y="894"/>
                    <a:pt x="602" y="735"/>
                  </a:cubicBezTo>
                  <a:lnTo>
                    <a:pt x="602" y="301"/>
                  </a:lnTo>
                  <a:cubicBezTo>
                    <a:pt x="602" y="142"/>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8032135" y="2427572"/>
              <a:ext cx="51059" cy="87808"/>
            </a:xfrm>
            <a:custGeom>
              <a:avLst/>
              <a:gdLst/>
              <a:ahLst/>
              <a:cxnLst/>
              <a:rect l="l" t="t" r="r" b="b"/>
              <a:pathLst>
                <a:path w="603" h="1037" extrusionOk="0">
                  <a:moveTo>
                    <a:pt x="301" y="0"/>
                  </a:moveTo>
                  <a:cubicBezTo>
                    <a:pt x="133" y="0"/>
                    <a:pt x="0" y="142"/>
                    <a:pt x="0" y="301"/>
                  </a:cubicBezTo>
                  <a:lnTo>
                    <a:pt x="0" y="735"/>
                  </a:lnTo>
                  <a:cubicBezTo>
                    <a:pt x="0" y="894"/>
                    <a:pt x="133" y="1036"/>
                    <a:pt x="301" y="1036"/>
                  </a:cubicBezTo>
                  <a:cubicBezTo>
                    <a:pt x="461" y="1036"/>
                    <a:pt x="602" y="894"/>
                    <a:pt x="602" y="735"/>
                  </a:cubicBezTo>
                  <a:lnTo>
                    <a:pt x="602" y="301"/>
                  </a:lnTo>
                  <a:cubicBezTo>
                    <a:pt x="602" y="142"/>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7859653" y="2546708"/>
              <a:ext cx="50382" cy="87046"/>
            </a:xfrm>
            <a:custGeom>
              <a:avLst/>
              <a:gdLst/>
              <a:ahLst/>
              <a:cxnLst/>
              <a:rect l="l" t="t" r="r" b="b"/>
              <a:pathLst>
                <a:path w="595" h="1028" extrusionOk="0">
                  <a:moveTo>
                    <a:pt x="302" y="1"/>
                  </a:moveTo>
                  <a:cubicBezTo>
                    <a:pt x="134" y="1"/>
                    <a:pt x="1" y="134"/>
                    <a:pt x="1" y="302"/>
                  </a:cubicBezTo>
                  <a:lnTo>
                    <a:pt x="1" y="727"/>
                  </a:lnTo>
                  <a:cubicBezTo>
                    <a:pt x="1" y="895"/>
                    <a:pt x="134" y="1028"/>
                    <a:pt x="302" y="1028"/>
                  </a:cubicBezTo>
                  <a:cubicBezTo>
                    <a:pt x="461" y="1028"/>
                    <a:pt x="594" y="895"/>
                    <a:pt x="594" y="727"/>
                  </a:cubicBezTo>
                  <a:lnTo>
                    <a:pt x="594" y="302"/>
                  </a:lnTo>
                  <a:cubicBezTo>
                    <a:pt x="594" y="134"/>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7945936" y="2546708"/>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8032135" y="2546708"/>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7945936" y="2665167"/>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8032135" y="2665167"/>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7773454" y="2783626"/>
              <a:ext cx="50297" cy="87046"/>
            </a:xfrm>
            <a:custGeom>
              <a:avLst/>
              <a:gdLst/>
              <a:ahLst/>
              <a:cxnLst/>
              <a:rect l="l" t="t" r="r" b="b"/>
              <a:pathLst>
                <a:path w="594" h="1028" extrusionOk="0">
                  <a:moveTo>
                    <a:pt x="293" y="1"/>
                  </a:moveTo>
                  <a:cubicBezTo>
                    <a:pt x="134" y="1"/>
                    <a:pt x="1" y="134"/>
                    <a:pt x="1" y="302"/>
                  </a:cubicBezTo>
                  <a:lnTo>
                    <a:pt x="1" y="727"/>
                  </a:lnTo>
                  <a:cubicBezTo>
                    <a:pt x="1" y="895"/>
                    <a:pt x="134" y="1028"/>
                    <a:pt x="293" y="1028"/>
                  </a:cubicBezTo>
                  <a:cubicBezTo>
                    <a:pt x="461" y="1028"/>
                    <a:pt x="594" y="895"/>
                    <a:pt x="594" y="727"/>
                  </a:cubicBezTo>
                  <a:lnTo>
                    <a:pt x="594" y="302"/>
                  </a:lnTo>
                  <a:cubicBezTo>
                    <a:pt x="594" y="134"/>
                    <a:pt x="461" y="1"/>
                    <a:pt x="293"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7859653" y="2783626"/>
              <a:ext cx="50382" cy="87046"/>
            </a:xfrm>
            <a:custGeom>
              <a:avLst/>
              <a:gdLst/>
              <a:ahLst/>
              <a:cxnLst/>
              <a:rect l="l" t="t" r="r" b="b"/>
              <a:pathLst>
                <a:path w="595" h="1028" extrusionOk="0">
                  <a:moveTo>
                    <a:pt x="302" y="1"/>
                  </a:moveTo>
                  <a:cubicBezTo>
                    <a:pt x="134" y="1"/>
                    <a:pt x="1" y="134"/>
                    <a:pt x="1" y="302"/>
                  </a:cubicBezTo>
                  <a:lnTo>
                    <a:pt x="1" y="727"/>
                  </a:lnTo>
                  <a:cubicBezTo>
                    <a:pt x="1" y="895"/>
                    <a:pt x="134" y="1028"/>
                    <a:pt x="302" y="1028"/>
                  </a:cubicBezTo>
                  <a:cubicBezTo>
                    <a:pt x="461" y="1028"/>
                    <a:pt x="594" y="895"/>
                    <a:pt x="594" y="727"/>
                  </a:cubicBezTo>
                  <a:lnTo>
                    <a:pt x="594" y="302"/>
                  </a:lnTo>
                  <a:cubicBezTo>
                    <a:pt x="594" y="134"/>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8032135" y="2783626"/>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p:nvPr/>
          </p:nvSpPr>
          <p:spPr>
            <a:xfrm>
              <a:off x="7773454" y="2902086"/>
              <a:ext cx="50297" cy="87808"/>
            </a:xfrm>
            <a:custGeom>
              <a:avLst/>
              <a:gdLst/>
              <a:ahLst/>
              <a:cxnLst/>
              <a:rect l="l" t="t" r="r" b="b"/>
              <a:pathLst>
                <a:path w="594" h="1037" extrusionOk="0">
                  <a:moveTo>
                    <a:pt x="293" y="1"/>
                  </a:moveTo>
                  <a:cubicBezTo>
                    <a:pt x="134" y="1"/>
                    <a:pt x="1" y="142"/>
                    <a:pt x="1" y="302"/>
                  </a:cubicBezTo>
                  <a:lnTo>
                    <a:pt x="1" y="735"/>
                  </a:lnTo>
                  <a:cubicBezTo>
                    <a:pt x="1" y="895"/>
                    <a:pt x="134" y="1037"/>
                    <a:pt x="293" y="1037"/>
                  </a:cubicBezTo>
                  <a:cubicBezTo>
                    <a:pt x="461" y="1037"/>
                    <a:pt x="594" y="895"/>
                    <a:pt x="594" y="735"/>
                  </a:cubicBezTo>
                  <a:lnTo>
                    <a:pt x="594" y="302"/>
                  </a:lnTo>
                  <a:cubicBezTo>
                    <a:pt x="594" y="142"/>
                    <a:pt x="461" y="1"/>
                    <a:pt x="293"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a:off x="7945936" y="2902086"/>
              <a:ext cx="51059" cy="87808"/>
            </a:xfrm>
            <a:custGeom>
              <a:avLst/>
              <a:gdLst/>
              <a:ahLst/>
              <a:cxnLst/>
              <a:rect l="l" t="t" r="r" b="b"/>
              <a:pathLst>
                <a:path w="603" h="1037" extrusionOk="0">
                  <a:moveTo>
                    <a:pt x="301" y="1"/>
                  </a:moveTo>
                  <a:cubicBezTo>
                    <a:pt x="133" y="1"/>
                    <a:pt x="0" y="142"/>
                    <a:pt x="0" y="302"/>
                  </a:cubicBezTo>
                  <a:lnTo>
                    <a:pt x="0" y="735"/>
                  </a:lnTo>
                  <a:cubicBezTo>
                    <a:pt x="0" y="895"/>
                    <a:pt x="133" y="1037"/>
                    <a:pt x="301" y="1037"/>
                  </a:cubicBezTo>
                  <a:cubicBezTo>
                    <a:pt x="461" y="1037"/>
                    <a:pt x="602" y="895"/>
                    <a:pt x="602" y="735"/>
                  </a:cubicBezTo>
                  <a:lnTo>
                    <a:pt x="602" y="302"/>
                  </a:lnTo>
                  <a:cubicBezTo>
                    <a:pt x="602" y="142"/>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8032135" y="2902086"/>
              <a:ext cx="51059" cy="87808"/>
            </a:xfrm>
            <a:custGeom>
              <a:avLst/>
              <a:gdLst/>
              <a:ahLst/>
              <a:cxnLst/>
              <a:rect l="l" t="t" r="r" b="b"/>
              <a:pathLst>
                <a:path w="603" h="1037" extrusionOk="0">
                  <a:moveTo>
                    <a:pt x="301" y="1"/>
                  </a:moveTo>
                  <a:cubicBezTo>
                    <a:pt x="133" y="1"/>
                    <a:pt x="0" y="142"/>
                    <a:pt x="0" y="302"/>
                  </a:cubicBezTo>
                  <a:lnTo>
                    <a:pt x="0" y="735"/>
                  </a:lnTo>
                  <a:cubicBezTo>
                    <a:pt x="0" y="895"/>
                    <a:pt x="133" y="1037"/>
                    <a:pt x="301" y="1037"/>
                  </a:cubicBezTo>
                  <a:cubicBezTo>
                    <a:pt x="461" y="1037"/>
                    <a:pt x="602" y="895"/>
                    <a:pt x="602" y="735"/>
                  </a:cubicBezTo>
                  <a:lnTo>
                    <a:pt x="602" y="302"/>
                  </a:lnTo>
                  <a:cubicBezTo>
                    <a:pt x="602" y="142"/>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p:nvPr/>
          </p:nvSpPr>
          <p:spPr>
            <a:xfrm>
              <a:off x="7095801" y="2367538"/>
              <a:ext cx="54785" cy="93820"/>
            </a:xfrm>
            <a:custGeom>
              <a:avLst/>
              <a:gdLst/>
              <a:ahLst/>
              <a:cxnLst/>
              <a:rect l="l" t="t" r="r" b="b"/>
              <a:pathLst>
                <a:path w="647" h="1108" extrusionOk="0">
                  <a:moveTo>
                    <a:pt x="328" y="1"/>
                  </a:moveTo>
                  <a:cubicBezTo>
                    <a:pt x="151" y="1"/>
                    <a:pt x="0" y="143"/>
                    <a:pt x="0" y="329"/>
                  </a:cubicBezTo>
                  <a:lnTo>
                    <a:pt x="0" y="789"/>
                  </a:lnTo>
                  <a:cubicBezTo>
                    <a:pt x="0" y="966"/>
                    <a:pt x="151" y="1108"/>
                    <a:pt x="328" y="1108"/>
                  </a:cubicBezTo>
                  <a:cubicBezTo>
                    <a:pt x="505" y="1108"/>
                    <a:pt x="646" y="966"/>
                    <a:pt x="646" y="789"/>
                  </a:cubicBezTo>
                  <a:lnTo>
                    <a:pt x="646" y="329"/>
                  </a:lnTo>
                  <a:cubicBezTo>
                    <a:pt x="646" y="143"/>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7188689" y="2367538"/>
              <a:ext cx="54869" cy="93820"/>
            </a:xfrm>
            <a:custGeom>
              <a:avLst/>
              <a:gdLst/>
              <a:ahLst/>
              <a:cxnLst/>
              <a:rect l="l" t="t" r="r" b="b"/>
              <a:pathLst>
                <a:path w="648" h="1108" extrusionOk="0">
                  <a:moveTo>
                    <a:pt x="329" y="1"/>
                  </a:moveTo>
                  <a:cubicBezTo>
                    <a:pt x="143" y="1"/>
                    <a:pt x="1" y="143"/>
                    <a:pt x="1" y="329"/>
                  </a:cubicBezTo>
                  <a:lnTo>
                    <a:pt x="1" y="789"/>
                  </a:lnTo>
                  <a:cubicBezTo>
                    <a:pt x="1" y="966"/>
                    <a:pt x="143" y="1108"/>
                    <a:pt x="329" y="1108"/>
                  </a:cubicBezTo>
                  <a:cubicBezTo>
                    <a:pt x="506" y="1108"/>
                    <a:pt x="647" y="966"/>
                    <a:pt x="647" y="789"/>
                  </a:cubicBezTo>
                  <a:lnTo>
                    <a:pt x="647" y="329"/>
                  </a:lnTo>
                  <a:cubicBezTo>
                    <a:pt x="647" y="143"/>
                    <a:pt x="506" y="1"/>
                    <a:pt x="32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a:off x="7374635" y="2367538"/>
              <a:ext cx="54785" cy="93820"/>
            </a:xfrm>
            <a:custGeom>
              <a:avLst/>
              <a:gdLst/>
              <a:ahLst/>
              <a:cxnLst/>
              <a:rect l="l" t="t" r="r" b="b"/>
              <a:pathLst>
                <a:path w="647" h="1108" extrusionOk="0">
                  <a:moveTo>
                    <a:pt x="319" y="1"/>
                  </a:moveTo>
                  <a:cubicBezTo>
                    <a:pt x="142" y="1"/>
                    <a:pt x="1" y="143"/>
                    <a:pt x="1" y="329"/>
                  </a:cubicBezTo>
                  <a:lnTo>
                    <a:pt x="1" y="789"/>
                  </a:lnTo>
                  <a:cubicBezTo>
                    <a:pt x="1" y="966"/>
                    <a:pt x="142" y="1108"/>
                    <a:pt x="319" y="1108"/>
                  </a:cubicBezTo>
                  <a:cubicBezTo>
                    <a:pt x="496" y="1108"/>
                    <a:pt x="647" y="966"/>
                    <a:pt x="647" y="789"/>
                  </a:cubicBezTo>
                  <a:lnTo>
                    <a:pt x="647" y="329"/>
                  </a:lnTo>
                  <a:cubicBezTo>
                    <a:pt x="647"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a:off x="7095801" y="2495057"/>
              <a:ext cx="54785" cy="93735"/>
            </a:xfrm>
            <a:custGeom>
              <a:avLst/>
              <a:gdLst/>
              <a:ahLst/>
              <a:cxnLst/>
              <a:rect l="l" t="t" r="r" b="b"/>
              <a:pathLst>
                <a:path w="647" h="1107" extrusionOk="0">
                  <a:moveTo>
                    <a:pt x="328" y="0"/>
                  </a:moveTo>
                  <a:cubicBezTo>
                    <a:pt x="151" y="0"/>
                    <a:pt x="0" y="151"/>
                    <a:pt x="0" y="328"/>
                  </a:cubicBezTo>
                  <a:lnTo>
                    <a:pt x="0" y="788"/>
                  </a:lnTo>
                  <a:cubicBezTo>
                    <a:pt x="0" y="965"/>
                    <a:pt x="151" y="1107"/>
                    <a:pt x="328" y="1107"/>
                  </a:cubicBezTo>
                  <a:cubicBezTo>
                    <a:pt x="505" y="1107"/>
                    <a:pt x="646" y="965"/>
                    <a:pt x="646" y="788"/>
                  </a:cubicBezTo>
                  <a:lnTo>
                    <a:pt x="646" y="328"/>
                  </a:lnTo>
                  <a:cubicBezTo>
                    <a:pt x="646" y="151"/>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a:off x="7281662" y="2495057"/>
              <a:ext cx="54869" cy="93735"/>
            </a:xfrm>
            <a:custGeom>
              <a:avLst/>
              <a:gdLst/>
              <a:ahLst/>
              <a:cxnLst/>
              <a:rect l="l" t="t" r="r" b="b"/>
              <a:pathLst>
                <a:path w="648" h="1107" extrusionOk="0">
                  <a:moveTo>
                    <a:pt x="320" y="0"/>
                  </a:moveTo>
                  <a:cubicBezTo>
                    <a:pt x="142" y="0"/>
                    <a:pt x="1" y="151"/>
                    <a:pt x="1" y="328"/>
                  </a:cubicBezTo>
                  <a:lnTo>
                    <a:pt x="1" y="788"/>
                  </a:lnTo>
                  <a:cubicBezTo>
                    <a:pt x="1" y="965"/>
                    <a:pt x="142" y="1107"/>
                    <a:pt x="320" y="1107"/>
                  </a:cubicBezTo>
                  <a:cubicBezTo>
                    <a:pt x="505" y="1107"/>
                    <a:pt x="647" y="965"/>
                    <a:pt x="647" y="788"/>
                  </a:cubicBezTo>
                  <a:lnTo>
                    <a:pt x="647" y="328"/>
                  </a:lnTo>
                  <a:cubicBezTo>
                    <a:pt x="647" y="151"/>
                    <a:pt x="505"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7374635" y="2495057"/>
              <a:ext cx="54785" cy="93735"/>
            </a:xfrm>
            <a:custGeom>
              <a:avLst/>
              <a:gdLst/>
              <a:ahLst/>
              <a:cxnLst/>
              <a:rect l="l" t="t" r="r" b="b"/>
              <a:pathLst>
                <a:path w="647" h="1107" extrusionOk="0">
                  <a:moveTo>
                    <a:pt x="319" y="0"/>
                  </a:moveTo>
                  <a:cubicBezTo>
                    <a:pt x="142" y="0"/>
                    <a:pt x="1" y="151"/>
                    <a:pt x="1" y="328"/>
                  </a:cubicBezTo>
                  <a:lnTo>
                    <a:pt x="1" y="788"/>
                  </a:lnTo>
                  <a:cubicBezTo>
                    <a:pt x="1" y="965"/>
                    <a:pt x="142" y="1107"/>
                    <a:pt x="319" y="1107"/>
                  </a:cubicBezTo>
                  <a:cubicBezTo>
                    <a:pt x="496" y="1107"/>
                    <a:pt x="647" y="965"/>
                    <a:pt x="647" y="788"/>
                  </a:cubicBezTo>
                  <a:lnTo>
                    <a:pt x="647" y="328"/>
                  </a:lnTo>
                  <a:cubicBezTo>
                    <a:pt x="647" y="151"/>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7095801" y="2623254"/>
              <a:ext cx="54785" cy="92973"/>
            </a:xfrm>
            <a:custGeom>
              <a:avLst/>
              <a:gdLst/>
              <a:ahLst/>
              <a:cxnLst/>
              <a:rect l="l" t="t" r="r" b="b"/>
              <a:pathLst>
                <a:path w="647" h="1098" extrusionOk="0">
                  <a:moveTo>
                    <a:pt x="328" y="0"/>
                  </a:moveTo>
                  <a:cubicBezTo>
                    <a:pt x="151" y="0"/>
                    <a:pt x="0" y="142"/>
                    <a:pt x="0" y="319"/>
                  </a:cubicBezTo>
                  <a:lnTo>
                    <a:pt x="0" y="779"/>
                  </a:lnTo>
                  <a:cubicBezTo>
                    <a:pt x="0" y="956"/>
                    <a:pt x="151" y="1098"/>
                    <a:pt x="328" y="1098"/>
                  </a:cubicBezTo>
                  <a:cubicBezTo>
                    <a:pt x="505" y="1098"/>
                    <a:pt x="646" y="956"/>
                    <a:pt x="646" y="779"/>
                  </a:cubicBezTo>
                  <a:lnTo>
                    <a:pt x="646" y="319"/>
                  </a:lnTo>
                  <a:cubicBezTo>
                    <a:pt x="646"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7188689" y="2623254"/>
              <a:ext cx="54869" cy="92973"/>
            </a:xfrm>
            <a:custGeom>
              <a:avLst/>
              <a:gdLst/>
              <a:ahLst/>
              <a:cxnLst/>
              <a:rect l="l" t="t" r="r" b="b"/>
              <a:pathLst>
                <a:path w="648" h="1098" extrusionOk="0">
                  <a:moveTo>
                    <a:pt x="329" y="0"/>
                  </a:moveTo>
                  <a:cubicBezTo>
                    <a:pt x="143" y="0"/>
                    <a:pt x="1" y="142"/>
                    <a:pt x="1" y="319"/>
                  </a:cubicBezTo>
                  <a:lnTo>
                    <a:pt x="1" y="779"/>
                  </a:lnTo>
                  <a:cubicBezTo>
                    <a:pt x="1" y="956"/>
                    <a:pt x="143" y="1098"/>
                    <a:pt x="329" y="1098"/>
                  </a:cubicBezTo>
                  <a:cubicBezTo>
                    <a:pt x="506" y="1098"/>
                    <a:pt x="647" y="956"/>
                    <a:pt x="647" y="779"/>
                  </a:cubicBezTo>
                  <a:lnTo>
                    <a:pt x="647" y="319"/>
                  </a:lnTo>
                  <a:cubicBezTo>
                    <a:pt x="647" y="142"/>
                    <a:pt x="506" y="0"/>
                    <a:pt x="32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7374635" y="2623254"/>
              <a:ext cx="54785" cy="92973"/>
            </a:xfrm>
            <a:custGeom>
              <a:avLst/>
              <a:gdLst/>
              <a:ahLst/>
              <a:cxnLst/>
              <a:rect l="l" t="t" r="r" b="b"/>
              <a:pathLst>
                <a:path w="647" h="1098" extrusionOk="0">
                  <a:moveTo>
                    <a:pt x="319" y="0"/>
                  </a:moveTo>
                  <a:cubicBezTo>
                    <a:pt x="142" y="0"/>
                    <a:pt x="1" y="142"/>
                    <a:pt x="1" y="319"/>
                  </a:cubicBezTo>
                  <a:lnTo>
                    <a:pt x="1" y="779"/>
                  </a:lnTo>
                  <a:cubicBezTo>
                    <a:pt x="1" y="956"/>
                    <a:pt x="142" y="1098"/>
                    <a:pt x="319" y="1098"/>
                  </a:cubicBezTo>
                  <a:cubicBezTo>
                    <a:pt x="496" y="1098"/>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7095801" y="2750688"/>
              <a:ext cx="54785" cy="93735"/>
            </a:xfrm>
            <a:custGeom>
              <a:avLst/>
              <a:gdLst/>
              <a:ahLst/>
              <a:cxnLst/>
              <a:rect l="l" t="t" r="r" b="b"/>
              <a:pathLst>
                <a:path w="647" h="1107" extrusionOk="0">
                  <a:moveTo>
                    <a:pt x="328" y="0"/>
                  </a:moveTo>
                  <a:cubicBezTo>
                    <a:pt x="151" y="0"/>
                    <a:pt x="0" y="142"/>
                    <a:pt x="0" y="319"/>
                  </a:cubicBezTo>
                  <a:lnTo>
                    <a:pt x="0" y="779"/>
                  </a:lnTo>
                  <a:cubicBezTo>
                    <a:pt x="0" y="956"/>
                    <a:pt x="151" y="1107"/>
                    <a:pt x="328" y="1107"/>
                  </a:cubicBezTo>
                  <a:cubicBezTo>
                    <a:pt x="505" y="1107"/>
                    <a:pt x="646" y="956"/>
                    <a:pt x="646" y="779"/>
                  </a:cubicBezTo>
                  <a:lnTo>
                    <a:pt x="646" y="319"/>
                  </a:lnTo>
                  <a:cubicBezTo>
                    <a:pt x="646"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7281662" y="2750688"/>
              <a:ext cx="54869" cy="93735"/>
            </a:xfrm>
            <a:custGeom>
              <a:avLst/>
              <a:gdLst/>
              <a:ahLst/>
              <a:cxnLst/>
              <a:rect l="l" t="t" r="r" b="b"/>
              <a:pathLst>
                <a:path w="648" h="1107" extrusionOk="0">
                  <a:moveTo>
                    <a:pt x="320" y="0"/>
                  </a:moveTo>
                  <a:cubicBezTo>
                    <a:pt x="142" y="0"/>
                    <a:pt x="1" y="142"/>
                    <a:pt x="1" y="319"/>
                  </a:cubicBezTo>
                  <a:lnTo>
                    <a:pt x="1" y="779"/>
                  </a:lnTo>
                  <a:cubicBezTo>
                    <a:pt x="1" y="956"/>
                    <a:pt x="142" y="1107"/>
                    <a:pt x="320" y="1107"/>
                  </a:cubicBezTo>
                  <a:cubicBezTo>
                    <a:pt x="505" y="1107"/>
                    <a:pt x="647" y="956"/>
                    <a:pt x="647" y="779"/>
                  </a:cubicBezTo>
                  <a:lnTo>
                    <a:pt x="647" y="319"/>
                  </a:lnTo>
                  <a:cubicBezTo>
                    <a:pt x="647" y="142"/>
                    <a:pt x="505"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7374635" y="2750688"/>
              <a:ext cx="54785" cy="93735"/>
            </a:xfrm>
            <a:custGeom>
              <a:avLst/>
              <a:gdLst/>
              <a:ahLst/>
              <a:cxnLst/>
              <a:rect l="l" t="t" r="r" b="b"/>
              <a:pathLst>
                <a:path w="647" h="1107" extrusionOk="0">
                  <a:moveTo>
                    <a:pt x="319" y="0"/>
                  </a:moveTo>
                  <a:cubicBezTo>
                    <a:pt x="142" y="0"/>
                    <a:pt x="1" y="142"/>
                    <a:pt x="1" y="319"/>
                  </a:cubicBezTo>
                  <a:lnTo>
                    <a:pt x="1" y="779"/>
                  </a:lnTo>
                  <a:cubicBezTo>
                    <a:pt x="1" y="956"/>
                    <a:pt x="142" y="1107"/>
                    <a:pt x="319" y="1107"/>
                  </a:cubicBezTo>
                  <a:cubicBezTo>
                    <a:pt x="496" y="1107"/>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7095801" y="2878123"/>
              <a:ext cx="54785" cy="93820"/>
            </a:xfrm>
            <a:custGeom>
              <a:avLst/>
              <a:gdLst/>
              <a:ahLst/>
              <a:cxnLst/>
              <a:rect l="l" t="t" r="r" b="b"/>
              <a:pathLst>
                <a:path w="647" h="1108" extrusionOk="0">
                  <a:moveTo>
                    <a:pt x="328" y="0"/>
                  </a:moveTo>
                  <a:cubicBezTo>
                    <a:pt x="151" y="0"/>
                    <a:pt x="0" y="142"/>
                    <a:pt x="0" y="319"/>
                  </a:cubicBezTo>
                  <a:lnTo>
                    <a:pt x="0" y="779"/>
                  </a:lnTo>
                  <a:cubicBezTo>
                    <a:pt x="0" y="957"/>
                    <a:pt x="151" y="1107"/>
                    <a:pt x="328" y="1107"/>
                  </a:cubicBezTo>
                  <a:cubicBezTo>
                    <a:pt x="505" y="1107"/>
                    <a:pt x="646" y="957"/>
                    <a:pt x="646" y="779"/>
                  </a:cubicBezTo>
                  <a:lnTo>
                    <a:pt x="646" y="319"/>
                  </a:lnTo>
                  <a:cubicBezTo>
                    <a:pt x="646"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7374635" y="2878123"/>
              <a:ext cx="54785" cy="93820"/>
            </a:xfrm>
            <a:custGeom>
              <a:avLst/>
              <a:gdLst/>
              <a:ahLst/>
              <a:cxnLst/>
              <a:rect l="l" t="t" r="r" b="b"/>
              <a:pathLst>
                <a:path w="647" h="1108" extrusionOk="0">
                  <a:moveTo>
                    <a:pt x="319" y="0"/>
                  </a:moveTo>
                  <a:cubicBezTo>
                    <a:pt x="142" y="0"/>
                    <a:pt x="1" y="142"/>
                    <a:pt x="1" y="319"/>
                  </a:cubicBezTo>
                  <a:lnTo>
                    <a:pt x="1" y="779"/>
                  </a:lnTo>
                  <a:cubicBezTo>
                    <a:pt x="1" y="957"/>
                    <a:pt x="142" y="1107"/>
                    <a:pt x="319" y="1107"/>
                  </a:cubicBezTo>
                  <a:cubicBezTo>
                    <a:pt x="496" y="1107"/>
                    <a:pt x="647" y="957"/>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8742811" y="2367538"/>
              <a:ext cx="54107" cy="93820"/>
            </a:xfrm>
            <a:custGeom>
              <a:avLst/>
              <a:gdLst/>
              <a:ahLst/>
              <a:cxnLst/>
              <a:rect l="l" t="t" r="r" b="b"/>
              <a:pathLst>
                <a:path w="639" h="1108" extrusionOk="0">
                  <a:moveTo>
                    <a:pt x="319" y="1"/>
                  </a:moveTo>
                  <a:cubicBezTo>
                    <a:pt x="142" y="1"/>
                    <a:pt x="1" y="143"/>
                    <a:pt x="1" y="329"/>
                  </a:cubicBezTo>
                  <a:lnTo>
                    <a:pt x="1" y="789"/>
                  </a:lnTo>
                  <a:cubicBezTo>
                    <a:pt x="1" y="966"/>
                    <a:pt x="142" y="1108"/>
                    <a:pt x="319" y="1108"/>
                  </a:cubicBezTo>
                  <a:cubicBezTo>
                    <a:pt x="496" y="1108"/>
                    <a:pt x="638" y="966"/>
                    <a:pt x="638" y="789"/>
                  </a:cubicBezTo>
                  <a:lnTo>
                    <a:pt x="638" y="329"/>
                  </a:lnTo>
                  <a:cubicBezTo>
                    <a:pt x="638"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8927995" y="2367538"/>
              <a:ext cx="54785" cy="93820"/>
            </a:xfrm>
            <a:custGeom>
              <a:avLst/>
              <a:gdLst/>
              <a:ahLst/>
              <a:cxnLst/>
              <a:rect l="l" t="t" r="r" b="b"/>
              <a:pathLst>
                <a:path w="647" h="1108" extrusionOk="0">
                  <a:moveTo>
                    <a:pt x="328" y="1"/>
                  </a:moveTo>
                  <a:cubicBezTo>
                    <a:pt x="142" y="1"/>
                    <a:pt x="1" y="143"/>
                    <a:pt x="1" y="329"/>
                  </a:cubicBezTo>
                  <a:lnTo>
                    <a:pt x="1" y="789"/>
                  </a:lnTo>
                  <a:cubicBezTo>
                    <a:pt x="1" y="966"/>
                    <a:pt x="142" y="1108"/>
                    <a:pt x="328" y="1108"/>
                  </a:cubicBezTo>
                  <a:cubicBezTo>
                    <a:pt x="505" y="1108"/>
                    <a:pt x="647" y="966"/>
                    <a:pt x="647" y="789"/>
                  </a:cubicBezTo>
                  <a:lnTo>
                    <a:pt x="647" y="329"/>
                  </a:lnTo>
                  <a:cubicBezTo>
                    <a:pt x="647" y="143"/>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9020968" y="2367538"/>
              <a:ext cx="54785" cy="93820"/>
            </a:xfrm>
            <a:custGeom>
              <a:avLst/>
              <a:gdLst/>
              <a:ahLst/>
              <a:cxnLst/>
              <a:rect l="l" t="t" r="r" b="b"/>
              <a:pathLst>
                <a:path w="647" h="1108" extrusionOk="0">
                  <a:moveTo>
                    <a:pt x="319" y="1"/>
                  </a:moveTo>
                  <a:cubicBezTo>
                    <a:pt x="142" y="1"/>
                    <a:pt x="0" y="143"/>
                    <a:pt x="0" y="329"/>
                  </a:cubicBezTo>
                  <a:lnTo>
                    <a:pt x="0" y="789"/>
                  </a:lnTo>
                  <a:cubicBezTo>
                    <a:pt x="0" y="966"/>
                    <a:pt x="142" y="1108"/>
                    <a:pt x="319" y="1108"/>
                  </a:cubicBezTo>
                  <a:cubicBezTo>
                    <a:pt x="496" y="1108"/>
                    <a:pt x="647" y="966"/>
                    <a:pt x="647" y="789"/>
                  </a:cubicBezTo>
                  <a:lnTo>
                    <a:pt x="647" y="329"/>
                  </a:lnTo>
                  <a:cubicBezTo>
                    <a:pt x="647"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8742811" y="2495057"/>
              <a:ext cx="54107" cy="93735"/>
            </a:xfrm>
            <a:custGeom>
              <a:avLst/>
              <a:gdLst/>
              <a:ahLst/>
              <a:cxnLst/>
              <a:rect l="l" t="t" r="r" b="b"/>
              <a:pathLst>
                <a:path w="639" h="1107" extrusionOk="0">
                  <a:moveTo>
                    <a:pt x="319" y="0"/>
                  </a:moveTo>
                  <a:cubicBezTo>
                    <a:pt x="142" y="0"/>
                    <a:pt x="1" y="151"/>
                    <a:pt x="1" y="328"/>
                  </a:cubicBezTo>
                  <a:lnTo>
                    <a:pt x="1" y="788"/>
                  </a:lnTo>
                  <a:cubicBezTo>
                    <a:pt x="1" y="965"/>
                    <a:pt x="142" y="1107"/>
                    <a:pt x="319" y="1107"/>
                  </a:cubicBezTo>
                  <a:cubicBezTo>
                    <a:pt x="496" y="1107"/>
                    <a:pt x="638" y="965"/>
                    <a:pt x="638" y="788"/>
                  </a:cubicBezTo>
                  <a:lnTo>
                    <a:pt x="638" y="328"/>
                  </a:lnTo>
                  <a:cubicBezTo>
                    <a:pt x="638" y="151"/>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8835022" y="2495057"/>
              <a:ext cx="54785" cy="93735"/>
            </a:xfrm>
            <a:custGeom>
              <a:avLst/>
              <a:gdLst/>
              <a:ahLst/>
              <a:cxnLst/>
              <a:rect l="l" t="t" r="r" b="b"/>
              <a:pathLst>
                <a:path w="647" h="1107" extrusionOk="0">
                  <a:moveTo>
                    <a:pt x="328" y="0"/>
                  </a:moveTo>
                  <a:cubicBezTo>
                    <a:pt x="151" y="0"/>
                    <a:pt x="1" y="151"/>
                    <a:pt x="1" y="328"/>
                  </a:cubicBezTo>
                  <a:lnTo>
                    <a:pt x="1" y="788"/>
                  </a:lnTo>
                  <a:cubicBezTo>
                    <a:pt x="1" y="965"/>
                    <a:pt x="151" y="1107"/>
                    <a:pt x="328" y="1107"/>
                  </a:cubicBezTo>
                  <a:cubicBezTo>
                    <a:pt x="505" y="1107"/>
                    <a:pt x="647" y="965"/>
                    <a:pt x="647" y="788"/>
                  </a:cubicBezTo>
                  <a:lnTo>
                    <a:pt x="647" y="328"/>
                  </a:lnTo>
                  <a:cubicBezTo>
                    <a:pt x="647" y="151"/>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9020968" y="2495057"/>
              <a:ext cx="54785" cy="93735"/>
            </a:xfrm>
            <a:custGeom>
              <a:avLst/>
              <a:gdLst/>
              <a:ahLst/>
              <a:cxnLst/>
              <a:rect l="l" t="t" r="r" b="b"/>
              <a:pathLst>
                <a:path w="647" h="1107" extrusionOk="0">
                  <a:moveTo>
                    <a:pt x="319" y="0"/>
                  </a:moveTo>
                  <a:cubicBezTo>
                    <a:pt x="142" y="0"/>
                    <a:pt x="0" y="151"/>
                    <a:pt x="0" y="328"/>
                  </a:cubicBezTo>
                  <a:lnTo>
                    <a:pt x="0" y="788"/>
                  </a:lnTo>
                  <a:cubicBezTo>
                    <a:pt x="0" y="965"/>
                    <a:pt x="142" y="1107"/>
                    <a:pt x="319" y="1107"/>
                  </a:cubicBezTo>
                  <a:cubicBezTo>
                    <a:pt x="496" y="1107"/>
                    <a:pt x="647" y="965"/>
                    <a:pt x="647" y="788"/>
                  </a:cubicBezTo>
                  <a:lnTo>
                    <a:pt x="647" y="328"/>
                  </a:lnTo>
                  <a:cubicBezTo>
                    <a:pt x="647" y="151"/>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8742811" y="2623254"/>
              <a:ext cx="54107" cy="92973"/>
            </a:xfrm>
            <a:custGeom>
              <a:avLst/>
              <a:gdLst/>
              <a:ahLst/>
              <a:cxnLst/>
              <a:rect l="l" t="t" r="r" b="b"/>
              <a:pathLst>
                <a:path w="639" h="1098" extrusionOk="0">
                  <a:moveTo>
                    <a:pt x="319" y="0"/>
                  </a:moveTo>
                  <a:cubicBezTo>
                    <a:pt x="142" y="0"/>
                    <a:pt x="1" y="142"/>
                    <a:pt x="1" y="319"/>
                  </a:cubicBezTo>
                  <a:lnTo>
                    <a:pt x="1" y="779"/>
                  </a:lnTo>
                  <a:cubicBezTo>
                    <a:pt x="1" y="956"/>
                    <a:pt x="142" y="1098"/>
                    <a:pt x="319" y="1098"/>
                  </a:cubicBezTo>
                  <a:cubicBezTo>
                    <a:pt x="496" y="1098"/>
                    <a:pt x="638" y="956"/>
                    <a:pt x="638" y="779"/>
                  </a:cubicBezTo>
                  <a:lnTo>
                    <a:pt x="638" y="319"/>
                  </a:lnTo>
                  <a:cubicBezTo>
                    <a:pt x="638"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9020968" y="2623254"/>
              <a:ext cx="54785" cy="92973"/>
            </a:xfrm>
            <a:custGeom>
              <a:avLst/>
              <a:gdLst/>
              <a:ahLst/>
              <a:cxnLst/>
              <a:rect l="l" t="t" r="r" b="b"/>
              <a:pathLst>
                <a:path w="647" h="1098" extrusionOk="0">
                  <a:moveTo>
                    <a:pt x="319" y="0"/>
                  </a:moveTo>
                  <a:cubicBezTo>
                    <a:pt x="142" y="0"/>
                    <a:pt x="0" y="142"/>
                    <a:pt x="0" y="319"/>
                  </a:cubicBezTo>
                  <a:lnTo>
                    <a:pt x="0" y="779"/>
                  </a:lnTo>
                  <a:cubicBezTo>
                    <a:pt x="0" y="956"/>
                    <a:pt x="142" y="1098"/>
                    <a:pt x="319" y="1098"/>
                  </a:cubicBezTo>
                  <a:cubicBezTo>
                    <a:pt x="496" y="1098"/>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8835022" y="2750688"/>
              <a:ext cx="54785" cy="93735"/>
            </a:xfrm>
            <a:custGeom>
              <a:avLst/>
              <a:gdLst/>
              <a:ahLst/>
              <a:cxnLst/>
              <a:rect l="l" t="t" r="r" b="b"/>
              <a:pathLst>
                <a:path w="647" h="1107" extrusionOk="0">
                  <a:moveTo>
                    <a:pt x="328" y="0"/>
                  </a:moveTo>
                  <a:cubicBezTo>
                    <a:pt x="151" y="0"/>
                    <a:pt x="1" y="142"/>
                    <a:pt x="1" y="319"/>
                  </a:cubicBezTo>
                  <a:lnTo>
                    <a:pt x="1" y="779"/>
                  </a:lnTo>
                  <a:cubicBezTo>
                    <a:pt x="1" y="956"/>
                    <a:pt x="151" y="1107"/>
                    <a:pt x="328" y="1107"/>
                  </a:cubicBezTo>
                  <a:cubicBezTo>
                    <a:pt x="505" y="1107"/>
                    <a:pt x="647" y="956"/>
                    <a:pt x="647" y="779"/>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8927995" y="2750688"/>
              <a:ext cx="54785" cy="93735"/>
            </a:xfrm>
            <a:custGeom>
              <a:avLst/>
              <a:gdLst/>
              <a:ahLst/>
              <a:cxnLst/>
              <a:rect l="l" t="t" r="r" b="b"/>
              <a:pathLst>
                <a:path w="647" h="1107" extrusionOk="0">
                  <a:moveTo>
                    <a:pt x="328" y="0"/>
                  </a:moveTo>
                  <a:cubicBezTo>
                    <a:pt x="142" y="0"/>
                    <a:pt x="1" y="142"/>
                    <a:pt x="1" y="319"/>
                  </a:cubicBezTo>
                  <a:lnTo>
                    <a:pt x="1" y="779"/>
                  </a:lnTo>
                  <a:cubicBezTo>
                    <a:pt x="1" y="956"/>
                    <a:pt x="142" y="1107"/>
                    <a:pt x="328" y="1107"/>
                  </a:cubicBezTo>
                  <a:cubicBezTo>
                    <a:pt x="505" y="1107"/>
                    <a:pt x="647" y="956"/>
                    <a:pt x="647" y="779"/>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9020968" y="2750688"/>
              <a:ext cx="54785" cy="93735"/>
            </a:xfrm>
            <a:custGeom>
              <a:avLst/>
              <a:gdLst/>
              <a:ahLst/>
              <a:cxnLst/>
              <a:rect l="l" t="t" r="r" b="b"/>
              <a:pathLst>
                <a:path w="647" h="1107" extrusionOk="0">
                  <a:moveTo>
                    <a:pt x="319" y="0"/>
                  </a:moveTo>
                  <a:cubicBezTo>
                    <a:pt x="142" y="0"/>
                    <a:pt x="0" y="142"/>
                    <a:pt x="0" y="319"/>
                  </a:cubicBezTo>
                  <a:lnTo>
                    <a:pt x="0" y="779"/>
                  </a:lnTo>
                  <a:cubicBezTo>
                    <a:pt x="0" y="956"/>
                    <a:pt x="142" y="1107"/>
                    <a:pt x="319" y="1107"/>
                  </a:cubicBezTo>
                  <a:cubicBezTo>
                    <a:pt x="496" y="1107"/>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8742811" y="2878123"/>
              <a:ext cx="54107" cy="93820"/>
            </a:xfrm>
            <a:custGeom>
              <a:avLst/>
              <a:gdLst/>
              <a:ahLst/>
              <a:cxnLst/>
              <a:rect l="l" t="t" r="r" b="b"/>
              <a:pathLst>
                <a:path w="639" h="1108" extrusionOk="0">
                  <a:moveTo>
                    <a:pt x="319" y="0"/>
                  </a:moveTo>
                  <a:cubicBezTo>
                    <a:pt x="142" y="0"/>
                    <a:pt x="1" y="142"/>
                    <a:pt x="1" y="319"/>
                  </a:cubicBezTo>
                  <a:lnTo>
                    <a:pt x="1" y="779"/>
                  </a:lnTo>
                  <a:cubicBezTo>
                    <a:pt x="1" y="957"/>
                    <a:pt x="142" y="1107"/>
                    <a:pt x="319" y="1107"/>
                  </a:cubicBezTo>
                  <a:cubicBezTo>
                    <a:pt x="496" y="1107"/>
                    <a:pt x="638" y="957"/>
                    <a:pt x="638" y="779"/>
                  </a:cubicBezTo>
                  <a:lnTo>
                    <a:pt x="638" y="319"/>
                  </a:lnTo>
                  <a:cubicBezTo>
                    <a:pt x="638"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8927995" y="2878123"/>
              <a:ext cx="54785" cy="93820"/>
            </a:xfrm>
            <a:custGeom>
              <a:avLst/>
              <a:gdLst/>
              <a:ahLst/>
              <a:cxnLst/>
              <a:rect l="l" t="t" r="r" b="b"/>
              <a:pathLst>
                <a:path w="647" h="1108" extrusionOk="0">
                  <a:moveTo>
                    <a:pt x="328" y="0"/>
                  </a:moveTo>
                  <a:cubicBezTo>
                    <a:pt x="142" y="0"/>
                    <a:pt x="1" y="142"/>
                    <a:pt x="1" y="319"/>
                  </a:cubicBezTo>
                  <a:lnTo>
                    <a:pt x="1" y="779"/>
                  </a:lnTo>
                  <a:cubicBezTo>
                    <a:pt x="1" y="957"/>
                    <a:pt x="142" y="1107"/>
                    <a:pt x="328" y="1107"/>
                  </a:cubicBezTo>
                  <a:cubicBezTo>
                    <a:pt x="505" y="1107"/>
                    <a:pt x="647" y="957"/>
                    <a:pt x="647" y="779"/>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9020968" y="2878123"/>
              <a:ext cx="54785" cy="93820"/>
            </a:xfrm>
            <a:custGeom>
              <a:avLst/>
              <a:gdLst/>
              <a:ahLst/>
              <a:cxnLst/>
              <a:rect l="l" t="t" r="r" b="b"/>
              <a:pathLst>
                <a:path w="647" h="1108" extrusionOk="0">
                  <a:moveTo>
                    <a:pt x="319" y="0"/>
                  </a:moveTo>
                  <a:cubicBezTo>
                    <a:pt x="142" y="0"/>
                    <a:pt x="0" y="142"/>
                    <a:pt x="0" y="319"/>
                  </a:cubicBezTo>
                  <a:lnTo>
                    <a:pt x="0" y="779"/>
                  </a:lnTo>
                  <a:cubicBezTo>
                    <a:pt x="0" y="957"/>
                    <a:pt x="142" y="1107"/>
                    <a:pt x="319" y="1107"/>
                  </a:cubicBezTo>
                  <a:cubicBezTo>
                    <a:pt x="496" y="1107"/>
                    <a:pt x="647" y="957"/>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8742811" y="3005557"/>
              <a:ext cx="54107" cy="93820"/>
            </a:xfrm>
            <a:custGeom>
              <a:avLst/>
              <a:gdLst/>
              <a:ahLst/>
              <a:cxnLst/>
              <a:rect l="l" t="t" r="r" b="b"/>
              <a:pathLst>
                <a:path w="639" h="1108" extrusionOk="0">
                  <a:moveTo>
                    <a:pt x="319" y="0"/>
                  </a:moveTo>
                  <a:cubicBezTo>
                    <a:pt x="142" y="0"/>
                    <a:pt x="1" y="142"/>
                    <a:pt x="1" y="319"/>
                  </a:cubicBezTo>
                  <a:lnTo>
                    <a:pt x="1" y="788"/>
                  </a:lnTo>
                  <a:cubicBezTo>
                    <a:pt x="1" y="965"/>
                    <a:pt x="142" y="1107"/>
                    <a:pt x="319" y="1107"/>
                  </a:cubicBezTo>
                  <a:cubicBezTo>
                    <a:pt x="496" y="1107"/>
                    <a:pt x="638" y="965"/>
                    <a:pt x="638" y="788"/>
                  </a:cubicBezTo>
                  <a:lnTo>
                    <a:pt x="638" y="319"/>
                  </a:lnTo>
                  <a:cubicBezTo>
                    <a:pt x="638"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8835022" y="3005557"/>
              <a:ext cx="54785" cy="93820"/>
            </a:xfrm>
            <a:custGeom>
              <a:avLst/>
              <a:gdLst/>
              <a:ahLst/>
              <a:cxnLst/>
              <a:rect l="l" t="t" r="r" b="b"/>
              <a:pathLst>
                <a:path w="647" h="1108" extrusionOk="0">
                  <a:moveTo>
                    <a:pt x="328" y="0"/>
                  </a:moveTo>
                  <a:cubicBezTo>
                    <a:pt x="151" y="0"/>
                    <a:pt x="1" y="142"/>
                    <a:pt x="1" y="319"/>
                  </a:cubicBezTo>
                  <a:lnTo>
                    <a:pt x="1" y="788"/>
                  </a:lnTo>
                  <a:cubicBezTo>
                    <a:pt x="1" y="965"/>
                    <a:pt x="151" y="1107"/>
                    <a:pt x="328" y="1107"/>
                  </a:cubicBezTo>
                  <a:cubicBezTo>
                    <a:pt x="505" y="1107"/>
                    <a:pt x="647" y="965"/>
                    <a:pt x="647" y="788"/>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9020968" y="3005557"/>
              <a:ext cx="54785" cy="93820"/>
            </a:xfrm>
            <a:custGeom>
              <a:avLst/>
              <a:gdLst/>
              <a:ahLst/>
              <a:cxnLst/>
              <a:rect l="l" t="t" r="r" b="b"/>
              <a:pathLst>
                <a:path w="647" h="1108" extrusionOk="0">
                  <a:moveTo>
                    <a:pt x="319" y="0"/>
                  </a:moveTo>
                  <a:cubicBezTo>
                    <a:pt x="142" y="0"/>
                    <a:pt x="0" y="142"/>
                    <a:pt x="0" y="319"/>
                  </a:cubicBezTo>
                  <a:lnTo>
                    <a:pt x="0" y="788"/>
                  </a:lnTo>
                  <a:cubicBezTo>
                    <a:pt x="0" y="965"/>
                    <a:pt x="142" y="1107"/>
                    <a:pt x="319" y="1107"/>
                  </a:cubicBezTo>
                  <a:cubicBezTo>
                    <a:pt x="496" y="1107"/>
                    <a:pt x="647" y="965"/>
                    <a:pt x="647" y="788"/>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8835022" y="3132992"/>
              <a:ext cx="54785" cy="93820"/>
            </a:xfrm>
            <a:custGeom>
              <a:avLst/>
              <a:gdLst/>
              <a:ahLst/>
              <a:cxnLst/>
              <a:rect l="l" t="t" r="r" b="b"/>
              <a:pathLst>
                <a:path w="647" h="1108" extrusionOk="0">
                  <a:moveTo>
                    <a:pt x="328" y="1"/>
                  </a:moveTo>
                  <a:cubicBezTo>
                    <a:pt x="151" y="1"/>
                    <a:pt x="1" y="142"/>
                    <a:pt x="1" y="328"/>
                  </a:cubicBezTo>
                  <a:lnTo>
                    <a:pt x="1" y="789"/>
                  </a:lnTo>
                  <a:cubicBezTo>
                    <a:pt x="1" y="966"/>
                    <a:pt x="151" y="1107"/>
                    <a:pt x="328" y="1107"/>
                  </a:cubicBezTo>
                  <a:cubicBezTo>
                    <a:pt x="505" y="1107"/>
                    <a:pt x="647" y="966"/>
                    <a:pt x="647" y="789"/>
                  </a:cubicBezTo>
                  <a:lnTo>
                    <a:pt x="647" y="328"/>
                  </a:lnTo>
                  <a:cubicBezTo>
                    <a:pt x="647" y="142"/>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8927995" y="3132992"/>
              <a:ext cx="54785" cy="93820"/>
            </a:xfrm>
            <a:custGeom>
              <a:avLst/>
              <a:gdLst/>
              <a:ahLst/>
              <a:cxnLst/>
              <a:rect l="l" t="t" r="r" b="b"/>
              <a:pathLst>
                <a:path w="647" h="1108" extrusionOk="0">
                  <a:moveTo>
                    <a:pt x="328" y="1"/>
                  </a:moveTo>
                  <a:cubicBezTo>
                    <a:pt x="142" y="1"/>
                    <a:pt x="1" y="142"/>
                    <a:pt x="1" y="328"/>
                  </a:cubicBezTo>
                  <a:lnTo>
                    <a:pt x="1" y="789"/>
                  </a:lnTo>
                  <a:cubicBezTo>
                    <a:pt x="1" y="966"/>
                    <a:pt x="142" y="1107"/>
                    <a:pt x="328" y="1107"/>
                  </a:cubicBezTo>
                  <a:cubicBezTo>
                    <a:pt x="505" y="1107"/>
                    <a:pt x="647" y="966"/>
                    <a:pt x="647" y="789"/>
                  </a:cubicBezTo>
                  <a:lnTo>
                    <a:pt x="647" y="328"/>
                  </a:lnTo>
                  <a:cubicBezTo>
                    <a:pt x="647" y="142"/>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9020968" y="3132992"/>
              <a:ext cx="54785" cy="93820"/>
            </a:xfrm>
            <a:custGeom>
              <a:avLst/>
              <a:gdLst/>
              <a:ahLst/>
              <a:cxnLst/>
              <a:rect l="l" t="t" r="r" b="b"/>
              <a:pathLst>
                <a:path w="647" h="1108" extrusionOk="0">
                  <a:moveTo>
                    <a:pt x="319" y="1"/>
                  </a:moveTo>
                  <a:cubicBezTo>
                    <a:pt x="142" y="1"/>
                    <a:pt x="0" y="142"/>
                    <a:pt x="0" y="328"/>
                  </a:cubicBezTo>
                  <a:lnTo>
                    <a:pt x="0" y="789"/>
                  </a:lnTo>
                  <a:cubicBezTo>
                    <a:pt x="0" y="966"/>
                    <a:pt x="142" y="1107"/>
                    <a:pt x="319" y="1107"/>
                  </a:cubicBezTo>
                  <a:cubicBezTo>
                    <a:pt x="496" y="1107"/>
                    <a:pt x="647" y="966"/>
                    <a:pt x="647" y="789"/>
                  </a:cubicBezTo>
                  <a:lnTo>
                    <a:pt x="647" y="328"/>
                  </a:lnTo>
                  <a:cubicBezTo>
                    <a:pt x="647" y="142"/>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8250257" y="2321052"/>
              <a:ext cx="54107" cy="93820"/>
            </a:xfrm>
            <a:custGeom>
              <a:avLst/>
              <a:gdLst/>
              <a:ahLst/>
              <a:cxnLst/>
              <a:rect l="l" t="t" r="r" b="b"/>
              <a:pathLst>
                <a:path w="639" h="1108" extrusionOk="0">
                  <a:moveTo>
                    <a:pt x="320" y="1"/>
                  </a:moveTo>
                  <a:cubicBezTo>
                    <a:pt x="142" y="1"/>
                    <a:pt x="1" y="143"/>
                    <a:pt x="1" y="320"/>
                  </a:cubicBezTo>
                  <a:lnTo>
                    <a:pt x="1" y="780"/>
                  </a:lnTo>
                  <a:cubicBezTo>
                    <a:pt x="1" y="957"/>
                    <a:pt x="142" y="1108"/>
                    <a:pt x="320" y="1108"/>
                  </a:cubicBezTo>
                  <a:cubicBezTo>
                    <a:pt x="497" y="1108"/>
                    <a:pt x="638" y="957"/>
                    <a:pt x="638" y="780"/>
                  </a:cubicBezTo>
                  <a:lnTo>
                    <a:pt x="638" y="320"/>
                  </a:lnTo>
                  <a:cubicBezTo>
                    <a:pt x="638" y="143"/>
                    <a:pt x="497"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8435441" y="2321052"/>
              <a:ext cx="54785" cy="93820"/>
            </a:xfrm>
            <a:custGeom>
              <a:avLst/>
              <a:gdLst/>
              <a:ahLst/>
              <a:cxnLst/>
              <a:rect l="l" t="t" r="r" b="b"/>
              <a:pathLst>
                <a:path w="647" h="1108" extrusionOk="0">
                  <a:moveTo>
                    <a:pt x="319" y="1"/>
                  </a:moveTo>
                  <a:cubicBezTo>
                    <a:pt x="142" y="1"/>
                    <a:pt x="1" y="143"/>
                    <a:pt x="1" y="320"/>
                  </a:cubicBezTo>
                  <a:lnTo>
                    <a:pt x="1" y="780"/>
                  </a:lnTo>
                  <a:cubicBezTo>
                    <a:pt x="1" y="957"/>
                    <a:pt x="142" y="1108"/>
                    <a:pt x="319" y="1108"/>
                  </a:cubicBezTo>
                  <a:cubicBezTo>
                    <a:pt x="505" y="1108"/>
                    <a:pt x="647" y="957"/>
                    <a:pt x="647" y="780"/>
                  </a:cubicBezTo>
                  <a:lnTo>
                    <a:pt x="647" y="320"/>
                  </a:lnTo>
                  <a:cubicBezTo>
                    <a:pt x="647"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8528414" y="2321052"/>
              <a:ext cx="54785" cy="93820"/>
            </a:xfrm>
            <a:custGeom>
              <a:avLst/>
              <a:gdLst/>
              <a:ahLst/>
              <a:cxnLst/>
              <a:rect l="l" t="t" r="r" b="b"/>
              <a:pathLst>
                <a:path w="647" h="1108" extrusionOk="0">
                  <a:moveTo>
                    <a:pt x="319" y="1"/>
                  </a:moveTo>
                  <a:cubicBezTo>
                    <a:pt x="142" y="1"/>
                    <a:pt x="0" y="143"/>
                    <a:pt x="0" y="320"/>
                  </a:cubicBezTo>
                  <a:lnTo>
                    <a:pt x="0" y="780"/>
                  </a:lnTo>
                  <a:cubicBezTo>
                    <a:pt x="0" y="957"/>
                    <a:pt x="142" y="1108"/>
                    <a:pt x="319" y="1108"/>
                  </a:cubicBezTo>
                  <a:cubicBezTo>
                    <a:pt x="496" y="1108"/>
                    <a:pt x="647" y="957"/>
                    <a:pt x="647" y="780"/>
                  </a:cubicBezTo>
                  <a:lnTo>
                    <a:pt x="647" y="320"/>
                  </a:lnTo>
                  <a:cubicBezTo>
                    <a:pt x="647"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8250257" y="2448571"/>
              <a:ext cx="54107" cy="93735"/>
            </a:xfrm>
            <a:custGeom>
              <a:avLst/>
              <a:gdLst/>
              <a:ahLst/>
              <a:cxnLst/>
              <a:rect l="l" t="t" r="r" b="b"/>
              <a:pathLst>
                <a:path w="639" h="1107" extrusionOk="0">
                  <a:moveTo>
                    <a:pt x="320" y="0"/>
                  </a:moveTo>
                  <a:cubicBezTo>
                    <a:pt x="142" y="0"/>
                    <a:pt x="1" y="142"/>
                    <a:pt x="1" y="319"/>
                  </a:cubicBezTo>
                  <a:lnTo>
                    <a:pt x="1" y="779"/>
                  </a:lnTo>
                  <a:cubicBezTo>
                    <a:pt x="1" y="956"/>
                    <a:pt x="142" y="1107"/>
                    <a:pt x="320" y="1107"/>
                  </a:cubicBezTo>
                  <a:cubicBezTo>
                    <a:pt x="497" y="1107"/>
                    <a:pt x="638" y="956"/>
                    <a:pt x="638" y="779"/>
                  </a:cubicBezTo>
                  <a:lnTo>
                    <a:pt x="638" y="319"/>
                  </a:lnTo>
                  <a:cubicBezTo>
                    <a:pt x="638" y="142"/>
                    <a:pt x="497"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8342468" y="2448571"/>
              <a:ext cx="54869" cy="93735"/>
            </a:xfrm>
            <a:custGeom>
              <a:avLst/>
              <a:gdLst/>
              <a:ahLst/>
              <a:cxnLst/>
              <a:rect l="l" t="t" r="r" b="b"/>
              <a:pathLst>
                <a:path w="648" h="1107" extrusionOk="0">
                  <a:moveTo>
                    <a:pt x="328" y="0"/>
                  </a:moveTo>
                  <a:cubicBezTo>
                    <a:pt x="151" y="0"/>
                    <a:pt x="1" y="142"/>
                    <a:pt x="1" y="319"/>
                  </a:cubicBezTo>
                  <a:lnTo>
                    <a:pt x="1" y="779"/>
                  </a:lnTo>
                  <a:cubicBezTo>
                    <a:pt x="1" y="956"/>
                    <a:pt x="151" y="1107"/>
                    <a:pt x="328" y="1107"/>
                  </a:cubicBezTo>
                  <a:cubicBezTo>
                    <a:pt x="505" y="1107"/>
                    <a:pt x="647" y="956"/>
                    <a:pt x="647" y="779"/>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8528414" y="2448571"/>
              <a:ext cx="54785" cy="93735"/>
            </a:xfrm>
            <a:custGeom>
              <a:avLst/>
              <a:gdLst/>
              <a:ahLst/>
              <a:cxnLst/>
              <a:rect l="l" t="t" r="r" b="b"/>
              <a:pathLst>
                <a:path w="647" h="1107" extrusionOk="0">
                  <a:moveTo>
                    <a:pt x="319" y="0"/>
                  </a:moveTo>
                  <a:cubicBezTo>
                    <a:pt x="142" y="0"/>
                    <a:pt x="0" y="142"/>
                    <a:pt x="0" y="319"/>
                  </a:cubicBezTo>
                  <a:lnTo>
                    <a:pt x="0" y="779"/>
                  </a:lnTo>
                  <a:cubicBezTo>
                    <a:pt x="0" y="956"/>
                    <a:pt x="142" y="1107"/>
                    <a:pt x="319" y="1107"/>
                  </a:cubicBezTo>
                  <a:cubicBezTo>
                    <a:pt x="496" y="1107"/>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8250257" y="2576006"/>
              <a:ext cx="54107" cy="93735"/>
            </a:xfrm>
            <a:custGeom>
              <a:avLst/>
              <a:gdLst/>
              <a:ahLst/>
              <a:cxnLst/>
              <a:rect l="l" t="t" r="r" b="b"/>
              <a:pathLst>
                <a:path w="639" h="1107" extrusionOk="0">
                  <a:moveTo>
                    <a:pt x="320" y="0"/>
                  </a:moveTo>
                  <a:cubicBezTo>
                    <a:pt x="142" y="0"/>
                    <a:pt x="1" y="142"/>
                    <a:pt x="1" y="328"/>
                  </a:cubicBezTo>
                  <a:lnTo>
                    <a:pt x="1" y="788"/>
                  </a:lnTo>
                  <a:cubicBezTo>
                    <a:pt x="1" y="965"/>
                    <a:pt x="142" y="1107"/>
                    <a:pt x="320" y="1107"/>
                  </a:cubicBezTo>
                  <a:cubicBezTo>
                    <a:pt x="497" y="1107"/>
                    <a:pt x="638" y="965"/>
                    <a:pt x="638" y="788"/>
                  </a:cubicBezTo>
                  <a:lnTo>
                    <a:pt x="638" y="328"/>
                  </a:lnTo>
                  <a:cubicBezTo>
                    <a:pt x="638" y="142"/>
                    <a:pt x="497"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8435441" y="2576006"/>
              <a:ext cx="54785" cy="93735"/>
            </a:xfrm>
            <a:custGeom>
              <a:avLst/>
              <a:gdLst/>
              <a:ahLst/>
              <a:cxnLst/>
              <a:rect l="l" t="t" r="r" b="b"/>
              <a:pathLst>
                <a:path w="647" h="1107" extrusionOk="0">
                  <a:moveTo>
                    <a:pt x="319" y="0"/>
                  </a:moveTo>
                  <a:cubicBezTo>
                    <a:pt x="142" y="0"/>
                    <a:pt x="1" y="142"/>
                    <a:pt x="1" y="328"/>
                  </a:cubicBezTo>
                  <a:lnTo>
                    <a:pt x="1" y="788"/>
                  </a:lnTo>
                  <a:cubicBezTo>
                    <a:pt x="1" y="965"/>
                    <a:pt x="142" y="1107"/>
                    <a:pt x="319" y="1107"/>
                  </a:cubicBezTo>
                  <a:cubicBezTo>
                    <a:pt x="505" y="1107"/>
                    <a:pt x="647" y="965"/>
                    <a:pt x="647" y="788"/>
                  </a:cubicBezTo>
                  <a:lnTo>
                    <a:pt x="647" y="328"/>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8528414" y="2576006"/>
              <a:ext cx="54785" cy="93735"/>
            </a:xfrm>
            <a:custGeom>
              <a:avLst/>
              <a:gdLst/>
              <a:ahLst/>
              <a:cxnLst/>
              <a:rect l="l" t="t" r="r" b="b"/>
              <a:pathLst>
                <a:path w="647" h="1107" extrusionOk="0">
                  <a:moveTo>
                    <a:pt x="319" y="0"/>
                  </a:moveTo>
                  <a:cubicBezTo>
                    <a:pt x="142" y="0"/>
                    <a:pt x="0" y="142"/>
                    <a:pt x="0" y="328"/>
                  </a:cubicBezTo>
                  <a:lnTo>
                    <a:pt x="0" y="788"/>
                  </a:lnTo>
                  <a:cubicBezTo>
                    <a:pt x="0" y="965"/>
                    <a:pt x="142" y="1107"/>
                    <a:pt x="319" y="1107"/>
                  </a:cubicBezTo>
                  <a:cubicBezTo>
                    <a:pt x="496" y="1107"/>
                    <a:pt x="647" y="965"/>
                    <a:pt x="647" y="788"/>
                  </a:cubicBezTo>
                  <a:lnTo>
                    <a:pt x="647" y="328"/>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8250257" y="2703440"/>
              <a:ext cx="54107" cy="93820"/>
            </a:xfrm>
            <a:custGeom>
              <a:avLst/>
              <a:gdLst/>
              <a:ahLst/>
              <a:cxnLst/>
              <a:rect l="l" t="t" r="r" b="b"/>
              <a:pathLst>
                <a:path w="639" h="1108" extrusionOk="0">
                  <a:moveTo>
                    <a:pt x="320" y="0"/>
                  </a:moveTo>
                  <a:cubicBezTo>
                    <a:pt x="142" y="0"/>
                    <a:pt x="1" y="142"/>
                    <a:pt x="1" y="328"/>
                  </a:cubicBezTo>
                  <a:lnTo>
                    <a:pt x="1" y="788"/>
                  </a:lnTo>
                  <a:cubicBezTo>
                    <a:pt x="1" y="965"/>
                    <a:pt x="142" y="1107"/>
                    <a:pt x="320" y="1107"/>
                  </a:cubicBezTo>
                  <a:cubicBezTo>
                    <a:pt x="497" y="1107"/>
                    <a:pt x="638" y="965"/>
                    <a:pt x="638" y="788"/>
                  </a:cubicBezTo>
                  <a:lnTo>
                    <a:pt x="638" y="328"/>
                  </a:lnTo>
                  <a:cubicBezTo>
                    <a:pt x="638" y="142"/>
                    <a:pt x="497"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8528414" y="2703440"/>
              <a:ext cx="54785" cy="93820"/>
            </a:xfrm>
            <a:custGeom>
              <a:avLst/>
              <a:gdLst/>
              <a:ahLst/>
              <a:cxnLst/>
              <a:rect l="l" t="t" r="r" b="b"/>
              <a:pathLst>
                <a:path w="647" h="1108" extrusionOk="0">
                  <a:moveTo>
                    <a:pt x="319" y="0"/>
                  </a:moveTo>
                  <a:cubicBezTo>
                    <a:pt x="142" y="0"/>
                    <a:pt x="0" y="142"/>
                    <a:pt x="0" y="328"/>
                  </a:cubicBezTo>
                  <a:lnTo>
                    <a:pt x="0" y="788"/>
                  </a:lnTo>
                  <a:cubicBezTo>
                    <a:pt x="0" y="965"/>
                    <a:pt x="142" y="1107"/>
                    <a:pt x="319" y="1107"/>
                  </a:cubicBezTo>
                  <a:cubicBezTo>
                    <a:pt x="496" y="1107"/>
                    <a:pt x="647" y="965"/>
                    <a:pt x="647" y="788"/>
                  </a:cubicBezTo>
                  <a:lnTo>
                    <a:pt x="647" y="328"/>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8250257" y="2830875"/>
              <a:ext cx="54107" cy="93820"/>
            </a:xfrm>
            <a:custGeom>
              <a:avLst/>
              <a:gdLst/>
              <a:ahLst/>
              <a:cxnLst/>
              <a:rect l="l" t="t" r="r" b="b"/>
              <a:pathLst>
                <a:path w="639" h="1108" extrusionOk="0">
                  <a:moveTo>
                    <a:pt x="320" y="1"/>
                  </a:moveTo>
                  <a:cubicBezTo>
                    <a:pt x="142" y="1"/>
                    <a:pt x="1" y="151"/>
                    <a:pt x="1" y="328"/>
                  </a:cubicBezTo>
                  <a:lnTo>
                    <a:pt x="1" y="789"/>
                  </a:lnTo>
                  <a:cubicBezTo>
                    <a:pt x="1" y="966"/>
                    <a:pt x="142" y="1107"/>
                    <a:pt x="320" y="1107"/>
                  </a:cubicBezTo>
                  <a:cubicBezTo>
                    <a:pt x="497" y="1107"/>
                    <a:pt x="638" y="966"/>
                    <a:pt x="638" y="789"/>
                  </a:cubicBezTo>
                  <a:lnTo>
                    <a:pt x="638" y="328"/>
                  </a:lnTo>
                  <a:cubicBezTo>
                    <a:pt x="638" y="151"/>
                    <a:pt x="497"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8342468" y="2830875"/>
              <a:ext cx="54869" cy="93820"/>
            </a:xfrm>
            <a:custGeom>
              <a:avLst/>
              <a:gdLst/>
              <a:ahLst/>
              <a:cxnLst/>
              <a:rect l="l" t="t" r="r" b="b"/>
              <a:pathLst>
                <a:path w="648" h="1108" extrusionOk="0">
                  <a:moveTo>
                    <a:pt x="328" y="1"/>
                  </a:moveTo>
                  <a:cubicBezTo>
                    <a:pt x="151" y="1"/>
                    <a:pt x="1" y="151"/>
                    <a:pt x="1" y="328"/>
                  </a:cubicBezTo>
                  <a:lnTo>
                    <a:pt x="1" y="789"/>
                  </a:lnTo>
                  <a:cubicBezTo>
                    <a:pt x="1" y="966"/>
                    <a:pt x="151" y="1107"/>
                    <a:pt x="328" y="1107"/>
                  </a:cubicBezTo>
                  <a:cubicBezTo>
                    <a:pt x="505" y="1107"/>
                    <a:pt x="647" y="966"/>
                    <a:pt x="647" y="789"/>
                  </a:cubicBezTo>
                  <a:lnTo>
                    <a:pt x="647" y="328"/>
                  </a:lnTo>
                  <a:cubicBezTo>
                    <a:pt x="647" y="151"/>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8528414" y="2830875"/>
              <a:ext cx="54785" cy="93820"/>
            </a:xfrm>
            <a:custGeom>
              <a:avLst/>
              <a:gdLst/>
              <a:ahLst/>
              <a:cxnLst/>
              <a:rect l="l" t="t" r="r" b="b"/>
              <a:pathLst>
                <a:path w="647" h="1108" extrusionOk="0">
                  <a:moveTo>
                    <a:pt x="319" y="1"/>
                  </a:moveTo>
                  <a:cubicBezTo>
                    <a:pt x="142" y="1"/>
                    <a:pt x="0" y="151"/>
                    <a:pt x="0" y="328"/>
                  </a:cubicBezTo>
                  <a:lnTo>
                    <a:pt x="0" y="789"/>
                  </a:lnTo>
                  <a:cubicBezTo>
                    <a:pt x="0" y="966"/>
                    <a:pt x="142" y="1107"/>
                    <a:pt x="319" y="1107"/>
                  </a:cubicBezTo>
                  <a:cubicBezTo>
                    <a:pt x="496" y="1107"/>
                    <a:pt x="647" y="966"/>
                    <a:pt x="647" y="789"/>
                  </a:cubicBezTo>
                  <a:lnTo>
                    <a:pt x="647" y="328"/>
                  </a:lnTo>
                  <a:cubicBezTo>
                    <a:pt x="647" y="151"/>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8250257" y="2959071"/>
              <a:ext cx="54107" cy="93058"/>
            </a:xfrm>
            <a:custGeom>
              <a:avLst/>
              <a:gdLst/>
              <a:ahLst/>
              <a:cxnLst/>
              <a:rect l="l" t="t" r="r" b="b"/>
              <a:pathLst>
                <a:path w="639" h="1099" extrusionOk="0">
                  <a:moveTo>
                    <a:pt x="320" y="1"/>
                  </a:moveTo>
                  <a:cubicBezTo>
                    <a:pt x="142" y="1"/>
                    <a:pt x="1" y="142"/>
                    <a:pt x="1" y="319"/>
                  </a:cubicBezTo>
                  <a:lnTo>
                    <a:pt x="1" y="780"/>
                  </a:lnTo>
                  <a:cubicBezTo>
                    <a:pt x="1" y="957"/>
                    <a:pt x="142" y="1098"/>
                    <a:pt x="320" y="1098"/>
                  </a:cubicBezTo>
                  <a:cubicBezTo>
                    <a:pt x="497" y="1098"/>
                    <a:pt x="638" y="957"/>
                    <a:pt x="638" y="780"/>
                  </a:cubicBezTo>
                  <a:lnTo>
                    <a:pt x="638" y="319"/>
                  </a:lnTo>
                  <a:cubicBezTo>
                    <a:pt x="638" y="142"/>
                    <a:pt x="497"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8342468" y="2959071"/>
              <a:ext cx="54869" cy="93058"/>
            </a:xfrm>
            <a:custGeom>
              <a:avLst/>
              <a:gdLst/>
              <a:ahLst/>
              <a:cxnLst/>
              <a:rect l="l" t="t" r="r" b="b"/>
              <a:pathLst>
                <a:path w="648" h="1099" extrusionOk="0">
                  <a:moveTo>
                    <a:pt x="328" y="1"/>
                  </a:moveTo>
                  <a:cubicBezTo>
                    <a:pt x="151" y="1"/>
                    <a:pt x="1" y="142"/>
                    <a:pt x="1" y="319"/>
                  </a:cubicBezTo>
                  <a:lnTo>
                    <a:pt x="1" y="780"/>
                  </a:lnTo>
                  <a:cubicBezTo>
                    <a:pt x="1" y="957"/>
                    <a:pt x="151" y="1098"/>
                    <a:pt x="328" y="1098"/>
                  </a:cubicBezTo>
                  <a:cubicBezTo>
                    <a:pt x="505" y="1098"/>
                    <a:pt x="647" y="957"/>
                    <a:pt x="647" y="780"/>
                  </a:cubicBezTo>
                  <a:lnTo>
                    <a:pt x="647" y="319"/>
                  </a:lnTo>
                  <a:cubicBezTo>
                    <a:pt x="647" y="142"/>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8435441" y="2959071"/>
              <a:ext cx="54785" cy="93058"/>
            </a:xfrm>
            <a:custGeom>
              <a:avLst/>
              <a:gdLst/>
              <a:ahLst/>
              <a:cxnLst/>
              <a:rect l="l" t="t" r="r" b="b"/>
              <a:pathLst>
                <a:path w="647" h="1099" extrusionOk="0">
                  <a:moveTo>
                    <a:pt x="319" y="1"/>
                  </a:moveTo>
                  <a:cubicBezTo>
                    <a:pt x="142" y="1"/>
                    <a:pt x="1" y="142"/>
                    <a:pt x="1" y="319"/>
                  </a:cubicBezTo>
                  <a:lnTo>
                    <a:pt x="1" y="780"/>
                  </a:lnTo>
                  <a:cubicBezTo>
                    <a:pt x="1" y="957"/>
                    <a:pt x="142" y="1098"/>
                    <a:pt x="319" y="1098"/>
                  </a:cubicBezTo>
                  <a:cubicBezTo>
                    <a:pt x="505" y="1098"/>
                    <a:pt x="647" y="957"/>
                    <a:pt x="647" y="780"/>
                  </a:cubicBezTo>
                  <a:lnTo>
                    <a:pt x="647" y="319"/>
                  </a:lnTo>
                  <a:cubicBezTo>
                    <a:pt x="647" y="142"/>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8250257" y="3086506"/>
              <a:ext cx="54107" cy="93820"/>
            </a:xfrm>
            <a:custGeom>
              <a:avLst/>
              <a:gdLst/>
              <a:ahLst/>
              <a:cxnLst/>
              <a:rect l="l" t="t" r="r" b="b"/>
              <a:pathLst>
                <a:path w="639" h="1108" extrusionOk="0">
                  <a:moveTo>
                    <a:pt x="320" y="1"/>
                  </a:moveTo>
                  <a:cubicBezTo>
                    <a:pt x="142" y="1"/>
                    <a:pt x="1" y="142"/>
                    <a:pt x="1" y="319"/>
                  </a:cubicBezTo>
                  <a:lnTo>
                    <a:pt x="1" y="780"/>
                  </a:lnTo>
                  <a:cubicBezTo>
                    <a:pt x="1" y="957"/>
                    <a:pt x="142" y="1107"/>
                    <a:pt x="320" y="1107"/>
                  </a:cubicBezTo>
                  <a:cubicBezTo>
                    <a:pt x="497" y="1107"/>
                    <a:pt x="638" y="957"/>
                    <a:pt x="638" y="780"/>
                  </a:cubicBezTo>
                  <a:lnTo>
                    <a:pt x="638" y="319"/>
                  </a:lnTo>
                  <a:cubicBezTo>
                    <a:pt x="638" y="142"/>
                    <a:pt x="497"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8528414" y="3086506"/>
              <a:ext cx="54785" cy="93820"/>
            </a:xfrm>
            <a:custGeom>
              <a:avLst/>
              <a:gdLst/>
              <a:ahLst/>
              <a:cxnLst/>
              <a:rect l="l" t="t" r="r" b="b"/>
              <a:pathLst>
                <a:path w="647" h="1108" extrusionOk="0">
                  <a:moveTo>
                    <a:pt x="319" y="1"/>
                  </a:moveTo>
                  <a:cubicBezTo>
                    <a:pt x="142" y="1"/>
                    <a:pt x="0" y="142"/>
                    <a:pt x="0" y="319"/>
                  </a:cubicBezTo>
                  <a:lnTo>
                    <a:pt x="0" y="780"/>
                  </a:lnTo>
                  <a:cubicBezTo>
                    <a:pt x="0" y="957"/>
                    <a:pt x="142" y="1107"/>
                    <a:pt x="319" y="1107"/>
                  </a:cubicBezTo>
                  <a:cubicBezTo>
                    <a:pt x="496" y="1107"/>
                    <a:pt x="647" y="957"/>
                    <a:pt x="647" y="780"/>
                  </a:cubicBezTo>
                  <a:lnTo>
                    <a:pt x="647" y="319"/>
                  </a:lnTo>
                  <a:cubicBezTo>
                    <a:pt x="647" y="142"/>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5630165" y="2675667"/>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5726864" y="2675667"/>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5920261" y="2675667"/>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5630165" y="2808351"/>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5823562" y="2808351"/>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5920261" y="2808351"/>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5630165" y="2941798"/>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5823562" y="2941798"/>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5920261" y="2941798"/>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5630165" y="3074482"/>
              <a:ext cx="56986" cy="98308"/>
            </a:xfrm>
            <a:custGeom>
              <a:avLst/>
              <a:gdLst/>
              <a:ahLst/>
              <a:cxnLst/>
              <a:rect l="l" t="t" r="r" b="b"/>
              <a:pathLst>
                <a:path w="673" h="1161" extrusionOk="0">
                  <a:moveTo>
                    <a:pt x="336" y="1"/>
                  </a:moveTo>
                  <a:cubicBezTo>
                    <a:pt x="151" y="1"/>
                    <a:pt x="0" y="151"/>
                    <a:pt x="0" y="337"/>
                  </a:cubicBezTo>
                  <a:lnTo>
                    <a:pt x="0" y="824"/>
                  </a:lnTo>
                  <a:cubicBezTo>
                    <a:pt x="0" y="1010"/>
                    <a:pt x="151" y="1161"/>
                    <a:pt x="336" y="1161"/>
                  </a:cubicBezTo>
                  <a:cubicBezTo>
                    <a:pt x="522" y="1161"/>
                    <a:pt x="673" y="1010"/>
                    <a:pt x="673" y="824"/>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5920261" y="3074482"/>
              <a:ext cx="57071" cy="98308"/>
            </a:xfrm>
            <a:custGeom>
              <a:avLst/>
              <a:gdLst/>
              <a:ahLst/>
              <a:cxnLst/>
              <a:rect l="l" t="t" r="r" b="b"/>
              <a:pathLst>
                <a:path w="674" h="1161" extrusionOk="0">
                  <a:moveTo>
                    <a:pt x="337" y="1"/>
                  </a:moveTo>
                  <a:cubicBezTo>
                    <a:pt x="151" y="1"/>
                    <a:pt x="0" y="151"/>
                    <a:pt x="0" y="337"/>
                  </a:cubicBezTo>
                  <a:lnTo>
                    <a:pt x="0" y="824"/>
                  </a:lnTo>
                  <a:cubicBezTo>
                    <a:pt x="0" y="1010"/>
                    <a:pt x="151" y="1161"/>
                    <a:pt x="337" y="1161"/>
                  </a:cubicBezTo>
                  <a:cubicBezTo>
                    <a:pt x="523" y="1161"/>
                    <a:pt x="673" y="1010"/>
                    <a:pt x="673" y="824"/>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5630165" y="3207928"/>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5823562" y="3207928"/>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5920261" y="3207928"/>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5630165" y="3341375"/>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5823562" y="3341375"/>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5920261" y="3341375"/>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5630165" y="3474144"/>
              <a:ext cx="56986" cy="98223"/>
            </a:xfrm>
            <a:custGeom>
              <a:avLst/>
              <a:gdLst/>
              <a:ahLst/>
              <a:cxnLst/>
              <a:rect l="l" t="t" r="r" b="b"/>
              <a:pathLst>
                <a:path w="673" h="1160" extrusionOk="0">
                  <a:moveTo>
                    <a:pt x="336" y="0"/>
                  </a:moveTo>
                  <a:cubicBezTo>
                    <a:pt x="151" y="0"/>
                    <a:pt x="0" y="151"/>
                    <a:pt x="0" y="336"/>
                  </a:cubicBezTo>
                  <a:lnTo>
                    <a:pt x="0" y="823"/>
                  </a:lnTo>
                  <a:cubicBezTo>
                    <a:pt x="0" y="1009"/>
                    <a:pt x="151" y="1160"/>
                    <a:pt x="336" y="1160"/>
                  </a:cubicBezTo>
                  <a:cubicBezTo>
                    <a:pt x="522" y="1160"/>
                    <a:pt x="673" y="1009"/>
                    <a:pt x="673" y="823"/>
                  </a:cubicBezTo>
                  <a:lnTo>
                    <a:pt x="673" y="336"/>
                  </a:lnTo>
                  <a:cubicBezTo>
                    <a:pt x="673" y="151"/>
                    <a:pt x="522" y="0"/>
                    <a:pt x="336"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5726864" y="3474144"/>
              <a:ext cx="57071" cy="98223"/>
            </a:xfrm>
            <a:custGeom>
              <a:avLst/>
              <a:gdLst/>
              <a:ahLst/>
              <a:cxnLst/>
              <a:rect l="l" t="t" r="r" b="b"/>
              <a:pathLst>
                <a:path w="674" h="1160" extrusionOk="0">
                  <a:moveTo>
                    <a:pt x="337" y="0"/>
                  </a:moveTo>
                  <a:cubicBezTo>
                    <a:pt x="151" y="0"/>
                    <a:pt x="0" y="151"/>
                    <a:pt x="0" y="336"/>
                  </a:cubicBezTo>
                  <a:lnTo>
                    <a:pt x="0" y="823"/>
                  </a:lnTo>
                  <a:cubicBezTo>
                    <a:pt x="0" y="1009"/>
                    <a:pt x="151" y="1160"/>
                    <a:pt x="337" y="1160"/>
                  </a:cubicBezTo>
                  <a:cubicBezTo>
                    <a:pt x="523" y="1160"/>
                    <a:pt x="673" y="1009"/>
                    <a:pt x="673" y="823"/>
                  </a:cubicBezTo>
                  <a:lnTo>
                    <a:pt x="673" y="336"/>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5823562" y="3474144"/>
              <a:ext cx="57071" cy="98223"/>
            </a:xfrm>
            <a:custGeom>
              <a:avLst/>
              <a:gdLst/>
              <a:ahLst/>
              <a:cxnLst/>
              <a:rect l="l" t="t" r="r" b="b"/>
              <a:pathLst>
                <a:path w="674" h="1160" extrusionOk="0">
                  <a:moveTo>
                    <a:pt x="337" y="0"/>
                  </a:moveTo>
                  <a:cubicBezTo>
                    <a:pt x="151" y="0"/>
                    <a:pt x="0" y="151"/>
                    <a:pt x="0" y="336"/>
                  </a:cubicBezTo>
                  <a:lnTo>
                    <a:pt x="0" y="823"/>
                  </a:lnTo>
                  <a:cubicBezTo>
                    <a:pt x="0" y="1009"/>
                    <a:pt x="151" y="1160"/>
                    <a:pt x="337" y="1160"/>
                  </a:cubicBezTo>
                  <a:cubicBezTo>
                    <a:pt x="523" y="1160"/>
                    <a:pt x="673" y="1009"/>
                    <a:pt x="673" y="823"/>
                  </a:cubicBezTo>
                  <a:lnTo>
                    <a:pt x="673" y="336"/>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6599437" y="2324862"/>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a:off x="6793681" y="2324862"/>
              <a:ext cx="56986" cy="97546"/>
            </a:xfrm>
            <a:custGeom>
              <a:avLst/>
              <a:gdLst/>
              <a:ahLst/>
              <a:cxnLst/>
              <a:rect l="l" t="t" r="r" b="b"/>
              <a:pathLst>
                <a:path w="673" h="1152" extrusionOk="0">
                  <a:moveTo>
                    <a:pt x="336" y="0"/>
                  </a:moveTo>
                  <a:cubicBezTo>
                    <a:pt x="151" y="0"/>
                    <a:pt x="0" y="151"/>
                    <a:pt x="0" y="337"/>
                  </a:cubicBezTo>
                  <a:lnTo>
                    <a:pt x="0" y="815"/>
                  </a:lnTo>
                  <a:cubicBezTo>
                    <a:pt x="0" y="1001"/>
                    <a:pt x="151" y="1151"/>
                    <a:pt x="336" y="1151"/>
                  </a:cubicBezTo>
                  <a:cubicBezTo>
                    <a:pt x="522" y="1151"/>
                    <a:pt x="673" y="1001"/>
                    <a:pt x="673" y="815"/>
                  </a:cubicBezTo>
                  <a:lnTo>
                    <a:pt x="673" y="337"/>
                  </a:lnTo>
                  <a:cubicBezTo>
                    <a:pt x="673" y="151"/>
                    <a:pt x="522" y="0"/>
                    <a:pt x="336"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6890380" y="2324862"/>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6599437"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6696898"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6890380" y="2458309"/>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a:off x="6599437"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2"/>
            <p:cNvSpPr/>
            <p:nvPr/>
          </p:nvSpPr>
          <p:spPr>
            <a:xfrm>
              <a:off x="6696898"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a:off x="6599437" y="272443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2"/>
            <p:cNvSpPr/>
            <p:nvPr/>
          </p:nvSpPr>
          <p:spPr>
            <a:xfrm>
              <a:off x="6696898" y="272443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a:off x="6890380" y="2724439"/>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2"/>
            <p:cNvSpPr/>
            <p:nvPr/>
          </p:nvSpPr>
          <p:spPr>
            <a:xfrm>
              <a:off x="6599437" y="2857124"/>
              <a:ext cx="57071" cy="98308"/>
            </a:xfrm>
            <a:custGeom>
              <a:avLst/>
              <a:gdLst/>
              <a:ahLst/>
              <a:cxnLst/>
              <a:rect l="l" t="t" r="r" b="b"/>
              <a:pathLst>
                <a:path w="674" h="1161" extrusionOk="0">
                  <a:moveTo>
                    <a:pt x="337" y="0"/>
                  </a:moveTo>
                  <a:cubicBezTo>
                    <a:pt x="151" y="0"/>
                    <a:pt x="1" y="151"/>
                    <a:pt x="1" y="337"/>
                  </a:cubicBezTo>
                  <a:lnTo>
                    <a:pt x="1" y="824"/>
                  </a:lnTo>
                  <a:cubicBezTo>
                    <a:pt x="1" y="1010"/>
                    <a:pt x="151" y="1160"/>
                    <a:pt x="337" y="1160"/>
                  </a:cubicBezTo>
                  <a:cubicBezTo>
                    <a:pt x="523" y="1160"/>
                    <a:pt x="674" y="1010"/>
                    <a:pt x="674" y="824"/>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2"/>
            <p:cNvSpPr/>
            <p:nvPr/>
          </p:nvSpPr>
          <p:spPr>
            <a:xfrm>
              <a:off x="6793681" y="2857124"/>
              <a:ext cx="56986" cy="98308"/>
            </a:xfrm>
            <a:custGeom>
              <a:avLst/>
              <a:gdLst/>
              <a:ahLst/>
              <a:cxnLst/>
              <a:rect l="l" t="t" r="r" b="b"/>
              <a:pathLst>
                <a:path w="673" h="1161" extrusionOk="0">
                  <a:moveTo>
                    <a:pt x="336" y="0"/>
                  </a:moveTo>
                  <a:cubicBezTo>
                    <a:pt x="151" y="0"/>
                    <a:pt x="0" y="151"/>
                    <a:pt x="0" y="337"/>
                  </a:cubicBezTo>
                  <a:lnTo>
                    <a:pt x="0" y="824"/>
                  </a:lnTo>
                  <a:cubicBezTo>
                    <a:pt x="0" y="1010"/>
                    <a:pt x="151" y="1160"/>
                    <a:pt x="336" y="1160"/>
                  </a:cubicBezTo>
                  <a:cubicBezTo>
                    <a:pt x="522" y="1160"/>
                    <a:pt x="673" y="1010"/>
                    <a:pt x="673" y="824"/>
                  </a:cubicBezTo>
                  <a:lnTo>
                    <a:pt x="673" y="337"/>
                  </a:lnTo>
                  <a:cubicBezTo>
                    <a:pt x="673" y="151"/>
                    <a:pt x="522" y="0"/>
                    <a:pt x="336"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2"/>
            <p:cNvSpPr/>
            <p:nvPr/>
          </p:nvSpPr>
          <p:spPr>
            <a:xfrm>
              <a:off x="6890380" y="2857124"/>
              <a:ext cx="57071" cy="98308"/>
            </a:xfrm>
            <a:custGeom>
              <a:avLst/>
              <a:gdLst/>
              <a:ahLst/>
              <a:cxnLst/>
              <a:rect l="l" t="t" r="r" b="b"/>
              <a:pathLst>
                <a:path w="674" h="1161" extrusionOk="0">
                  <a:moveTo>
                    <a:pt x="337" y="0"/>
                  </a:moveTo>
                  <a:cubicBezTo>
                    <a:pt x="151" y="0"/>
                    <a:pt x="0" y="151"/>
                    <a:pt x="0" y="337"/>
                  </a:cubicBezTo>
                  <a:lnTo>
                    <a:pt x="0" y="824"/>
                  </a:lnTo>
                  <a:cubicBezTo>
                    <a:pt x="0" y="1010"/>
                    <a:pt x="151" y="1160"/>
                    <a:pt x="337" y="1160"/>
                  </a:cubicBezTo>
                  <a:cubicBezTo>
                    <a:pt x="523" y="1160"/>
                    <a:pt x="673" y="1010"/>
                    <a:pt x="673" y="824"/>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475;p32"/>
          <p:cNvSpPr txBox="1">
            <a:spLocks noGrp="1"/>
          </p:cNvSpPr>
          <p:nvPr>
            <p:ph type="ctrTitle"/>
          </p:nvPr>
        </p:nvSpPr>
        <p:spPr>
          <a:xfrm>
            <a:off x="272350" y="535000"/>
            <a:ext cx="8871900" cy="160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600">
                <a:solidFill>
                  <a:schemeClr val="dk1"/>
                </a:solidFill>
              </a:rPr>
              <a:t>Affordable Connectivity Program</a:t>
            </a:r>
            <a:endParaRPr sz="4400">
              <a:solidFill>
                <a:schemeClr val="lt2"/>
              </a:solidFill>
              <a:latin typeface="Montserrat Medium"/>
              <a:ea typeface="Montserrat Medium"/>
              <a:cs typeface="Montserrat Medium"/>
              <a:sym typeface="Montserrat Medium"/>
            </a:endParaRPr>
          </a:p>
        </p:txBody>
      </p:sp>
      <p:grpSp>
        <p:nvGrpSpPr>
          <p:cNvPr id="476" name="Google Shape;476;p32"/>
          <p:cNvGrpSpPr/>
          <p:nvPr/>
        </p:nvGrpSpPr>
        <p:grpSpPr>
          <a:xfrm>
            <a:off x="7664082" y="3889965"/>
            <a:ext cx="1737563" cy="1262755"/>
            <a:chOff x="6174370" y="2349926"/>
            <a:chExt cx="2048288" cy="1488571"/>
          </a:xfrm>
        </p:grpSpPr>
        <p:sp>
          <p:nvSpPr>
            <p:cNvPr id="477" name="Google Shape;477;p32"/>
            <p:cNvSpPr/>
            <p:nvPr/>
          </p:nvSpPr>
          <p:spPr>
            <a:xfrm>
              <a:off x="7773454" y="3021307"/>
              <a:ext cx="50297" cy="87046"/>
            </a:xfrm>
            <a:custGeom>
              <a:avLst/>
              <a:gdLst/>
              <a:ahLst/>
              <a:cxnLst/>
              <a:rect l="l" t="t" r="r" b="b"/>
              <a:pathLst>
                <a:path w="594" h="1028" extrusionOk="0">
                  <a:moveTo>
                    <a:pt x="293" y="0"/>
                  </a:moveTo>
                  <a:cubicBezTo>
                    <a:pt x="134" y="0"/>
                    <a:pt x="1" y="133"/>
                    <a:pt x="1" y="301"/>
                  </a:cubicBezTo>
                  <a:lnTo>
                    <a:pt x="1" y="726"/>
                  </a:lnTo>
                  <a:cubicBezTo>
                    <a:pt x="1" y="895"/>
                    <a:pt x="134" y="1027"/>
                    <a:pt x="293" y="1027"/>
                  </a:cubicBezTo>
                  <a:cubicBezTo>
                    <a:pt x="461" y="1027"/>
                    <a:pt x="594" y="895"/>
                    <a:pt x="594" y="726"/>
                  </a:cubicBezTo>
                  <a:lnTo>
                    <a:pt x="594" y="301"/>
                  </a:lnTo>
                  <a:cubicBezTo>
                    <a:pt x="594" y="133"/>
                    <a:pt x="461" y="0"/>
                    <a:pt x="293"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a:off x="7859653" y="3021307"/>
              <a:ext cx="50382" cy="87046"/>
            </a:xfrm>
            <a:custGeom>
              <a:avLst/>
              <a:gdLst/>
              <a:ahLst/>
              <a:cxnLst/>
              <a:rect l="l" t="t" r="r" b="b"/>
              <a:pathLst>
                <a:path w="595" h="1028" extrusionOk="0">
                  <a:moveTo>
                    <a:pt x="302" y="0"/>
                  </a:moveTo>
                  <a:cubicBezTo>
                    <a:pt x="134" y="0"/>
                    <a:pt x="1" y="133"/>
                    <a:pt x="1" y="301"/>
                  </a:cubicBezTo>
                  <a:lnTo>
                    <a:pt x="1" y="726"/>
                  </a:lnTo>
                  <a:cubicBezTo>
                    <a:pt x="1" y="895"/>
                    <a:pt x="134" y="1027"/>
                    <a:pt x="302" y="1027"/>
                  </a:cubicBezTo>
                  <a:cubicBezTo>
                    <a:pt x="461" y="1027"/>
                    <a:pt x="594" y="895"/>
                    <a:pt x="594" y="726"/>
                  </a:cubicBezTo>
                  <a:lnTo>
                    <a:pt x="594" y="301"/>
                  </a:lnTo>
                  <a:cubicBezTo>
                    <a:pt x="594"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a:off x="8032135" y="3021307"/>
              <a:ext cx="51059" cy="87046"/>
            </a:xfrm>
            <a:custGeom>
              <a:avLst/>
              <a:gdLst/>
              <a:ahLst/>
              <a:cxnLst/>
              <a:rect l="l" t="t" r="r" b="b"/>
              <a:pathLst>
                <a:path w="603" h="1028" extrusionOk="0">
                  <a:moveTo>
                    <a:pt x="301" y="0"/>
                  </a:moveTo>
                  <a:cubicBezTo>
                    <a:pt x="133" y="0"/>
                    <a:pt x="0" y="133"/>
                    <a:pt x="0" y="301"/>
                  </a:cubicBezTo>
                  <a:lnTo>
                    <a:pt x="0" y="726"/>
                  </a:lnTo>
                  <a:cubicBezTo>
                    <a:pt x="0" y="895"/>
                    <a:pt x="133" y="1027"/>
                    <a:pt x="301" y="1027"/>
                  </a:cubicBezTo>
                  <a:cubicBezTo>
                    <a:pt x="461" y="1027"/>
                    <a:pt x="602" y="895"/>
                    <a:pt x="602" y="726"/>
                  </a:cubicBezTo>
                  <a:lnTo>
                    <a:pt x="602" y="301"/>
                  </a:lnTo>
                  <a:cubicBezTo>
                    <a:pt x="602"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a:off x="7773454" y="3139766"/>
              <a:ext cx="50297" cy="87046"/>
            </a:xfrm>
            <a:custGeom>
              <a:avLst/>
              <a:gdLst/>
              <a:ahLst/>
              <a:cxnLst/>
              <a:rect l="l" t="t" r="r" b="b"/>
              <a:pathLst>
                <a:path w="594" h="1028" extrusionOk="0">
                  <a:moveTo>
                    <a:pt x="293" y="0"/>
                  </a:moveTo>
                  <a:cubicBezTo>
                    <a:pt x="134" y="0"/>
                    <a:pt x="1" y="133"/>
                    <a:pt x="1" y="301"/>
                  </a:cubicBezTo>
                  <a:lnTo>
                    <a:pt x="1" y="726"/>
                  </a:lnTo>
                  <a:cubicBezTo>
                    <a:pt x="1" y="894"/>
                    <a:pt x="134" y="1027"/>
                    <a:pt x="293" y="1027"/>
                  </a:cubicBezTo>
                  <a:cubicBezTo>
                    <a:pt x="461" y="1027"/>
                    <a:pt x="594" y="894"/>
                    <a:pt x="594" y="726"/>
                  </a:cubicBezTo>
                  <a:lnTo>
                    <a:pt x="594" y="301"/>
                  </a:lnTo>
                  <a:cubicBezTo>
                    <a:pt x="594" y="133"/>
                    <a:pt x="461" y="0"/>
                    <a:pt x="293"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2"/>
            <p:cNvSpPr/>
            <p:nvPr/>
          </p:nvSpPr>
          <p:spPr>
            <a:xfrm>
              <a:off x="7859653" y="3139766"/>
              <a:ext cx="50382" cy="87046"/>
            </a:xfrm>
            <a:custGeom>
              <a:avLst/>
              <a:gdLst/>
              <a:ahLst/>
              <a:cxnLst/>
              <a:rect l="l" t="t" r="r" b="b"/>
              <a:pathLst>
                <a:path w="595" h="1028" extrusionOk="0">
                  <a:moveTo>
                    <a:pt x="302" y="0"/>
                  </a:moveTo>
                  <a:cubicBezTo>
                    <a:pt x="134" y="0"/>
                    <a:pt x="1" y="133"/>
                    <a:pt x="1" y="301"/>
                  </a:cubicBezTo>
                  <a:lnTo>
                    <a:pt x="1" y="726"/>
                  </a:lnTo>
                  <a:cubicBezTo>
                    <a:pt x="1" y="894"/>
                    <a:pt x="134" y="1027"/>
                    <a:pt x="302" y="1027"/>
                  </a:cubicBezTo>
                  <a:cubicBezTo>
                    <a:pt x="461" y="1027"/>
                    <a:pt x="594" y="894"/>
                    <a:pt x="594" y="726"/>
                  </a:cubicBezTo>
                  <a:lnTo>
                    <a:pt x="594" y="301"/>
                  </a:lnTo>
                  <a:cubicBezTo>
                    <a:pt x="594"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a:off x="7945936" y="3139766"/>
              <a:ext cx="51059" cy="87046"/>
            </a:xfrm>
            <a:custGeom>
              <a:avLst/>
              <a:gdLst/>
              <a:ahLst/>
              <a:cxnLst/>
              <a:rect l="l" t="t" r="r" b="b"/>
              <a:pathLst>
                <a:path w="603" h="1028" extrusionOk="0">
                  <a:moveTo>
                    <a:pt x="301" y="0"/>
                  </a:moveTo>
                  <a:cubicBezTo>
                    <a:pt x="133" y="0"/>
                    <a:pt x="0" y="133"/>
                    <a:pt x="0" y="301"/>
                  </a:cubicBezTo>
                  <a:lnTo>
                    <a:pt x="0" y="726"/>
                  </a:lnTo>
                  <a:cubicBezTo>
                    <a:pt x="0" y="894"/>
                    <a:pt x="133" y="1027"/>
                    <a:pt x="301" y="1027"/>
                  </a:cubicBezTo>
                  <a:cubicBezTo>
                    <a:pt x="461" y="1027"/>
                    <a:pt x="602" y="894"/>
                    <a:pt x="602" y="726"/>
                  </a:cubicBezTo>
                  <a:lnTo>
                    <a:pt x="602" y="301"/>
                  </a:lnTo>
                  <a:cubicBezTo>
                    <a:pt x="602"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7095801" y="3005557"/>
              <a:ext cx="54785" cy="93820"/>
            </a:xfrm>
            <a:custGeom>
              <a:avLst/>
              <a:gdLst/>
              <a:ahLst/>
              <a:cxnLst/>
              <a:rect l="l" t="t" r="r" b="b"/>
              <a:pathLst>
                <a:path w="647" h="1108" extrusionOk="0">
                  <a:moveTo>
                    <a:pt x="328" y="0"/>
                  </a:moveTo>
                  <a:cubicBezTo>
                    <a:pt x="151" y="0"/>
                    <a:pt x="0" y="142"/>
                    <a:pt x="0" y="319"/>
                  </a:cubicBezTo>
                  <a:lnTo>
                    <a:pt x="0" y="788"/>
                  </a:lnTo>
                  <a:cubicBezTo>
                    <a:pt x="0" y="965"/>
                    <a:pt x="151" y="1107"/>
                    <a:pt x="328" y="1107"/>
                  </a:cubicBezTo>
                  <a:cubicBezTo>
                    <a:pt x="505" y="1107"/>
                    <a:pt x="646" y="965"/>
                    <a:pt x="646" y="788"/>
                  </a:cubicBezTo>
                  <a:lnTo>
                    <a:pt x="646" y="319"/>
                  </a:lnTo>
                  <a:cubicBezTo>
                    <a:pt x="646"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2"/>
            <p:cNvSpPr/>
            <p:nvPr/>
          </p:nvSpPr>
          <p:spPr>
            <a:xfrm>
              <a:off x="7188689" y="3005557"/>
              <a:ext cx="54869" cy="93820"/>
            </a:xfrm>
            <a:custGeom>
              <a:avLst/>
              <a:gdLst/>
              <a:ahLst/>
              <a:cxnLst/>
              <a:rect l="l" t="t" r="r" b="b"/>
              <a:pathLst>
                <a:path w="648" h="1108" extrusionOk="0">
                  <a:moveTo>
                    <a:pt x="329" y="0"/>
                  </a:moveTo>
                  <a:cubicBezTo>
                    <a:pt x="143" y="0"/>
                    <a:pt x="1" y="142"/>
                    <a:pt x="1" y="319"/>
                  </a:cubicBezTo>
                  <a:lnTo>
                    <a:pt x="1" y="788"/>
                  </a:lnTo>
                  <a:cubicBezTo>
                    <a:pt x="1" y="965"/>
                    <a:pt x="143" y="1107"/>
                    <a:pt x="329" y="1107"/>
                  </a:cubicBezTo>
                  <a:cubicBezTo>
                    <a:pt x="506" y="1107"/>
                    <a:pt x="647" y="965"/>
                    <a:pt x="647" y="788"/>
                  </a:cubicBezTo>
                  <a:lnTo>
                    <a:pt x="647" y="319"/>
                  </a:lnTo>
                  <a:cubicBezTo>
                    <a:pt x="647" y="142"/>
                    <a:pt x="506" y="0"/>
                    <a:pt x="32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2"/>
            <p:cNvSpPr/>
            <p:nvPr/>
          </p:nvSpPr>
          <p:spPr>
            <a:xfrm>
              <a:off x="7281662" y="3005557"/>
              <a:ext cx="54869" cy="93820"/>
            </a:xfrm>
            <a:custGeom>
              <a:avLst/>
              <a:gdLst/>
              <a:ahLst/>
              <a:cxnLst/>
              <a:rect l="l" t="t" r="r" b="b"/>
              <a:pathLst>
                <a:path w="648" h="1108" extrusionOk="0">
                  <a:moveTo>
                    <a:pt x="320" y="0"/>
                  </a:moveTo>
                  <a:cubicBezTo>
                    <a:pt x="142" y="0"/>
                    <a:pt x="1" y="142"/>
                    <a:pt x="1" y="319"/>
                  </a:cubicBezTo>
                  <a:lnTo>
                    <a:pt x="1" y="788"/>
                  </a:lnTo>
                  <a:cubicBezTo>
                    <a:pt x="1" y="965"/>
                    <a:pt x="142" y="1107"/>
                    <a:pt x="320" y="1107"/>
                  </a:cubicBezTo>
                  <a:cubicBezTo>
                    <a:pt x="505" y="1107"/>
                    <a:pt x="647" y="965"/>
                    <a:pt x="647" y="788"/>
                  </a:cubicBezTo>
                  <a:lnTo>
                    <a:pt x="647" y="319"/>
                  </a:lnTo>
                  <a:cubicBezTo>
                    <a:pt x="647" y="142"/>
                    <a:pt x="505"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2"/>
            <p:cNvSpPr/>
            <p:nvPr/>
          </p:nvSpPr>
          <p:spPr>
            <a:xfrm>
              <a:off x="7095801" y="3132992"/>
              <a:ext cx="54785" cy="93820"/>
            </a:xfrm>
            <a:custGeom>
              <a:avLst/>
              <a:gdLst/>
              <a:ahLst/>
              <a:cxnLst/>
              <a:rect l="l" t="t" r="r" b="b"/>
              <a:pathLst>
                <a:path w="647" h="1108" extrusionOk="0">
                  <a:moveTo>
                    <a:pt x="328" y="1"/>
                  </a:moveTo>
                  <a:cubicBezTo>
                    <a:pt x="151" y="1"/>
                    <a:pt x="0" y="142"/>
                    <a:pt x="0" y="328"/>
                  </a:cubicBezTo>
                  <a:lnTo>
                    <a:pt x="0" y="789"/>
                  </a:lnTo>
                  <a:cubicBezTo>
                    <a:pt x="0" y="966"/>
                    <a:pt x="151" y="1107"/>
                    <a:pt x="328" y="1107"/>
                  </a:cubicBezTo>
                  <a:cubicBezTo>
                    <a:pt x="505" y="1107"/>
                    <a:pt x="646" y="966"/>
                    <a:pt x="646" y="789"/>
                  </a:cubicBezTo>
                  <a:lnTo>
                    <a:pt x="646" y="328"/>
                  </a:lnTo>
                  <a:cubicBezTo>
                    <a:pt x="646" y="142"/>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2"/>
            <p:cNvSpPr/>
            <p:nvPr/>
          </p:nvSpPr>
          <p:spPr>
            <a:xfrm>
              <a:off x="7281662" y="3132992"/>
              <a:ext cx="54869" cy="93820"/>
            </a:xfrm>
            <a:custGeom>
              <a:avLst/>
              <a:gdLst/>
              <a:ahLst/>
              <a:cxnLst/>
              <a:rect l="l" t="t" r="r" b="b"/>
              <a:pathLst>
                <a:path w="648" h="1108" extrusionOk="0">
                  <a:moveTo>
                    <a:pt x="320" y="1"/>
                  </a:moveTo>
                  <a:cubicBezTo>
                    <a:pt x="142" y="1"/>
                    <a:pt x="1" y="142"/>
                    <a:pt x="1" y="328"/>
                  </a:cubicBezTo>
                  <a:lnTo>
                    <a:pt x="1" y="789"/>
                  </a:lnTo>
                  <a:cubicBezTo>
                    <a:pt x="1" y="966"/>
                    <a:pt x="142" y="1107"/>
                    <a:pt x="320" y="1107"/>
                  </a:cubicBezTo>
                  <a:cubicBezTo>
                    <a:pt x="505" y="1107"/>
                    <a:pt x="647" y="966"/>
                    <a:pt x="647" y="789"/>
                  </a:cubicBezTo>
                  <a:lnTo>
                    <a:pt x="647" y="328"/>
                  </a:lnTo>
                  <a:cubicBezTo>
                    <a:pt x="647" y="142"/>
                    <a:pt x="505"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2"/>
            <p:cNvSpPr/>
            <p:nvPr/>
          </p:nvSpPr>
          <p:spPr>
            <a:xfrm>
              <a:off x="7374635" y="3132992"/>
              <a:ext cx="54785" cy="93820"/>
            </a:xfrm>
            <a:custGeom>
              <a:avLst/>
              <a:gdLst/>
              <a:ahLst/>
              <a:cxnLst/>
              <a:rect l="l" t="t" r="r" b="b"/>
              <a:pathLst>
                <a:path w="647" h="1108" extrusionOk="0">
                  <a:moveTo>
                    <a:pt x="319" y="1"/>
                  </a:moveTo>
                  <a:cubicBezTo>
                    <a:pt x="142" y="1"/>
                    <a:pt x="1" y="142"/>
                    <a:pt x="1" y="328"/>
                  </a:cubicBezTo>
                  <a:lnTo>
                    <a:pt x="1" y="789"/>
                  </a:lnTo>
                  <a:cubicBezTo>
                    <a:pt x="1" y="966"/>
                    <a:pt x="142" y="1107"/>
                    <a:pt x="319" y="1107"/>
                  </a:cubicBezTo>
                  <a:cubicBezTo>
                    <a:pt x="496" y="1107"/>
                    <a:pt x="647" y="966"/>
                    <a:pt x="647" y="789"/>
                  </a:cubicBezTo>
                  <a:lnTo>
                    <a:pt x="647" y="328"/>
                  </a:lnTo>
                  <a:cubicBezTo>
                    <a:pt x="647" y="142"/>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p:nvPr/>
          </p:nvSpPr>
          <p:spPr>
            <a:xfrm>
              <a:off x="6599437" y="2990570"/>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a:off x="6793681" y="2990570"/>
              <a:ext cx="56986" cy="97546"/>
            </a:xfrm>
            <a:custGeom>
              <a:avLst/>
              <a:gdLst/>
              <a:ahLst/>
              <a:cxnLst/>
              <a:rect l="l" t="t" r="r" b="b"/>
              <a:pathLst>
                <a:path w="673" h="1152" extrusionOk="0">
                  <a:moveTo>
                    <a:pt x="336" y="0"/>
                  </a:moveTo>
                  <a:cubicBezTo>
                    <a:pt x="151" y="0"/>
                    <a:pt x="0" y="151"/>
                    <a:pt x="0" y="337"/>
                  </a:cubicBezTo>
                  <a:lnTo>
                    <a:pt x="0" y="815"/>
                  </a:lnTo>
                  <a:cubicBezTo>
                    <a:pt x="0" y="1001"/>
                    <a:pt x="151" y="1151"/>
                    <a:pt x="336" y="1151"/>
                  </a:cubicBezTo>
                  <a:cubicBezTo>
                    <a:pt x="522" y="1151"/>
                    <a:pt x="673" y="1001"/>
                    <a:pt x="673" y="815"/>
                  </a:cubicBezTo>
                  <a:lnTo>
                    <a:pt x="673" y="337"/>
                  </a:lnTo>
                  <a:cubicBezTo>
                    <a:pt x="673" y="151"/>
                    <a:pt x="522" y="0"/>
                    <a:pt x="336"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a:off x="6890380" y="2990570"/>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a:off x="6599437"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a:off x="6696898"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2"/>
            <p:cNvSpPr/>
            <p:nvPr/>
          </p:nvSpPr>
          <p:spPr>
            <a:xfrm>
              <a:off x="6890380" y="3124016"/>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2"/>
            <p:cNvSpPr/>
            <p:nvPr/>
          </p:nvSpPr>
          <p:spPr>
            <a:xfrm>
              <a:off x="6459301" y="2496497"/>
              <a:ext cx="252670" cy="371215"/>
            </a:xfrm>
            <a:custGeom>
              <a:avLst/>
              <a:gdLst/>
              <a:ahLst/>
              <a:cxnLst/>
              <a:rect l="l" t="t" r="r" b="b"/>
              <a:pathLst>
                <a:path w="2984" h="4384" extrusionOk="0">
                  <a:moveTo>
                    <a:pt x="0" y="1"/>
                  </a:moveTo>
                  <a:lnTo>
                    <a:pt x="0" y="4383"/>
                  </a:lnTo>
                  <a:lnTo>
                    <a:pt x="2984" y="4383"/>
                  </a:lnTo>
                  <a:lnTo>
                    <a:pt x="2984" y="1"/>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p:nvPr/>
          </p:nvSpPr>
          <p:spPr>
            <a:xfrm>
              <a:off x="6459301" y="2496497"/>
              <a:ext cx="252670" cy="34632"/>
            </a:xfrm>
            <a:custGeom>
              <a:avLst/>
              <a:gdLst/>
              <a:ahLst/>
              <a:cxnLst/>
              <a:rect l="l" t="t" r="r" b="b"/>
              <a:pathLst>
                <a:path w="2984" h="409" extrusionOk="0">
                  <a:moveTo>
                    <a:pt x="0" y="1"/>
                  </a:moveTo>
                  <a:lnTo>
                    <a:pt x="0" y="408"/>
                  </a:lnTo>
                  <a:lnTo>
                    <a:pt x="2984" y="408"/>
                  </a:lnTo>
                  <a:lnTo>
                    <a:pt x="2984" y="1"/>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p:cNvSpPr/>
            <p:nvPr/>
          </p:nvSpPr>
          <p:spPr>
            <a:xfrm>
              <a:off x="6448801" y="2426048"/>
              <a:ext cx="273670" cy="70534"/>
            </a:xfrm>
            <a:custGeom>
              <a:avLst/>
              <a:gdLst/>
              <a:ahLst/>
              <a:cxnLst/>
              <a:rect l="l" t="t" r="r" b="b"/>
              <a:pathLst>
                <a:path w="3232" h="833" extrusionOk="0">
                  <a:moveTo>
                    <a:pt x="0" y="1"/>
                  </a:moveTo>
                  <a:lnTo>
                    <a:pt x="0" y="833"/>
                  </a:lnTo>
                  <a:lnTo>
                    <a:pt x="3232" y="833"/>
                  </a:lnTo>
                  <a:lnTo>
                    <a:pt x="32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p:cNvSpPr/>
            <p:nvPr/>
          </p:nvSpPr>
          <p:spPr>
            <a:xfrm>
              <a:off x="6448801" y="2426048"/>
              <a:ext cx="51059" cy="70534"/>
            </a:xfrm>
            <a:custGeom>
              <a:avLst/>
              <a:gdLst/>
              <a:ahLst/>
              <a:cxnLst/>
              <a:rect l="l" t="t" r="r" b="b"/>
              <a:pathLst>
                <a:path w="603" h="833" extrusionOk="0">
                  <a:moveTo>
                    <a:pt x="0" y="1"/>
                  </a:moveTo>
                  <a:lnTo>
                    <a:pt x="0" y="833"/>
                  </a:lnTo>
                  <a:lnTo>
                    <a:pt x="602" y="833"/>
                  </a:lnTo>
                  <a:lnTo>
                    <a:pt x="602"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p:cNvSpPr/>
            <p:nvPr/>
          </p:nvSpPr>
          <p:spPr>
            <a:xfrm>
              <a:off x="6670649" y="2426048"/>
              <a:ext cx="51144" cy="70534"/>
            </a:xfrm>
            <a:custGeom>
              <a:avLst/>
              <a:gdLst/>
              <a:ahLst/>
              <a:cxnLst/>
              <a:rect l="l" t="t" r="r" b="b"/>
              <a:pathLst>
                <a:path w="604" h="833" extrusionOk="0">
                  <a:moveTo>
                    <a:pt x="1" y="1"/>
                  </a:moveTo>
                  <a:lnTo>
                    <a:pt x="1" y="833"/>
                  </a:lnTo>
                  <a:lnTo>
                    <a:pt x="603" y="833"/>
                  </a:lnTo>
                  <a:lnTo>
                    <a:pt x="603"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p:nvPr/>
          </p:nvSpPr>
          <p:spPr>
            <a:xfrm>
              <a:off x="6228392" y="2349926"/>
              <a:ext cx="1939481" cy="680448"/>
            </a:xfrm>
            <a:custGeom>
              <a:avLst/>
              <a:gdLst/>
              <a:ahLst/>
              <a:cxnLst/>
              <a:rect l="l" t="t" r="r" b="b"/>
              <a:pathLst>
                <a:path w="22905" h="8036" extrusionOk="0">
                  <a:moveTo>
                    <a:pt x="11457" y="1"/>
                  </a:moveTo>
                  <a:cubicBezTo>
                    <a:pt x="11380" y="1"/>
                    <a:pt x="11302" y="23"/>
                    <a:pt x="11236" y="67"/>
                  </a:cubicBezTo>
                  <a:lnTo>
                    <a:pt x="0" y="7566"/>
                  </a:lnTo>
                  <a:lnTo>
                    <a:pt x="0" y="8036"/>
                  </a:lnTo>
                  <a:lnTo>
                    <a:pt x="22905" y="8036"/>
                  </a:lnTo>
                  <a:lnTo>
                    <a:pt x="22905" y="7566"/>
                  </a:lnTo>
                  <a:lnTo>
                    <a:pt x="11678" y="67"/>
                  </a:lnTo>
                  <a:cubicBezTo>
                    <a:pt x="11612" y="23"/>
                    <a:pt x="11534" y="1"/>
                    <a:pt x="11457" y="1"/>
                  </a:cubicBezTo>
                  <a:close/>
                </a:path>
              </a:pathLst>
            </a:custGeom>
            <a:solidFill>
              <a:srgbClr val="DE7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7471334" y="2557970"/>
              <a:ext cx="105844" cy="37596"/>
            </a:xfrm>
            <a:custGeom>
              <a:avLst/>
              <a:gdLst/>
              <a:ahLst/>
              <a:cxnLst/>
              <a:rect l="l" t="t" r="r" b="b"/>
              <a:pathLst>
                <a:path w="1250" h="444" extrusionOk="0">
                  <a:moveTo>
                    <a:pt x="222" y="1"/>
                  </a:moveTo>
                  <a:cubicBezTo>
                    <a:pt x="107" y="1"/>
                    <a:pt x="1" y="98"/>
                    <a:pt x="1" y="222"/>
                  </a:cubicBezTo>
                  <a:cubicBezTo>
                    <a:pt x="1" y="346"/>
                    <a:pt x="107" y="443"/>
                    <a:pt x="222" y="443"/>
                  </a:cubicBezTo>
                  <a:lnTo>
                    <a:pt x="1249" y="443"/>
                  </a:lnTo>
                  <a:lnTo>
                    <a:pt x="585" y="1"/>
                  </a:ln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6871582" y="2722915"/>
              <a:ext cx="217530" cy="37596"/>
            </a:xfrm>
            <a:custGeom>
              <a:avLst/>
              <a:gdLst/>
              <a:ahLst/>
              <a:cxnLst/>
              <a:rect l="l" t="t" r="r" b="b"/>
              <a:pathLst>
                <a:path w="2569" h="444" extrusionOk="0">
                  <a:moveTo>
                    <a:pt x="222" y="1"/>
                  </a:moveTo>
                  <a:cubicBezTo>
                    <a:pt x="107" y="1"/>
                    <a:pt x="1" y="98"/>
                    <a:pt x="1" y="222"/>
                  </a:cubicBezTo>
                  <a:cubicBezTo>
                    <a:pt x="1" y="337"/>
                    <a:pt x="107" y="443"/>
                    <a:pt x="222" y="443"/>
                  </a:cubicBezTo>
                  <a:lnTo>
                    <a:pt x="2347" y="443"/>
                  </a:lnTo>
                  <a:cubicBezTo>
                    <a:pt x="2471" y="443"/>
                    <a:pt x="2568" y="337"/>
                    <a:pt x="2568" y="222"/>
                  </a:cubicBezTo>
                  <a:cubicBezTo>
                    <a:pt x="2568" y="98"/>
                    <a:pt x="2471" y="1"/>
                    <a:pt x="2347"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p:cNvSpPr/>
            <p:nvPr/>
          </p:nvSpPr>
          <p:spPr>
            <a:xfrm>
              <a:off x="7191738" y="2614194"/>
              <a:ext cx="137258" cy="37596"/>
            </a:xfrm>
            <a:custGeom>
              <a:avLst/>
              <a:gdLst/>
              <a:ahLst/>
              <a:cxnLst/>
              <a:rect l="l" t="t" r="r" b="b"/>
              <a:pathLst>
                <a:path w="1621" h="444" extrusionOk="0">
                  <a:moveTo>
                    <a:pt x="222" y="1"/>
                  </a:moveTo>
                  <a:cubicBezTo>
                    <a:pt x="98" y="1"/>
                    <a:pt x="0" y="107"/>
                    <a:pt x="0" y="222"/>
                  </a:cubicBezTo>
                  <a:cubicBezTo>
                    <a:pt x="0" y="346"/>
                    <a:pt x="98" y="443"/>
                    <a:pt x="222" y="443"/>
                  </a:cubicBezTo>
                  <a:lnTo>
                    <a:pt x="1399" y="443"/>
                  </a:lnTo>
                  <a:cubicBezTo>
                    <a:pt x="1523" y="443"/>
                    <a:pt x="1621" y="346"/>
                    <a:pt x="1621" y="222"/>
                  </a:cubicBezTo>
                  <a:cubicBezTo>
                    <a:pt x="1621" y="107"/>
                    <a:pt x="1523" y="1"/>
                    <a:pt x="1399"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p:cNvSpPr/>
            <p:nvPr/>
          </p:nvSpPr>
          <p:spPr>
            <a:xfrm>
              <a:off x="6763622" y="2865337"/>
              <a:ext cx="216768" cy="37596"/>
            </a:xfrm>
            <a:custGeom>
              <a:avLst/>
              <a:gdLst/>
              <a:ahLst/>
              <a:cxnLst/>
              <a:rect l="l" t="t" r="r" b="b"/>
              <a:pathLst>
                <a:path w="2560" h="444" extrusionOk="0">
                  <a:moveTo>
                    <a:pt x="222" y="1"/>
                  </a:moveTo>
                  <a:cubicBezTo>
                    <a:pt x="98" y="1"/>
                    <a:pt x="1" y="98"/>
                    <a:pt x="1" y="222"/>
                  </a:cubicBezTo>
                  <a:cubicBezTo>
                    <a:pt x="1" y="346"/>
                    <a:pt x="98" y="443"/>
                    <a:pt x="222" y="443"/>
                  </a:cubicBezTo>
                  <a:lnTo>
                    <a:pt x="2338" y="443"/>
                  </a:lnTo>
                  <a:cubicBezTo>
                    <a:pt x="2462" y="443"/>
                    <a:pt x="2560" y="346"/>
                    <a:pt x="2560" y="222"/>
                  </a:cubicBezTo>
                  <a:cubicBezTo>
                    <a:pt x="2560" y="98"/>
                    <a:pt x="2462" y="1"/>
                    <a:pt x="2338"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p:nvPr/>
          </p:nvSpPr>
          <p:spPr>
            <a:xfrm>
              <a:off x="7218749" y="2382525"/>
              <a:ext cx="94497" cy="37596"/>
            </a:xfrm>
            <a:custGeom>
              <a:avLst/>
              <a:gdLst/>
              <a:ahLst/>
              <a:cxnLst/>
              <a:rect l="l" t="t" r="r" b="b"/>
              <a:pathLst>
                <a:path w="1116" h="444" extrusionOk="0">
                  <a:moveTo>
                    <a:pt x="221" y="1"/>
                  </a:moveTo>
                  <a:cubicBezTo>
                    <a:pt x="97" y="1"/>
                    <a:pt x="0" y="98"/>
                    <a:pt x="0" y="222"/>
                  </a:cubicBezTo>
                  <a:cubicBezTo>
                    <a:pt x="0" y="346"/>
                    <a:pt x="97" y="444"/>
                    <a:pt x="221" y="444"/>
                  </a:cubicBezTo>
                  <a:lnTo>
                    <a:pt x="1116" y="444"/>
                  </a:lnTo>
                  <a:lnTo>
                    <a:pt x="452" y="1"/>
                  </a:ln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p:cNvSpPr/>
            <p:nvPr/>
          </p:nvSpPr>
          <p:spPr>
            <a:xfrm>
              <a:off x="7558295" y="2755938"/>
              <a:ext cx="137343" cy="37511"/>
            </a:xfrm>
            <a:custGeom>
              <a:avLst/>
              <a:gdLst/>
              <a:ahLst/>
              <a:cxnLst/>
              <a:rect l="l" t="t" r="r" b="b"/>
              <a:pathLst>
                <a:path w="1622" h="443" extrusionOk="0">
                  <a:moveTo>
                    <a:pt x="222" y="0"/>
                  </a:moveTo>
                  <a:cubicBezTo>
                    <a:pt x="98" y="0"/>
                    <a:pt x="1" y="106"/>
                    <a:pt x="1" y="221"/>
                  </a:cubicBezTo>
                  <a:cubicBezTo>
                    <a:pt x="1" y="345"/>
                    <a:pt x="98" y="443"/>
                    <a:pt x="222" y="443"/>
                  </a:cubicBezTo>
                  <a:lnTo>
                    <a:pt x="1400" y="443"/>
                  </a:lnTo>
                  <a:cubicBezTo>
                    <a:pt x="1524" y="443"/>
                    <a:pt x="1621" y="345"/>
                    <a:pt x="1621" y="221"/>
                  </a:cubicBezTo>
                  <a:cubicBezTo>
                    <a:pt x="1621" y="106"/>
                    <a:pt x="1524" y="0"/>
                    <a:pt x="1400"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2"/>
            <p:cNvSpPr/>
            <p:nvPr/>
          </p:nvSpPr>
          <p:spPr>
            <a:xfrm>
              <a:off x="7671505" y="2867623"/>
              <a:ext cx="137258" cy="37596"/>
            </a:xfrm>
            <a:custGeom>
              <a:avLst/>
              <a:gdLst/>
              <a:ahLst/>
              <a:cxnLst/>
              <a:rect l="l" t="t" r="r" b="b"/>
              <a:pathLst>
                <a:path w="1621" h="444" extrusionOk="0">
                  <a:moveTo>
                    <a:pt x="222" y="0"/>
                  </a:moveTo>
                  <a:cubicBezTo>
                    <a:pt x="98" y="0"/>
                    <a:pt x="1" y="98"/>
                    <a:pt x="1" y="222"/>
                  </a:cubicBezTo>
                  <a:cubicBezTo>
                    <a:pt x="1" y="346"/>
                    <a:pt x="98" y="443"/>
                    <a:pt x="222" y="443"/>
                  </a:cubicBezTo>
                  <a:lnTo>
                    <a:pt x="1400" y="443"/>
                  </a:lnTo>
                  <a:cubicBezTo>
                    <a:pt x="1524" y="443"/>
                    <a:pt x="1621" y="346"/>
                    <a:pt x="1621" y="222"/>
                  </a:cubicBezTo>
                  <a:cubicBezTo>
                    <a:pt x="1621" y="98"/>
                    <a:pt x="1524" y="0"/>
                    <a:pt x="1400"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2"/>
            <p:cNvSpPr/>
            <p:nvPr/>
          </p:nvSpPr>
          <p:spPr>
            <a:xfrm>
              <a:off x="7415110" y="2867623"/>
              <a:ext cx="216768" cy="37596"/>
            </a:xfrm>
            <a:custGeom>
              <a:avLst/>
              <a:gdLst/>
              <a:ahLst/>
              <a:cxnLst/>
              <a:rect l="l" t="t" r="r" b="b"/>
              <a:pathLst>
                <a:path w="2560" h="444" extrusionOk="0">
                  <a:moveTo>
                    <a:pt x="222" y="0"/>
                  </a:moveTo>
                  <a:cubicBezTo>
                    <a:pt x="98" y="0"/>
                    <a:pt x="1" y="98"/>
                    <a:pt x="1" y="222"/>
                  </a:cubicBezTo>
                  <a:cubicBezTo>
                    <a:pt x="1" y="346"/>
                    <a:pt x="98" y="443"/>
                    <a:pt x="222" y="443"/>
                  </a:cubicBezTo>
                  <a:lnTo>
                    <a:pt x="2338" y="443"/>
                  </a:lnTo>
                  <a:cubicBezTo>
                    <a:pt x="2462" y="443"/>
                    <a:pt x="2559" y="346"/>
                    <a:pt x="2559" y="222"/>
                  </a:cubicBezTo>
                  <a:cubicBezTo>
                    <a:pt x="2559" y="98"/>
                    <a:pt x="2462" y="0"/>
                    <a:pt x="2338"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p:cNvSpPr/>
            <p:nvPr/>
          </p:nvSpPr>
          <p:spPr>
            <a:xfrm>
              <a:off x="7125014" y="2722915"/>
              <a:ext cx="137258" cy="37596"/>
            </a:xfrm>
            <a:custGeom>
              <a:avLst/>
              <a:gdLst/>
              <a:ahLst/>
              <a:cxnLst/>
              <a:rect l="l" t="t" r="r" b="b"/>
              <a:pathLst>
                <a:path w="1621" h="444" extrusionOk="0">
                  <a:moveTo>
                    <a:pt x="222" y="1"/>
                  </a:moveTo>
                  <a:cubicBezTo>
                    <a:pt x="98" y="1"/>
                    <a:pt x="0" y="98"/>
                    <a:pt x="0" y="222"/>
                  </a:cubicBezTo>
                  <a:cubicBezTo>
                    <a:pt x="0" y="337"/>
                    <a:pt x="98" y="443"/>
                    <a:pt x="222" y="443"/>
                  </a:cubicBezTo>
                  <a:lnTo>
                    <a:pt x="1399" y="443"/>
                  </a:lnTo>
                  <a:cubicBezTo>
                    <a:pt x="1523" y="443"/>
                    <a:pt x="1621" y="337"/>
                    <a:pt x="1621" y="222"/>
                  </a:cubicBezTo>
                  <a:cubicBezTo>
                    <a:pt x="1621" y="98"/>
                    <a:pt x="1523" y="1"/>
                    <a:pt x="1399"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6349816" y="2947047"/>
              <a:ext cx="138020" cy="37596"/>
            </a:xfrm>
            <a:custGeom>
              <a:avLst/>
              <a:gdLst/>
              <a:ahLst/>
              <a:cxnLst/>
              <a:rect l="l" t="t" r="r" b="b"/>
              <a:pathLst>
                <a:path w="1630" h="444" extrusionOk="0">
                  <a:moveTo>
                    <a:pt x="222" y="1"/>
                  </a:moveTo>
                  <a:cubicBezTo>
                    <a:pt x="98" y="1"/>
                    <a:pt x="1" y="107"/>
                    <a:pt x="1" y="222"/>
                  </a:cubicBezTo>
                  <a:cubicBezTo>
                    <a:pt x="1" y="346"/>
                    <a:pt x="107" y="444"/>
                    <a:pt x="222" y="444"/>
                  </a:cubicBezTo>
                  <a:lnTo>
                    <a:pt x="1408" y="444"/>
                  </a:lnTo>
                  <a:cubicBezTo>
                    <a:pt x="1523" y="444"/>
                    <a:pt x="1630" y="346"/>
                    <a:pt x="1630" y="222"/>
                  </a:cubicBezTo>
                  <a:cubicBezTo>
                    <a:pt x="1630" y="107"/>
                    <a:pt x="1523" y="1"/>
                    <a:pt x="1408"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7793014" y="2947047"/>
              <a:ext cx="217445" cy="37596"/>
            </a:xfrm>
            <a:custGeom>
              <a:avLst/>
              <a:gdLst/>
              <a:ahLst/>
              <a:cxnLst/>
              <a:rect l="l" t="t" r="r" b="b"/>
              <a:pathLst>
                <a:path w="2568" h="444" extrusionOk="0">
                  <a:moveTo>
                    <a:pt x="221" y="1"/>
                  </a:moveTo>
                  <a:cubicBezTo>
                    <a:pt x="97" y="1"/>
                    <a:pt x="0" y="107"/>
                    <a:pt x="0" y="222"/>
                  </a:cubicBezTo>
                  <a:cubicBezTo>
                    <a:pt x="0" y="346"/>
                    <a:pt x="97" y="444"/>
                    <a:pt x="221" y="444"/>
                  </a:cubicBezTo>
                  <a:lnTo>
                    <a:pt x="2346" y="444"/>
                  </a:lnTo>
                  <a:cubicBezTo>
                    <a:pt x="2461" y="444"/>
                    <a:pt x="2568" y="346"/>
                    <a:pt x="2568" y="222"/>
                  </a:cubicBezTo>
                  <a:cubicBezTo>
                    <a:pt x="2568" y="107"/>
                    <a:pt x="2461" y="1"/>
                    <a:pt x="2346"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7868713" y="2796412"/>
              <a:ext cx="60797" cy="35309"/>
            </a:xfrm>
            <a:custGeom>
              <a:avLst/>
              <a:gdLst/>
              <a:ahLst/>
              <a:cxnLst/>
              <a:rect l="l" t="t" r="r" b="b"/>
              <a:pathLst>
                <a:path w="718" h="417" extrusionOk="0">
                  <a:moveTo>
                    <a:pt x="106" y="0"/>
                  </a:moveTo>
                  <a:cubicBezTo>
                    <a:pt x="44" y="45"/>
                    <a:pt x="0" y="106"/>
                    <a:pt x="0" y="186"/>
                  </a:cubicBezTo>
                  <a:cubicBezTo>
                    <a:pt x="0" y="310"/>
                    <a:pt x="98" y="408"/>
                    <a:pt x="222" y="408"/>
                  </a:cubicBezTo>
                  <a:lnTo>
                    <a:pt x="222" y="416"/>
                  </a:lnTo>
                  <a:lnTo>
                    <a:pt x="717" y="416"/>
                  </a:lnTo>
                  <a:lnTo>
                    <a:pt x="106" y="0"/>
                  </a:ln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6888094" y="2512246"/>
              <a:ext cx="136496" cy="38358"/>
            </a:xfrm>
            <a:custGeom>
              <a:avLst/>
              <a:gdLst/>
              <a:ahLst/>
              <a:cxnLst/>
              <a:rect l="l" t="t" r="r" b="b"/>
              <a:pathLst>
                <a:path w="1612" h="453" extrusionOk="0">
                  <a:moveTo>
                    <a:pt x="665" y="1"/>
                  </a:moveTo>
                  <a:lnTo>
                    <a:pt x="1" y="452"/>
                  </a:lnTo>
                  <a:lnTo>
                    <a:pt x="1391" y="452"/>
                  </a:lnTo>
                  <a:cubicBezTo>
                    <a:pt x="1515" y="452"/>
                    <a:pt x="1612" y="346"/>
                    <a:pt x="1612" y="231"/>
                  </a:cubicBezTo>
                  <a:lnTo>
                    <a:pt x="1612" y="222"/>
                  </a:lnTo>
                  <a:cubicBezTo>
                    <a:pt x="1612" y="107"/>
                    <a:pt x="1515" y="1"/>
                    <a:pt x="1391"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6735933" y="2618004"/>
              <a:ext cx="60035" cy="34547"/>
            </a:xfrm>
            <a:custGeom>
              <a:avLst/>
              <a:gdLst/>
              <a:ahLst/>
              <a:cxnLst/>
              <a:rect l="l" t="t" r="r" b="b"/>
              <a:pathLst>
                <a:path w="709" h="408" extrusionOk="0">
                  <a:moveTo>
                    <a:pt x="602" y="0"/>
                  </a:moveTo>
                  <a:lnTo>
                    <a:pt x="0" y="407"/>
                  </a:lnTo>
                  <a:lnTo>
                    <a:pt x="487" y="407"/>
                  </a:lnTo>
                  <a:cubicBezTo>
                    <a:pt x="602" y="407"/>
                    <a:pt x="709" y="301"/>
                    <a:pt x="709" y="186"/>
                  </a:cubicBezTo>
                  <a:lnTo>
                    <a:pt x="709" y="177"/>
                  </a:lnTo>
                  <a:cubicBezTo>
                    <a:pt x="709" y="106"/>
                    <a:pt x="664" y="35"/>
                    <a:pt x="602"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p:nvPr/>
          </p:nvSpPr>
          <p:spPr>
            <a:xfrm>
              <a:off x="6561249" y="2793364"/>
              <a:ext cx="138020" cy="37596"/>
            </a:xfrm>
            <a:custGeom>
              <a:avLst/>
              <a:gdLst/>
              <a:ahLst/>
              <a:cxnLst/>
              <a:rect l="l" t="t" r="r" b="b"/>
              <a:pathLst>
                <a:path w="1630" h="444" extrusionOk="0">
                  <a:moveTo>
                    <a:pt x="222" y="1"/>
                  </a:moveTo>
                  <a:cubicBezTo>
                    <a:pt x="107" y="1"/>
                    <a:pt x="0" y="107"/>
                    <a:pt x="0" y="222"/>
                  </a:cubicBezTo>
                  <a:cubicBezTo>
                    <a:pt x="0" y="346"/>
                    <a:pt x="107" y="444"/>
                    <a:pt x="222" y="444"/>
                  </a:cubicBezTo>
                  <a:lnTo>
                    <a:pt x="1408" y="444"/>
                  </a:lnTo>
                  <a:cubicBezTo>
                    <a:pt x="1532" y="444"/>
                    <a:pt x="1629" y="346"/>
                    <a:pt x="1629" y="222"/>
                  </a:cubicBezTo>
                  <a:cubicBezTo>
                    <a:pt x="1629" y="107"/>
                    <a:pt x="1523" y="1"/>
                    <a:pt x="1408"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p:cNvSpPr/>
            <p:nvPr/>
          </p:nvSpPr>
          <p:spPr>
            <a:xfrm>
              <a:off x="6527464" y="2947047"/>
              <a:ext cx="138105" cy="37596"/>
            </a:xfrm>
            <a:custGeom>
              <a:avLst/>
              <a:gdLst/>
              <a:ahLst/>
              <a:cxnLst/>
              <a:rect l="l" t="t" r="r" b="b"/>
              <a:pathLst>
                <a:path w="1631" h="444" extrusionOk="0">
                  <a:moveTo>
                    <a:pt x="222" y="1"/>
                  </a:moveTo>
                  <a:cubicBezTo>
                    <a:pt x="107" y="1"/>
                    <a:pt x="1" y="107"/>
                    <a:pt x="1" y="222"/>
                  </a:cubicBezTo>
                  <a:cubicBezTo>
                    <a:pt x="1" y="346"/>
                    <a:pt x="107" y="444"/>
                    <a:pt x="222" y="444"/>
                  </a:cubicBezTo>
                  <a:lnTo>
                    <a:pt x="1409" y="444"/>
                  </a:lnTo>
                  <a:cubicBezTo>
                    <a:pt x="1533" y="444"/>
                    <a:pt x="1630" y="346"/>
                    <a:pt x="1630" y="222"/>
                  </a:cubicBezTo>
                  <a:cubicBezTo>
                    <a:pt x="1630" y="107"/>
                    <a:pt x="1524" y="1"/>
                    <a:pt x="1409"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a:off x="6229155" y="3030282"/>
              <a:ext cx="1938719" cy="57071"/>
            </a:xfrm>
            <a:custGeom>
              <a:avLst/>
              <a:gdLst/>
              <a:ahLst/>
              <a:cxnLst/>
              <a:rect l="l" t="t" r="r" b="b"/>
              <a:pathLst>
                <a:path w="22896" h="674" extrusionOk="0">
                  <a:moveTo>
                    <a:pt x="0" y="1"/>
                  </a:moveTo>
                  <a:lnTo>
                    <a:pt x="0" y="673"/>
                  </a:lnTo>
                  <a:lnTo>
                    <a:pt x="22896" y="673"/>
                  </a:lnTo>
                  <a:lnTo>
                    <a:pt x="228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a:off x="6229155" y="3030282"/>
              <a:ext cx="194244" cy="57071"/>
            </a:xfrm>
            <a:custGeom>
              <a:avLst/>
              <a:gdLst/>
              <a:ahLst/>
              <a:cxnLst/>
              <a:rect l="l" t="t" r="r" b="b"/>
              <a:pathLst>
                <a:path w="2294" h="674" extrusionOk="0">
                  <a:moveTo>
                    <a:pt x="0" y="1"/>
                  </a:moveTo>
                  <a:lnTo>
                    <a:pt x="0" y="673"/>
                  </a:lnTo>
                  <a:lnTo>
                    <a:pt x="2293" y="673"/>
                  </a:lnTo>
                  <a:lnTo>
                    <a:pt x="22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a:off x="7973625" y="3030282"/>
              <a:ext cx="194244" cy="57071"/>
            </a:xfrm>
            <a:custGeom>
              <a:avLst/>
              <a:gdLst/>
              <a:ahLst/>
              <a:cxnLst/>
              <a:rect l="l" t="t" r="r" b="b"/>
              <a:pathLst>
                <a:path w="2294" h="674" extrusionOk="0">
                  <a:moveTo>
                    <a:pt x="1" y="1"/>
                  </a:moveTo>
                  <a:lnTo>
                    <a:pt x="1" y="673"/>
                  </a:lnTo>
                  <a:lnTo>
                    <a:pt x="2294" y="673"/>
                  </a:lnTo>
                  <a:lnTo>
                    <a:pt x="22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p:nvPr/>
          </p:nvSpPr>
          <p:spPr>
            <a:xfrm>
              <a:off x="6888856" y="2857124"/>
              <a:ext cx="619313" cy="906446"/>
            </a:xfrm>
            <a:custGeom>
              <a:avLst/>
              <a:gdLst/>
              <a:ahLst/>
              <a:cxnLst/>
              <a:rect l="l" t="t" r="r" b="b"/>
              <a:pathLst>
                <a:path w="7314" h="10705" extrusionOk="0">
                  <a:moveTo>
                    <a:pt x="3657" y="0"/>
                  </a:moveTo>
                  <a:lnTo>
                    <a:pt x="0" y="2718"/>
                  </a:lnTo>
                  <a:lnTo>
                    <a:pt x="0" y="10705"/>
                  </a:lnTo>
                  <a:lnTo>
                    <a:pt x="7314" y="10705"/>
                  </a:lnTo>
                  <a:lnTo>
                    <a:pt x="7314" y="2718"/>
                  </a:lnTo>
                  <a:lnTo>
                    <a:pt x="3657" y="0"/>
                  </a:lnTo>
                  <a:close/>
                </a:path>
              </a:pathLst>
            </a:custGeom>
            <a:solidFill>
              <a:srgbClr val="DE7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p:cNvSpPr/>
            <p:nvPr/>
          </p:nvSpPr>
          <p:spPr>
            <a:xfrm>
              <a:off x="6333305" y="3087268"/>
              <a:ext cx="555637" cy="676299"/>
            </a:xfrm>
            <a:custGeom>
              <a:avLst/>
              <a:gdLst/>
              <a:ahLst/>
              <a:cxnLst/>
              <a:rect l="l" t="t" r="r" b="b"/>
              <a:pathLst>
                <a:path w="6562" h="7987" extrusionOk="0">
                  <a:moveTo>
                    <a:pt x="1" y="0"/>
                  </a:moveTo>
                  <a:lnTo>
                    <a:pt x="1" y="7987"/>
                  </a:lnTo>
                  <a:lnTo>
                    <a:pt x="6561" y="7987"/>
                  </a:lnTo>
                  <a:lnTo>
                    <a:pt x="6561" y="0"/>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a:off x="6259129" y="3087268"/>
              <a:ext cx="74260" cy="676299"/>
            </a:xfrm>
            <a:custGeom>
              <a:avLst/>
              <a:gdLst/>
              <a:ahLst/>
              <a:cxnLst/>
              <a:rect l="l" t="t" r="r" b="b"/>
              <a:pathLst>
                <a:path w="877" h="7987" extrusionOk="0">
                  <a:moveTo>
                    <a:pt x="0" y="0"/>
                  </a:moveTo>
                  <a:lnTo>
                    <a:pt x="0" y="7987"/>
                  </a:lnTo>
                  <a:lnTo>
                    <a:pt x="877" y="7987"/>
                  </a:lnTo>
                  <a:lnTo>
                    <a:pt x="877"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a:off x="6481062" y="3160765"/>
              <a:ext cx="28535" cy="308894"/>
            </a:xfrm>
            <a:custGeom>
              <a:avLst/>
              <a:gdLst/>
              <a:ahLst/>
              <a:cxnLst/>
              <a:rect l="l" t="t" r="r" b="b"/>
              <a:pathLst>
                <a:path w="337" h="3648" extrusionOk="0">
                  <a:moveTo>
                    <a:pt x="0" y="0"/>
                  </a:moveTo>
                  <a:lnTo>
                    <a:pt x="0" y="3648"/>
                  </a:lnTo>
                  <a:lnTo>
                    <a:pt x="336" y="3648"/>
                  </a:lnTo>
                  <a:lnTo>
                    <a:pt x="336"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2"/>
            <p:cNvSpPr/>
            <p:nvPr/>
          </p:nvSpPr>
          <p:spPr>
            <a:xfrm>
              <a:off x="6481062" y="3160765"/>
              <a:ext cx="260206" cy="29298"/>
            </a:xfrm>
            <a:custGeom>
              <a:avLst/>
              <a:gdLst/>
              <a:ahLst/>
              <a:cxnLst/>
              <a:rect l="l" t="t" r="r" b="b"/>
              <a:pathLst>
                <a:path w="3073" h="346" extrusionOk="0">
                  <a:moveTo>
                    <a:pt x="0" y="0"/>
                  </a:moveTo>
                  <a:lnTo>
                    <a:pt x="0" y="345"/>
                  </a:lnTo>
                  <a:lnTo>
                    <a:pt x="3072" y="345"/>
                  </a:lnTo>
                  <a:lnTo>
                    <a:pt x="3072"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2"/>
            <p:cNvSpPr/>
            <p:nvPr/>
          </p:nvSpPr>
          <p:spPr>
            <a:xfrm>
              <a:off x="6481062" y="3440359"/>
              <a:ext cx="260206" cy="29298"/>
            </a:xfrm>
            <a:custGeom>
              <a:avLst/>
              <a:gdLst/>
              <a:ahLst/>
              <a:cxnLst/>
              <a:rect l="l" t="t" r="r" b="b"/>
              <a:pathLst>
                <a:path w="3073" h="346" extrusionOk="0">
                  <a:moveTo>
                    <a:pt x="0" y="1"/>
                  </a:moveTo>
                  <a:lnTo>
                    <a:pt x="0" y="346"/>
                  </a:lnTo>
                  <a:lnTo>
                    <a:pt x="3072" y="346"/>
                  </a:lnTo>
                  <a:lnTo>
                    <a:pt x="3072"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a:off x="6712648" y="3160765"/>
              <a:ext cx="28620" cy="308894"/>
            </a:xfrm>
            <a:custGeom>
              <a:avLst/>
              <a:gdLst/>
              <a:ahLst/>
              <a:cxnLst/>
              <a:rect l="l" t="t" r="r" b="b"/>
              <a:pathLst>
                <a:path w="338" h="3648" extrusionOk="0">
                  <a:moveTo>
                    <a:pt x="1" y="0"/>
                  </a:moveTo>
                  <a:lnTo>
                    <a:pt x="1" y="3648"/>
                  </a:lnTo>
                  <a:lnTo>
                    <a:pt x="337" y="3648"/>
                  </a:lnTo>
                  <a:lnTo>
                    <a:pt x="337"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a:off x="6509513" y="3189977"/>
              <a:ext cx="202458" cy="250469"/>
            </a:xfrm>
            <a:custGeom>
              <a:avLst/>
              <a:gdLst/>
              <a:ahLst/>
              <a:cxnLst/>
              <a:rect l="l" t="t" r="r" b="b"/>
              <a:pathLst>
                <a:path w="2391" h="2958" extrusionOk="0">
                  <a:moveTo>
                    <a:pt x="0" y="0"/>
                  </a:moveTo>
                  <a:lnTo>
                    <a:pt x="0" y="2958"/>
                  </a:lnTo>
                  <a:lnTo>
                    <a:pt x="2391" y="2958"/>
                  </a:lnTo>
                  <a:lnTo>
                    <a:pt x="2391" y="0"/>
                  </a:ln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2"/>
            <p:cNvSpPr/>
            <p:nvPr/>
          </p:nvSpPr>
          <p:spPr>
            <a:xfrm>
              <a:off x="6509513" y="3189977"/>
              <a:ext cx="203220" cy="250469"/>
            </a:xfrm>
            <a:custGeom>
              <a:avLst/>
              <a:gdLst/>
              <a:ahLst/>
              <a:cxnLst/>
              <a:rect l="l" t="t" r="r" b="b"/>
              <a:pathLst>
                <a:path w="2400" h="2958" extrusionOk="0">
                  <a:moveTo>
                    <a:pt x="0" y="0"/>
                  </a:moveTo>
                  <a:lnTo>
                    <a:pt x="0" y="2958"/>
                  </a:lnTo>
                  <a:lnTo>
                    <a:pt x="2400" y="0"/>
                  </a:ln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2"/>
            <p:cNvSpPr/>
            <p:nvPr/>
          </p:nvSpPr>
          <p:spPr>
            <a:xfrm>
              <a:off x="6480300" y="3285913"/>
              <a:ext cx="260968" cy="29382"/>
            </a:xfrm>
            <a:custGeom>
              <a:avLst/>
              <a:gdLst/>
              <a:ahLst/>
              <a:cxnLst/>
              <a:rect l="l" t="t" r="r" b="b"/>
              <a:pathLst>
                <a:path w="3082" h="347" extrusionOk="0">
                  <a:moveTo>
                    <a:pt x="0" y="1"/>
                  </a:moveTo>
                  <a:lnTo>
                    <a:pt x="0" y="346"/>
                  </a:lnTo>
                  <a:lnTo>
                    <a:pt x="3081" y="346"/>
                  </a:lnTo>
                  <a:lnTo>
                    <a:pt x="3081"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a:off x="6596474" y="3160765"/>
              <a:ext cx="29298" cy="154532"/>
            </a:xfrm>
            <a:custGeom>
              <a:avLst/>
              <a:gdLst/>
              <a:ahLst/>
              <a:cxnLst/>
              <a:rect l="l" t="t" r="r" b="b"/>
              <a:pathLst>
                <a:path w="346" h="1825" extrusionOk="0">
                  <a:moveTo>
                    <a:pt x="0" y="0"/>
                  </a:moveTo>
                  <a:lnTo>
                    <a:pt x="0" y="1824"/>
                  </a:lnTo>
                  <a:lnTo>
                    <a:pt x="346" y="1824"/>
                  </a:lnTo>
                  <a:lnTo>
                    <a:pt x="346"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6459301" y="3469571"/>
              <a:ext cx="302967" cy="42846"/>
            </a:xfrm>
            <a:custGeom>
              <a:avLst/>
              <a:gdLst/>
              <a:ahLst/>
              <a:cxnLst/>
              <a:rect l="l" t="t" r="r" b="b"/>
              <a:pathLst>
                <a:path w="3578" h="506" extrusionOk="0">
                  <a:moveTo>
                    <a:pt x="0" y="1"/>
                  </a:moveTo>
                  <a:lnTo>
                    <a:pt x="0" y="506"/>
                  </a:lnTo>
                  <a:lnTo>
                    <a:pt x="3577" y="506"/>
                  </a:lnTo>
                  <a:lnTo>
                    <a:pt x="3577"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6459301" y="3469571"/>
              <a:ext cx="42761" cy="42846"/>
            </a:xfrm>
            <a:custGeom>
              <a:avLst/>
              <a:gdLst/>
              <a:ahLst/>
              <a:cxnLst/>
              <a:rect l="l" t="t" r="r" b="b"/>
              <a:pathLst>
                <a:path w="505" h="506" extrusionOk="0">
                  <a:moveTo>
                    <a:pt x="0" y="1"/>
                  </a:moveTo>
                  <a:lnTo>
                    <a:pt x="0" y="506"/>
                  </a:lnTo>
                  <a:lnTo>
                    <a:pt x="505" y="506"/>
                  </a:lnTo>
                  <a:lnTo>
                    <a:pt x="505"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2"/>
            <p:cNvSpPr/>
            <p:nvPr/>
          </p:nvSpPr>
          <p:spPr>
            <a:xfrm>
              <a:off x="6720184" y="3469571"/>
              <a:ext cx="42083" cy="42846"/>
            </a:xfrm>
            <a:custGeom>
              <a:avLst/>
              <a:gdLst/>
              <a:ahLst/>
              <a:cxnLst/>
              <a:rect l="l" t="t" r="r" b="b"/>
              <a:pathLst>
                <a:path w="497" h="506" extrusionOk="0">
                  <a:moveTo>
                    <a:pt x="0" y="1"/>
                  </a:moveTo>
                  <a:lnTo>
                    <a:pt x="0" y="506"/>
                  </a:lnTo>
                  <a:lnTo>
                    <a:pt x="496" y="506"/>
                  </a:lnTo>
                  <a:lnTo>
                    <a:pt x="496"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2"/>
            <p:cNvSpPr/>
            <p:nvPr/>
          </p:nvSpPr>
          <p:spPr>
            <a:xfrm>
              <a:off x="6459301" y="3512332"/>
              <a:ext cx="302967" cy="11346"/>
            </a:xfrm>
            <a:custGeom>
              <a:avLst/>
              <a:gdLst/>
              <a:ahLst/>
              <a:cxnLst/>
              <a:rect l="l" t="t" r="r" b="b"/>
              <a:pathLst>
                <a:path w="3578" h="134" extrusionOk="0">
                  <a:moveTo>
                    <a:pt x="0" y="1"/>
                  </a:moveTo>
                  <a:lnTo>
                    <a:pt x="0" y="133"/>
                  </a:lnTo>
                  <a:lnTo>
                    <a:pt x="3577" y="133"/>
                  </a:lnTo>
                  <a:lnTo>
                    <a:pt x="3577" y="1"/>
                  </a:lnTo>
                  <a:close/>
                </a:path>
              </a:pathLst>
            </a:custGeom>
            <a:solidFill>
              <a:srgbClr val="FEB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p:nvPr/>
          </p:nvSpPr>
          <p:spPr>
            <a:xfrm>
              <a:off x="7508083" y="3087268"/>
              <a:ext cx="555637" cy="676299"/>
            </a:xfrm>
            <a:custGeom>
              <a:avLst/>
              <a:gdLst/>
              <a:ahLst/>
              <a:cxnLst/>
              <a:rect l="l" t="t" r="r" b="b"/>
              <a:pathLst>
                <a:path w="6562" h="7987" extrusionOk="0">
                  <a:moveTo>
                    <a:pt x="1" y="0"/>
                  </a:moveTo>
                  <a:lnTo>
                    <a:pt x="1" y="7987"/>
                  </a:lnTo>
                  <a:lnTo>
                    <a:pt x="6561" y="7987"/>
                  </a:lnTo>
                  <a:lnTo>
                    <a:pt x="6561" y="0"/>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2"/>
            <p:cNvSpPr/>
            <p:nvPr/>
          </p:nvSpPr>
          <p:spPr>
            <a:xfrm>
              <a:off x="8063634" y="3087268"/>
              <a:ext cx="73498" cy="676299"/>
            </a:xfrm>
            <a:custGeom>
              <a:avLst/>
              <a:gdLst/>
              <a:ahLst/>
              <a:cxnLst/>
              <a:rect l="l" t="t" r="r" b="b"/>
              <a:pathLst>
                <a:path w="868" h="7987" extrusionOk="0">
                  <a:moveTo>
                    <a:pt x="0" y="0"/>
                  </a:moveTo>
                  <a:lnTo>
                    <a:pt x="0" y="7987"/>
                  </a:lnTo>
                  <a:lnTo>
                    <a:pt x="868" y="7987"/>
                  </a:lnTo>
                  <a:lnTo>
                    <a:pt x="868"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7050754" y="3205727"/>
              <a:ext cx="33108" cy="509828"/>
            </a:xfrm>
            <a:custGeom>
              <a:avLst/>
              <a:gdLst/>
              <a:ahLst/>
              <a:cxnLst/>
              <a:rect l="l" t="t" r="r" b="b"/>
              <a:pathLst>
                <a:path w="391" h="6021" extrusionOk="0">
                  <a:moveTo>
                    <a:pt x="1" y="0"/>
                  </a:moveTo>
                  <a:lnTo>
                    <a:pt x="1" y="6021"/>
                  </a:lnTo>
                  <a:lnTo>
                    <a:pt x="390" y="6021"/>
                  </a:lnTo>
                  <a:lnTo>
                    <a:pt x="39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7050754" y="3205727"/>
              <a:ext cx="295516" cy="33023"/>
            </a:xfrm>
            <a:custGeom>
              <a:avLst/>
              <a:gdLst/>
              <a:ahLst/>
              <a:cxnLst/>
              <a:rect l="l" t="t" r="r" b="b"/>
              <a:pathLst>
                <a:path w="3490" h="390" extrusionOk="0">
                  <a:moveTo>
                    <a:pt x="1" y="0"/>
                  </a:moveTo>
                  <a:lnTo>
                    <a:pt x="1" y="390"/>
                  </a:lnTo>
                  <a:lnTo>
                    <a:pt x="3489" y="390"/>
                  </a:lnTo>
                  <a:lnTo>
                    <a:pt x="3489"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p:nvPr/>
          </p:nvSpPr>
          <p:spPr>
            <a:xfrm>
              <a:off x="7050754" y="3682527"/>
              <a:ext cx="295516" cy="33023"/>
            </a:xfrm>
            <a:custGeom>
              <a:avLst/>
              <a:gdLst/>
              <a:ahLst/>
              <a:cxnLst/>
              <a:rect l="l" t="t" r="r" b="b"/>
              <a:pathLst>
                <a:path w="3490" h="390" extrusionOk="0">
                  <a:moveTo>
                    <a:pt x="1" y="0"/>
                  </a:moveTo>
                  <a:lnTo>
                    <a:pt x="1" y="390"/>
                  </a:lnTo>
                  <a:lnTo>
                    <a:pt x="3489" y="390"/>
                  </a:lnTo>
                  <a:lnTo>
                    <a:pt x="3489"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2"/>
            <p:cNvSpPr/>
            <p:nvPr/>
          </p:nvSpPr>
          <p:spPr>
            <a:xfrm>
              <a:off x="7313161" y="3205727"/>
              <a:ext cx="33108" cy="509828"/>
            </a:xfrm>
            <a:custGeom>
              <a:avLst/>
              <a:gdLst/>
              <a:ahLst/>
              <a:cxnLst/>
              <a:rect l="l" t="t" r="r" b="b"/>
              <a:pathLst>
                <a:path w="391" h="6021" extrusionOk="0">
                  <a:moveTo>
                    <a:pt x="1" y="0"/>
                  </a:moveTo>
                  <a:lnTo>
                    <a:pt x="1" y="6021"/>
                  </a:lnTo>
                  <a:lnTo>
                    <a:pt x="390" y="6021"/>
                  </a:lnTo>
                  <a:lnTo>
                    <a:pt x="3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2"/>
            <p:cNvSpPr/>
            <p:nvPr/>
          </p:nvSpPr>
          <p:spPr>
            <a:xfrm>
              <a:off x="7083777" y="3238665"/>
              <a:ext cx="229469" cy="443951"/>
            </a:xfrm>
            <a:custGeom>
              <a:avLst/>
              <a:gdLst/>
              <a:ahLst/>
              <a:cxnLst/>
              <a:rect l="l" t="t" r="r" b="b"/>
              <a:pathLst>
                <a:path w="2710" h="5243" extrusionOk="0">
                  <a:moveTo>
                    <a:pt x="0" y="1"/>
                  </a:moveTo>
                  <a:lnTo>
                    <a:pt x="0" y="5242"/>
                  </a:lnTo>
                  <a:lnTo>
                    <a:pt x="2710" y="5242"/>
                  </a:lnTo>
                  <a:lnTo>
                    <a:pt x="2710" y="1"/>
                  </a:ln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2"/>
            <p:cNvSpPr/>
            <p:nvPr/>
          </p:nvSpPr>
          <p:spPr>
            <a:xfrm>
              <a:off x="7083777" y="3238665"/>
              <a:ext cx="229469" cy="443951"/>
            </a:xfrm>
            <a:custGeom>
              <a:avLst/>
              <a:gdLst/>
              <a:ahLst/>
              <a:cxnLst/>
              <a:rect l="l" t="t" r="r" b="b"/>
              <a:pathLst>
                <a:path w="2710" h="5243" extrusionOk="0">
                  <a:moveTo>
                    <a:pt x="0" y="1"/>
                  </a:moveTo>
                  <a:lnTo>
                    <a:pt x="0" y="5242"/>
                  </a:lnTo>
                  <a:lnTo>
                    <a:pt x="2710" y="1"/>
                  </a:ln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2"/>
            <p:cNvSpPr/>
            <p:nvPr/>
          </p:nvSpPr>
          <p:spPr>
            <a:xfrm>
              <a:off x="7050754" y="3425371"/>
              <a:ext cx="295516" cy="33108"/>
            </a:xfrm>
            <a:custGeom>
              <a:avLst/>
              <a:gdLst/>
              <a:ahLst/>
              <a:cxnLst/>
              <a:rect l="l" t="t" r="r" b="b"/>
              <a:pathLst>
                <a:path w="3490" h="391" extrusionOk="0">
                  <a:moveTo>
                    <a:pt x="1" y="1"/>
                  </a:moveTo>
                  <a:lnTo>
                    <a:pt x="1" y="390"/>
                  </a:lnTo>
                  <a:lnTo>
                    <a:pt x="3489" y="390"/>
                  </a:lnTo>
                  <a:lnTo>
                    <a:pt x="3489"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2"/>
            <p:cNvSpPr/>
            <p:nvPr/>
          </p:nvSpPr>
          <p:spPr>
            <a:xfrm>
              <a:off x="7182000" y="3205727"/>
              <a:ext cx="33023" cy="252755"/>
            </a:xfrm>
            <a:custGeom>
              <a:avLst/>
              <a:gdLst/>
              <a:ahLst/>
              <a:cxnLst/>
              <a:rect l="l" t="t" r="r" b="b"/>
              <a:pathLst>
                <a:path w="390" h="2985" extrusionOk="0">
                  <a:moveTo>
                    <a:pt x="0" y="0"/>
                  </a:moveTo>
                  <a:lnTo>
                    <a:pt x="0" y="2984"/>
                  </a:lnTo>
                  <a:lnTo>
                    <a:pt x="390" y="2984"/>
                  </a:lnTo>
                  <a:lnTo>
                    <a:pt x="39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2"/>
            <p:cNvSpPr/>
            <p:nvPr/>
          </p:nvSpPr>
          <p:spPr>
            <a:xfrm>
              <a:off x="7026791" y="3715465"/>
              <a:ext cx="343442" cy="48095"/>
            </a:xfrm>
            <a:custGeom>
              <a:avLst/>
              <a:gdLst/>
              <a:ahLst/>
              <a:cxnLst/>
              <a:rect l="l" t="t" r="r" b="b"/>
              <a:pathLst>
                <a:path w="4056" h="568" extrusionOk="0">
                  <a:moveTo>
                    <a:pt x="1" y="1"/>
                  </a:moveTo>
                  <a:lnTo>
                    <a:pt x="1" y="568"/>
                  </a:lnTo>
                  <a:lnTo>
                    <a:pt x="4056" y="568"/>
                  </a:lnTo>
                  <a:lnTo>
                    <a:pt x="40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2"/>
            <p:cNvSpPr/>
            <p:nvPr/>
          </p:nvSpPr>
          <p:spPr>
            <a:xfrm>
              <a:off x="7026791" y="3715465"/>
              <a:ext cx="48095" cy="48095"/>
            </a:xfrm>
            <a:custGeom>
              <a:avLst/>
              <a:gdLst/>
              <a:ahLst/>
              <a:cxnLst/>
              <a:rect l="l" t="t" r="r" b="b"/>
              <a:pathLst>
                <a:path w="568" h="568" extrusionOk="0">
                  <a:moveTo>
                    <a:pt x="1" y="1"/>
                  </a:moveTo>
                  <a:lnTo>
                    <a:pt x="1" y="568"/>
                  </a:lnTo>
                  <a:lnTo>
                    <a:pt x="567" y="568"/>
                  </a:lnTo>
                  <a:lnTo>
                    <a:pt x="567"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7322137" y="3715465"/>
              <a:ext cx="48095" cy="48095"/>
            </a:xfrm>
            <a:custGeom>
              <a:avLst/>
              <a:gdLst/>
              <a:ahLst/>
              <a:cxnLst/>
              <a:rect l="l" t="t" r="r" b="b"/>
              <a:pathLst>
                <a:path w="568" h="568" extrusionOk="0">
                  <a:moveTo>
                    <a:pt x="1" y="1"/>
                  </a:moveTo>
                  <a:lnTo>
                    <a:pt x="1" y="568"/>
                  </a:lnTo>
                  <a:lnTo>
                    <a:pt x="568" y="568"/>
                  </a:lnTo>
                  <a:lnTo>
                    <a:pt x="568"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2"/>
            <p:cNvSpPr/>
            <p:nvPr/>
          </p:nvSpPr>
          <p:spPr>
            <a:xfrm>
              <a:off x="7276413" y="3483881"/>
              <a:ext cx="14395" cy="57748"/>
            </a:xfrm>
            <a:custGeom>
              <a:avLst/>
              <a:gdLst/>
              <a:ahLst/>
              <a:cxnLst/>
              <a:rect l="l" t="t" r="r" b="b"/>
              <a:pathLst>
                <a:path w="170" h="682" extrusionOk="0">
                  <a:moveTo>
                    <a:pt x="89" y="0"/>
                  </a:moveTo>
                  <a:cubicBezTo>
                    <a:pt x="36" y="0"/>
                    <a:pt x="1" y="36"/>
                    <a:pt x="1" y="80"/>
                  </a:cubicBezTo>
                  <a:lnTo>
                    <a:pt x="1" y="593"/>
                  </a:lnTo>
                  <a:cubicBezTo>
                    <a:pt x="1" y="646"/>
                    <a:pt x="36" y="682"/>
                    <a:pt x="89" y="682"/>
                  </a:cubicBezTo>
                  <a:cubicBezTo>
                    <a:pt x="134" y="682"/>
                    <a:pt x="169" y="646"/>
                    <a:pt x="169" y="593"/>
                  </a:cubicBezTo>
                  <a:lnTo>
                    <a:pt x="169" y="80"/>
                  </a:lnTo>
                  <a:cubicBezTo>
                    <a:pt x="169" y="36"/>
                    <a:pt x="134" y="0"/>
                    <a:pt x="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p:nvPr/>
          </p:nvSpPr>
          <p:spPr>
            <a:xfrm>
              <a:off x="6888856" y="3152467"/>
              <a:ext cx="55547" cy="30060"/>
            </a:xfrm>
            <a:custGeom>
              <a:avLst/>
              <a:gdLst/>
              <a:ahLst/>
              <a:cxnLst/>
              <a:rect l="l" t="t" r="r" b="b"/>
              <a:pathLst>
                <a:path w="656" h="355" extrusionOk="0">
                  <a:moveTo>
                    <a:pt x="0" y="1"/>
                  </a:moveTo>
                  <a:lnTo>
                    <a:pt x="0" y="355"/>
                  </a:lnTo>
                  <a:lnTo>
                    <a:pt x="585" y="355"/>
                  </a:lnTo>
                  <a:cubicBezTo>
                    <a:pt x="620" y="355"/>
                    <a:pt x="656" y="328"/>
                    <a:pt x="656" y="284"/>
                  </a:cubicBezTo>
                  <a:lnTo>
                    <a:pt x="656" y="63"/>
                  </a:lnTo>
                  <a:cubicBezTo>
                    <a:pt x="656" y="27"/>
                    <a:pt x="620" y="1"/>
                    <a:pt x="585"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2"/>
            <p:cNvSpPr/>
            <p:nvPr/>
          </p:nvSpPr>
          <p:spPr>
            <a:xfrm>
              <a:off x="6907569" y="3116480"/>
              <a:ext cx="72821" cy="30060"/>
            </a:xfrm>
            <a:custGeom>
              <a:avLst/>
              <a:gdLst/>
              <a:ahLst/>
              <a:cxnLst/>
              <a:rect l="l" t="t" r="r" b="b"/>
              <a:pathLst>
                <a:path w="860" h="355" extrusionOk="0">
                  <a:moveTo>
                    <a:pt x="72" y="1"/>
                  </a:moveTo>
                  <a:cubicBezTo>
                    <a:pt x="27" y="1"/>
                    <a:pt x="1" y="36"/>
                    <a:pt x="1" y="72"/>
                  </a:cubicBezTo>
                  <a:lnTo>
                    <a:pt x="1" y="293"/>
                  </a:lnTo>
                  <a:cubicBezTo>
                    <a:pt x="1" y="328"/>
                    <a:pt x="27" y="355"/>
                    <a:pt x="72" y="355"/>
                  </a:cubicBezTo>
                  <a:lnTo>
                    <a:pt x="798" y="355"/>
                  </a:lnTo>
                  <a:cubicBezTo>
                    <a:pt x="833" y="355"/>
                    <a:pt x="860" y="328"/>
                    <a:pt x="860" y="293"/>
                  </a:cubicBezTo>
                  <a:lnTo>
                    <a:pt x="860" y="72"/>
                  </a:lnTo>
                  <a:cubicBezTo>
                    <a:pt x="860" y="36"/>
                    <a:pt x="833" y="1"/>
                    <a:pt x="79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2"/>
            <p:cNvSpPr/>
            <p:nvPr/>
          </p:nvSpPr>
          <p:spPr>
            <a:xfrm>
              <a:off x="7452621" y="3152467"/>
              <a:ext cx="55547" cy="30060"/>
            </a:xfrm>
            <a:custGeom>
              <a:avLst/>
              <a:gdLst/>
              <a:ahLst/>
              <a:cxnLst/>
              <a:rect l="l" t="t" r="r" b="b"/>
              <a:pathLst>
                <a:path w="656" h="355" extrusionOk="0">
                  <a:moveTo>
                    <a:pt x="71" y="1"/>
                  </a:moveTo>
                  <a:cubicBezTo>
                    <a:pt x="27" y="1"/>
                    <a:pt x="0" y="27"/>
                    <a:pt x="0" y="63"/>
                  </a:cubicBezTo>
                  <a:lnTo>
                    <a:pt x="0" y="284"/>
                  </a:lnTo>
                  <a:cubicBezTo>
                    <a:pt x="0" y="320"/>
                    <a:pt x="27" y="355"/>
                    <a:pt x="71" y="355"/>
                  </a:cubicBezTo>
                  <a:lnTo>
                    <a:pt x="656" y="355"/>
                  </a:lnTo>
                  <a:lnTo>
                    <a:pt x="656" y="1"/>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2"/>
            <p:cNvSpPr/>
            <p:nvPr/>
          </p:nvSpPr>
          <p:spPr>
            <a:xfrm>
              <a:off x="7416634" y="3117242"/>
              <a:ext cx="72821" cy="30060"/>
            </a:xfrm>
            <a:custGeom>
              <a:avLst/>
              <a:gdLst/>
              <a:ahLst/>
              <a:cxnLst/>
              <a:rect l="l" t="t" r="r" b="b"/>
              <a:pathLst>
                <a:path w="860" h="355" extrusionOk="0">
                  <a:moveTo>
                    <a:pt x="62" y="1"/>
                  </a:moveTo>
                  <a:cubicBezTo>
                    <a:pt x="27" y="1"/>
                    <a:pt x="0" y="27"/>
                    <a:pt x="0" y="63"/>
                  </a:cubicBezTo>
                  <a:lnTo>
                    <a:pt x="0" y="284"/>
                  </a:lnTo>
                  <a:cubicBezTo>
                    <a:pt x="0" y="319"/>
                    <a:pt x="27" y="355"/>
                    <a:pt x="62" y="355"/>
                  </a:cubicBezTo>
                  <a:lnTo>
                    <a:pt x="788" y="355"/>
                  </a:lnTo>
                  <a:cubicBezTo>
                    <a:pt x="824" y="355"/>
                    <a:pt x="859" y="319"/>
                    <a:pt x="859" y="284"/>
                  </a:cubicBezTo>
                  <a:lnTo>
                    <a:pt x="859" y="63"/>
                  </a:lnTo>
                  <a:cubicBezTo>
                    <a:pt x="859" y="27"/>
                    <a:pt x="824" y="1"/>
                    <a:pt x="78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2"/>
            <p:cNvSpPr/>
            <p:nvPr/>
          </p:nvSpPr>
          <p:spPr>
            <a:xfrm>
              <a:off x="6888856" y="3395397"/>
              <a:ext cx="55547" cy="30060"/>
            </a:xfrm>
            <a:custGeom>
              <a:avLst/>
              <a:gdLst/>
              <a:ahLst/>
              <a:cxnLst/>
              <a:rect l="l" t="t" r="r" b="b"/>
              <a:pathLst>
                <a:path w="656" h="355" extrusionOk="0">
                  <a:moveTo>
                    <a:pt x="0" y="0"/>
                  </a:moveTo>
                  <a:lnTo>
                    <a:pt x="0" y="355"/>
                  </a:lnTo>
                  <a:lnTo>
                    <a:pt x="585" y="355"/>
                  </a:lnTo>
                  <a:cubicBezTo>
                    <a:pt x="620" y="355"/>
                    <a:pt x="656" y="328"/>
                    <a:pt x="656" y="293"/>
                  </a:cubicBezTo>
                  <a:lnTo>
                    <a:pt x="656" y="71"/>
                  </a:lnTo>
                  <a:cubicBezTo>
                    <a:pt x="656" y="27"/>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p:nvPr/>
          </p:nvSpPr>
          <p:spPr>
            <a:xfrm>
              <a:off x="6907569" y="3360172"/>
              <a:ext cx="72821" cy="30060"/>
            </a:xfrm>
            <a:custGeom>
              <a:avLst/>
              <a:gdLst/>
              <a:ahLst/>
              <a:cxnLst/>
              <a:rect l="l" t="t" r="r" b="b"/>
              <a:pathLst>
                <a:path w="860" h="355" extrusionOk="0">
                  <a:moveTo>
                    <a:pt x="72" y="0"/>
                  </a:moveTo>
                  <a:cubicBezTo>
                    <a:pt x="27" y="0"/>
                    <a:pt x="1" y="27"/>
                    <a:pt x="1" y="62"/>
                  </a:cubicBezTo>
                  <a:lnTo>
                    <a:pt x="1" y="284"/>
                  </a:lnTo>
                  <a:cubicBezTo>
                    <a:pt x="1" y="328"/>
                    <a:pt x="27" y="354"/>
                    <a:pt x="72" y="354"/>
                  </a:cubicBezTo>
                  <a:lnTo>
                    <a:pt x="798" y="354"/>
                  </a:lnTo>
                  <a:cubicBezTo>
                    <a:pt x="833" y="354"/>
                    <a:pt x="860" y="328"/>
                    <a:pt x="860" y="284"/>
                  </a:cubicBezTo>
                  <a:lnTo>
                    <a:pt x="860" y="62"/>
                  </a:lnTo>
                  <a:cubicBezTo>
                    <a:pt x="860" y="27"/>
                    <a:pt x="833" y="0"/>
                    <a:pt x="798"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6949568" y="3395397"/>
              <a:ext cx="72821" cy="30060"/>
            </a:xfrm>
            <a:custGeom>
              <a:avLst/>
              <a:gdLst/>
              <a:ahLst/>
              <a:cxnLst/>
              <a:rect l="l" t="t" r="r" b="b"/>
              <a:pathLst>
                <a:path w="860" h="355" extrusionOk="0">
                  <a:moveTo>
                    <a:pt x="63" y="0"/>
                  </a:moveTo>
                  <a:cubicBezTo>
                    <a:pt x="27" y="0"/>
                    <a:pt x="1" y="27"/>
                    <a:pt x="1" y="62"/>
                  </a:cubicBezTo>
                  <a:lnTo>
                    <a:pt x="1" y="284"/>
                  </a:lnTo>
                  <a:cubicBezTo>
                    <a:pt x="1" y="328"/>
                    <a:pt x="27" y="355"/>
                    <a:pt x="63" y="355"/>
                  </a:cubicBezTo>
                  <a:lnTo>
                    <a:pt x="797" y="355"/>
                  </a:lnTo>
                  <a:cubicBezTo>
                    <a:pt x="833" y="355"/>
                    <a:pt x="859" y="328"/>
                    <a:pt x="859" y="284"/>
                  </a:cubicBezTo>
                  <a:lnTo>
                    <a:pt x="859" y="62"/>
                  </a:lnTo>
                  <a:cubicBezTo>
                    <a:pt x="859" y="27"/>
                    <a:pt x="833" y="0"/>
                    <a:pt x="797"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2"/>
            <p:cNvSpPr/>
            <p:nvPr/>
          </p:nvSpPr>
          <p:spPr>
            <a:xfrm>
              <a:off x="7452621" y="3395397"/>
              <a:ext cx="55547" cy="30060"/>
            </a:xfrm>
            <a:custGeom>
              <a:avLst/>
              <a:gdLst/>
              <a:ahLst/>
              <a:cxnLst/>
              <a:rect l="l" t="t" r="r" b="b"/>
              <a:pathLst>
                <a:path w="656" h="355" extrusionOk="0">
                  <a:moveTo>
                    <a:pt x="71" y="0"/>
                  </a:moveTo>
                  <a:cubicBezTo>
                    <a:pt x="27" y="0"/>
                    <a:pt x="0" y="27"/>
                    <a:pt x="0" y="71"/>
                  </a:cubicBezTo>
                  <a:lnTo>
                    <a:pt x="0" y="293"/>
                  </a:lnTo>
                  <a:cubicBezTo>
                    <a:pt x="0" y="328"/>
                    <a:pt x="27" y="355"/>
                    <a:pt x="71" y="355"/>
                  </a:cubicBezTo>
                  <a:lnTo>
                    <a:pt x="656" y="355"/>
                  </a:lnTo>
                  <a:lnTo>
                    <a:pt x="656"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2"/>
            <p:cNvSpPr/>
            <p:nvPr/>
          </p:nvSpPr>
          <p:spPr>
            <a:xfrm>
              <a:off x="7416634" y="3360172"/>
              <a:ext cx="72821" cy="30060"/>
            </a:xfrm>
            <a:custGeom>
              <a:avLst/>
              <a:gdLst/>
              <a:ahLst/>
              <a:cxnLst/>
              <a:rect l="l" t="t" r="r" b="b"/>
              <a:pathLst>
                <a:path w="860" h="355" extrusionOk="0">
                  <a:moveTo>
                    <a:pt x="62" y="0"/>
                  </a:moveTo>
                  <a:cubicBezTo>
                    <a:pt x="27" y="0"/>
                    <a:pt x="0" y="27"/>
                    <a:pt x="0" y="62"/>
                  </a:cubicBezTo>
                  <a:lnTo>
                    <a:pt x="0" y="284"/>
                  </a:lnTo>
                  <a:cubicBezTo>
                    <a:pt x="0" y="328"/>
                    <a:pt x="27" y="354"/>
                    <a:pt x="62" y="354"/>
                  </a:cubicBezTo>
                  <a:lnTo>
                    <a:pt x="788" y="354"/>
                  </a:lnTo>
                  <a:cubicBezTo>
                    <a:pt x="824" y="354"/>
                    <a:pt x="859" y="328"/>
                    <a:pt x="859" y="284"/>
                  </a:cubicBezTo>
                  <a:lnTo>
                    <a:pt x="859" y="62"/>
                  </a:lnTo>
                  <a:cubicBezTo>
                    <a:pt x="859" y="27"/>
                    <a:pt x="824" y="0"/>
                    <a:pt x="788"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2"/>
            <p:cNvSpPr/>
            <p:nvPr/>
          </p:nvSpPr>
          <p:spPr>
            <a:xfrm>
              <a:off x="7374635" y="3395397"/>
              <a:ext cx="72821" cy="30060"/>
            </a:xfrm>
            <a:custGeom>
              <a:avLst/>
              <a:gdLst/>
              <a:ahLst/>
              <a:cxnLst/>
              <a:rect l="l" t="t" r="r" b="b"/>
              <a:pathLst>
                <a:path w="860" h="355" extrusionOk="0">
                  <a:moveTo>
                    <a:pt x="63" y="0"/>
                  </a:moveTo>
                  <a:cubicBezTo>
                    <a:pt x="27" y="0"/>
                    <a:pt x="1" y="27"/>
                    <a:pt x="1" y="71"/>
                  </a:cubicBezTo>
                  <a:lnTo>
                    <a:pt x="1" y="293"/>
                  </a:lnTo>
                  <a:cubicBezTo>
                    <a:pt x="1" y="328"/>
                    <a:pt x="27" y="355"/>
                    <a:pt x="63" y="355"/>
                  </a:cubicBezTo>
                  <a:lnTo>
                    <a:pt x="789" y="355"/>
                  </a:lnTo>
                  <a:cubicBezTo>
                    <a:pt x="833" y="355"/>
                    <a:pt x="859" y="328"/>
                    <a:pt x="859" y="293"/>
                  </a:cubicBezTo>
                  <a:lnTo>
                    <a:pt x="859" y="71"/>
                  </a:lnTo>
                  <a:cubicBezTo>
                    <a:pt x="859" y="27"/>
                    <a:pt x="833" y="0"/>
                    <a:pt x="789"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2"/>
            <p:cNvSpPr/>
            <p:nvPr/>
          </p:nvSpPr>
          <p:spPr>
            <a:xfrm>
              <a:off x="6888856" y="3627827"/>
              <a:ext cx="55547" cy="30060"/>
            </a:xfrm>
            <a:custGeom>
              <a:avLst/>
              <a:gdLst/>
              <a:ahLst/>
              <a:cxnLst/>
              <a:rect l="l" t="t" r="r" b="b"/>
              <a:pathLst>
                <a:path w="656" h="355" extrusionOk="0">
                  <a:moveTo>
                    <a:pt x="0" y="0"/>
                  </a:moveTo>
                  <a:lnTo>
                    <a:pt x="0" y="354"/>
                  </a:lnTo>
                  <a:lnTo>
                    <a:pt x="585" y="354"/>
                  </a:lnTo>
                  <a:cubicBezTo>
                    <a:pt x="620" y="354"/>
                    <a:pt x="656" y="328"/>
                    <a:pt x="656" y="292"/>
                  </a:cubicBezTo>
                  <a:lnTo>
                    <a:pt x="656" y="71"/>
                  </a:lnTo>
                  <a:cubicBezTo>
                    <a:pt x="656" y="35"/>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2"/>
            <p:cNvSpPr/>
            <p:nvPr/>
          </p:nvSpPr>
          <p:spPr>
            <a:xfrm>
              <a:off x="6907569" y="3592518"/>
              <a:ext cx="72821" cy="30144"/>
            </a:xfrm>
            <a:custGeom>
              <a:avLst/>
              <a:gdLst/>
              <a:ahLst/>
              <a:cxnLst/>
              <a:rect l="l" t="t" r="r" b="b"/>
              <a:pathLst>
                <a:path w="860" h="356" extrusionOk="0">
                  <a:moveTo>
                    <a:pt x="72" y="1"/>
                  </a:moveTo>
                  <a:cubicBezTo>
                    <a:pt x="27" y="1"/>
                    <a:pt x="1" y="27"/>
                    <a:pt x="1" y="63"/>
                  </a:cubicBezTo>
                  <a:lnTo>
                    <a:pt x="1" y="284"/>
                  </a:lnTo>
                  <a:cubicBezTo>
                    <a:pt x="1" y="328"/>
                    <a:pt x="27" y="355"/>
                    <a:pt x="72" y="355"/>
                  </a:cubicBezTo>
                  <a:lnTo>
                    <a:pt x="798" y="355"/>
                  </a:lnTo>
                  <a:cubicBezTo>
                    <a:pt x="833" y="355"/>
                    <a:pt x="860" y="328"/>
                    <a:pt x="860" y="284"/>
                  </a:cubicBezTo>
                  <a:lnTo>
                    <a:pt x="860" y="63"/>
                  </a:lnTo>
                  <a:cubicBezTo>
                    <a:pt x="860" y="27"/>
                    <a:pt x="833" y="1"/>
                    <a:pt x="79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2"/>
            <p:cNvSpPr/>
            <p:nvPr/>
          </p:nvSpPr>
          <p:spPr>
            <a:xfrm>
              <a:off x="7452621" y="3627827"/>
              <a:ext cx="55547" cy="30060"/>
            </a:xfrm>
            <a:custGeom>
              <a:avLst/>
              <a:gdLst/>
              <a:ahLst/>
              <a:cxnLst/>
              <a:rect l="l" t="t" r="r" b="b"/>
              <a:pathLst>
                <a:path w="656" h="355" extrusionOk="0">
                  <a:moveTo>
                    <a:pt x="71" y="0"/>
                  </a:moveTo>
                  <a:cubicBezTo>
                    <a:pt x="27" y="0"/>
                    <a:pt x="0" y="35"/>
                    <a:pt x="0" y="71"/>
                  </a:cubicBezTo>
                  <a:lnTo>
                    <a:pt x="0" y="292"/>
                  </a:lnTo>
                  <a:cubicBezTo>
                    <a:pt x="0" y="328"/>
                    <a:pt x="27" y="354"/>
                    <a:pt x="71" y="354"/>
                  </a:cubicBezTo>
                  <a:lnTo>
                    <a:pt x="656" y="354"/>
                  </a:lnTo>
                  <a:lnTo>
                    <a:pt x="656"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2"/>
            <p:cNvSpPr/>
            <p:nvPr/>
          </p:nvSpPr>
          <p:spPr>
            <a:xfrm>
              <a:off x="7416634" y="3592518"/>
              <a:ext cx="72821" cy="30144"/>
            </a:xfrm>
            <a:custGeom>
              <a:avLst/>
              <a:gdLst/>
              <a:ahLst/>
              <a:cxnLst/>
              <a:rect l="l" t="t" r="r" b="b"/>
              <a:pathLst>
                <a:path w="860" h="356" extrusionOk="0">
                  <a:moveTo>
                    <a:pt x="62" y="1"/>
                  </a:moveTo>
                  <a:cubicBezTo>
                    <a:pt x="27" y="1"/>
                    <a:pt x="0" y="27"/>
                    <a:pt x="0" y="72"/>
                  </a:cubicBezTo>
                  <a:lnTo>
                    <a:pt x="0" y="293"/>
                  </a:lnTo>
                  <a:cubicBezTo>
                    <a:pt x="0" y="328"/>
                    <a:pt x="27" y="355"/>
                    <a:pt x="62" y="355"/>
                  </a:cubicBezTo>
                  <a:lnTo>
                    <a:pt x="788" y="355"/>
                  </a:lnTo>
                  <a:cubicBezTo>
                    <a:pt x="824" y="355"/>
                    <a:pt x="859" y="328"/>
                    <a:pt x="859" y="293"/>
                  </a:cubicBezTo>
                  <a:lnTo>
                    <a:pt x="859" y="72"/>
                  </a:lnTo>
                  <a:cubicBezTo>
                    <a:pt x="859" y="27"/>
                    <a:pt x="824" y="1"/>
                    <a:pt x="78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2"/>
            <p:cNvSpPr/>
            <p:nvPr/>
          </p:nvSpPr>
          <p:spPr>
            <a:xfrm>
              <a:off x="7320697" y="2980832"/>
              <a:ext cx="131246" cy="64522"/>
            </a:xfrm>
            <a:custGeom>
              <a:avLst/>
              <a:gdLst/>
              <a:ahLst/>
              <a:cxnLst/>
              <a:rect l="l" t="t" r="r" b="b"/>
              <a:pathLst>
                <a:path w="1550" h="762" extrusionOk="0">
                  <a:moveTo>
                    <a:pt x="523" y="0"/>
                  </a:moveTo>
                  <a:cubicBezTo>
                    <a:pt x="505" y="18"/>
                    <a:pt x="496" y="36"/>
                    <a:pt x="496" y="53"/>
                  </a:cubicBezTo>
                  <a:lnTo>
                    <a:pt x="496" y="275"/>
                  </a:lnTo>
                  <a:cubicBezTo>
                    <a:pt x="496" y="319"/>
                    <a:pt x="523" y="346"/>
                    <a:pt x="567" y="346"/>
                  </a:cubicBezTo>
                  <a:lnTo>
                    <a:pt x="983" y="346"/>
                  </a:lnTo>
                  <a:lnTo>
                    <a:pt x="523" y="0"/>
                  </a:lnTo>
                  <a:close/>
                  <a:moveTo>
                    <a:pt x="71" y="408"/>
                  </a:moveTo>
                  <a:cubicBezTo>
                    <a:pt x="36" y="408"/>
                    <a:pt x="0" y="434"/>
                    <a:pt x="0" y="470"/>
                  </a:cubicBezTo>
                  <a:lnTo>
                    <a:pt x="0" y="700"/>
                  </a:lnTo>
                  <a:cubicBezTo>
                    <a:pt x="0" y="735"/>
                    <a:pt x="36" y="762"/>
                    <a:pt x="71" y="762"/>
                  </a:cubicBezTo>
                  <a:lnTo>
                    <a:pt x="797" y="762"/>
                  </a:lnTo>
                  <a:cubicBezTo>
                    <a:pt x="832" y="762"/>
                    <a:pt x="859" y="735"/>
                    <a:pt x="859" y="700"/>
                  </a:cubicBezTo>
                  <a:lnTo>
                    <a:pt x="859" y="470"/>
                  </a:lnTo>
                  <a:cubicBezTo>
                    <a:pt x="859" y="434"/>
                    <a:pt x="832" y="408"/>
                    <a:pt x="797" y="408"/>
                  </a:cubicBezTo>
                  <a:close/>
                  <a:moveTo>
                    <a:pt x="992" y="408"/>
                  </a:moveTo>
                  <a:cubicBezTo>
                    <a:pt x="956" y="408"/>
                    <a:pt x="930" y="434"/>
                    <a:pt x="930" y="470"/>
                  </a:cubicBezTo>
                  <a:lnTo>
                    <a:pt x="930" y="700"/>
                  </a:lnTo>
                  <a:cubicBezTo>
                    <a:pt x="930" y="735"/>
                    <a:pt x="956" y="762"/>
                    <a:pt x="992" y="762"/>
                  </a:cubicBezTo>
                  <a:lnTo>
                    <a:pt x="1550" y="762"/>
                  </a:lnTo>
                  <a:lnTo>
                    <a:pt x="1071" y="408"/>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2"/>
            <p:cNvSpPr/>
            <p:nvPr/>
          </p:nvSpPr>
          <p:spPr>
            <a:xfrm>
              <a:off x="6945080" y="2980832"/>
              <a:ext cx="130484" cy="64522"/>
            </a:xfrm>
            <a:custGeom>
              <a:avLst/>
              <a:gdLst/>
              <a:ahLst/>
              <a:cxnLst/>
              <a:rect l="l" t="t" r="r" b="b"/>
              <a:pathLst>
                <a:path w="1541" h="762" extrusionOk="0">
                  <a:moveTo>
                    <a:pt x="1027" y="0"/>
                  </a:moveTo>
                  <a:lnTo>
                    <a:pt x="567" y="346"/>
                  </a:lnTo>
                  <a:lnTo>
                    <a:pt x="983" y="346"/>
                  </a:lnTo>
                  <a:cubicBezTo>
                    <a:pt x="1019" y="346"/>
                    <a:pt x="1054" y="310"/>
                    <a:pt x="1054" y="275"/>
                  </a:cubicBezTo>
                  <a:lnTo>
                    <a:pt x="1054" y="53"/>
                  </a:lnTo>
                  <a:cubicBezTo>
                    <a:pt x="1054" y="36"/>
                    <a:pt x="1036" y="18"/>
                    <a:pt x="1027" y="0"/>
                  </a:cubicBezTo>
                  <a:close/>
                  <a:moveTo>
                    <a:pt x="479" y="408"/>
                  </a:moveTo>
                  <a:lnTo>
                    <a:pt x="0" y="762"/>
                  </a:lnTo>
                  <a:lnTo>
                    <a:pt x="558" y="762"/>
                  </a:lnTo>
                  <a:cubicBezTo>
                    <a:pt x="594" y="762"/>
                    <a:pt x="620" y="735"/>
                    <a:pt x="620" y="691"/>
                  </a:cubicBezTo>
                  <a:lnTo>
                    <a:pt x="620" y="470"/>
                  </a:lnTo>
                  <a:cubicBezTo>
                    <a:pt x="620" y="434"/>
                    <a:pt x="594" y="408"/>
                    <a:pt x="558" y="408"/>
                  </a:cubicBezTo>
                  <a:close/>
                  <a:moveTo>
                    <a:pt x="753" y="408"/>
                  </a:moveTo>
                  <a:cubicBezTo>
                    <a:pt x="718" y="408"/>
                    <a:pt x="682" y="434"/>
                    <a:pt x="682" y="470"/>
                  </a:cubicBezTo>
                  <a:lnTo>
                    <a:pt x="682" y="691"/>
                  </a:lnTo>
                  <a:cubicBezTo>
                    <a:pt x="682" y="735"/>
                    <a:pt x="718" y="762"/>
                    <a:pt x="753" y="762"/>
                  </a:cubicBezTo>
                  <a:lnTo>
                    <a:pt x="1479" y="762"/>
                  </a:lnTo>
                  <a:cubicBezTo>
                    <a:pt x="1514" y="762"/>
                    <a:pt x="1541" y="735"/>
                    <a:pt x="1541" y="691"/>
                  </a:cubicBezTo>
                  <a:lnTo>
                    <a:pt x="1541" y="470"/>
                  </a:lnTo>
                  <a:cubicBezTo>
                    <a:pt x="1541" y="434"/>
                    <a:pt x="1514" y="408"/>
                    <a:pt x="1479" y="408"/>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p:nvPr/>
          </p:nvSpPr>
          <p:spPr>
            <a:xfrm>
              <a:off x="6888856" y="3252975"/>
              <a:ext cx="55547" cy="30060"/>
            </a:xfrm>
            <a:custGeom>
              <a:avLst/>
              <a:gdLst/>
              <a:ahLst/>
              <a:cxnLst/>
              <a:rect l="l" t="t" r="r" b="b"/>
              <a:pathLst>
                <a:path w="656" h="355" extrusionOk="0">
                  <a:moveTo>
                    <a:pt x="0" y="0"/>
                  </a:moveTo>
                  <a:lnTo>
                    <a:pt x="0" y="354"/>
                  </a:lnTo>
                  <a:lnTo>
                    <a:pt x="585" y="354"/>
                  </a:lnTo>
                  <a:cubicBezTo>
                    <a:pt x="620" y="354"/>
                    <a:pt x="656" y="328"/>
                    <a:pt x="656" y="292"/>
                  </a:cubicBezTo>
                  <a:lnTo>
                    <a:pt x="656" y="71"/>
                  </a:lnTo>
                  <a:cubicBezTo>
                    <a:pt x="656" y="27"/>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2"/>
            <p:cNvSpPr/>
            <p:nvPr/>
          </p:nvSpPr>
          <p:spPr>
            <a:xfrm>
              <a:off x="7452621" y="3252975"/>
              <a:ext cx="55547" cy="30060"/>
            </a:xfrm>
            <a:custGeom>
              <a:avLst/>
              <a:gdLst/>
              <a:ahLst/>
              <a:cxnLst/>
              <a:rect l="l" t="t" r="r" b="b"/>
              <a:pathLst>
                <a:path w="656" h="355" extrusionOk="0">
                  <a:moveTo>
                    <a:pt x="71" y="0"/>
                  </a:moveTo>
                  <a:cubicBezTo>
                    <a:pt x="27" y="0"/>
                    <a:pt x="0" y="27"/>
                    <a:pt x="0" y="62"/>
                  </a:cubicBezTo>
                  <a:lnTo>
                    <a:pt x="0" y="283"/>
                  </a:lnTo>
                  <a:cubicBezTo>
                    <a:pt x="0" y="328"/>
                    <a:pt x="27" y="354"/>
                    <a:pt x="71" y="354"/>
                  </a:cubicBezTo>
                  <a:lnTo>
                    <a:pt x="656" y="354"/>
                  </a:lnTo>
                  <a:lnTo>
                    <a:pt x="656"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2"/>
            <p:cNvSpPr/>
            <p:nvPr/>
          </p:nvSpPr>
          <p:spPr>
            <a:xfrm>
              <a:off x="6888856" y="3487607"/>
              <a:ext cx="55547" cy="30060"/>
            </a:xfrm>
            <a:custGeom>
              <a:avLst/>
              <a:gdLst/>
              <a:ahLst/>
              <a:cxnLst/>
              <a:rect l="l" t="t" r="r" b="b"/>
              <a:pathLst>
                <a:path w="656" h="355" extrusionOk="0">
                  <a:moveTo>
                    <a:pt x="0" y="0"/>
                  </a:moveTo>
                  <a:lnTo>
                    <a:pt x="0" y="355"/>
                  </a:lnTo>
                  <a:lnTo>
                    <a:pt x="585" y="355"/>
                  </a:lnTo>
                  <a:cubicBezTo>
                    <a:pt x="620" y="355"/>
                    <a:pt x="656" y="319"/>
                    <a:pt x="656" y="284"/>
                  </a:cubicBezTo>
                  <a:lnTo>
                    <a:pt x="656" y="62"/>
                  </a:lnTo>
                  <a:cubicBezTo>
                    <a:pt x="656" y="27"/>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2"/>
            <p:cNvSpPr/>
            <p:nvPr/>
          </p:nvSpPr>
          <p:spPr>
            <a:xfrm>
              <a:off x="7452621" y="3486845"/>
              <a:ext cx="55547" cy="30822"/>
            </a:xfrm>
            <a:custGeom>
              <a:avLst/>
              <a:gdLst/>
              <a:ahLst/>
              <a:cxnLst/>
              <a:rect l="l" t="t" r="r" b="b"/>
              <a:pathLst>
                <a:path w="656" h="364" extrusionOk="0">
                  <a:moveTo>
                    <a:pt x="71" y="1"/>
                  </a:moveTo>
                  <a:cubicBezTo>
                    <a:pt x="27" y="1"/>
                    <a:pt x="0" y="36"/>
                    <a:pt x="0" y="71"/>
                  </a:cubicBezTo>
                  <a:lnTo>
                    <a:pt x="0" y="293"/>
                  </a:lnTo>
                  <a:cubicBezTo>
                    <a:pt x="0" y="328"/>
                    <a:pt x="27" y="364"/>
                    <a:pt x="71" y="364"/>
                  </a:cubicBezTo>
                  <a:lnTo>
                    <a:pt x="656" y="364"/>
                  </a:lnTo>
                  <a:lnTo>
                    <a:pt x="656" y="355"/>
                  </a:lnTo>
                  <a:lnTo>
                    <a:pt x="656" y="1"/>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2"/>
            <p:cNvSpPr/>
            <p:nvPr/>
          </p:nvSpPr>
          <p:spPr>
            <a:xfrm>
              <a:off x="7101051" y="2964152"/>
              <a:ext cx="195684" cy="177309"/>
            </a:xfrm>
            <a:custGeom>
              <a:avLst/>
              <a:gdLst/>
              <a:ahLst/>
              <a:cxnLst/>
              <a:rect l="l" t="t" r="r" b="b"/>
              <a:pathLst>
                <a:path w="2311" h="2094" extrusionOk="0">
                  <a:moveTo>
                    <a:pt x="1155" y="1"/>
                  </a:moveTo>
                  <a:cubicBezTo>
                    <a:pt x="678" y="1"/>
                    <a:pt x="246" y="323"/>
                    <a:pt x="133" y="808"/>
                  </a:cubicBezTo>
                  <a:cubicBezTo>
                    <a:pt x="0" y="1375"/>
                    <a:pt x="354" y="1933"/>
                    <a:pt x="912" y="2065"/>
                  </a:cubicBezTo>
                  <a:cubicBezTo>
                    <a:pt x="994" y="2085"/>
                    <a:pt x="1076" y="2094"/>
                    <a:pt x="1156" y="2094"/>
                  </a:cubicBezTo>
                  <a:cubicBezTo>
                    <a:pt x="1633" y="2094"/>
                    <a:pt x="2064" y="1771"/>
                    <a:pt x="2178" y="1286"/>
                  </a:cubicBezTo>
                  <a:cubicBezTo>
                    <a:pt x="2311" y="728"/>
                    <a:pt x="1957" y="162"/>
                    <a:pt x="1399" y="29"/>
                  </a:cubicBezTo>
                  <a:cubicBezTo>
                    <a:pt x="1317" y="10"/>
                    <a:pt x="1235" y="1"/>
                    <a:pt x="1155" y="1"/>
                  </a:cubicBez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2"/>
            <p:cNvSpPr/>
            <p:nvPr/>
          </p:nvSpPr>
          <p:spPr>
            <a:xfrm>
              <a:off x="7136276" y="2990570"/>
              <a:ext cx="124472" cy="124557"/>
            </a:xfrm>
            <a:custGeom>
              <a:avLst/>
              <a:gdLst/>
              <a:ahLst/>
              <a:cxnLst/>
              <a:rect l="l" t="t" r="r" b="b"/>
              <a:pathLst>
                <a:path w="1470" h="1471" extrusionOk="0">
                  <a:moveTo>
                    <a:pt x="735" y="0"/>
                  </a:moveTo>
                  <a:cubicBezTo>
                    <a:pt x="328" y="0"/>
                    <a:pt x="0" y="328"/>
                    <a:pt x="0" y="735"/>
                  </a:cubicBezTo>
                  <a:cubicBezTo>
                    <a:pt x="0" y="1142"/>
                    <a:pt x="328" y="1470"/>
                    <a:pt x="735" y="1470"/>
                  </a:cubicBezTo>
                  <a:cubicBezTo>
                    <a:pt x="1142" y="1470"/>
                    <a:pt x="1470" y="1142"/>
                    <a:pt x="1470" y="735"/>
                  </a:cubicBezTo>
                  <a:cubicBezTo>
                    <a:pt x="1470" y="328"/>
                    <a:pt x="1142" y="0"/>
                    <a:pt x="735" y="0"/>
                  </a:cubicBez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2"/>
            <p:cNvSpPr/>
            <p:nvPr/>
          </p:nvSpPr>
          <p:spPr>
            <a:xfrm>
              <a:off x="7136276" y="2990570"/>
              <a:ext cx="105759" cy="105759"/>
            </a:xfrm>
            <a:custGeom>
              <a:avLst/>
              <a:gdLst/>
              <a:ahLst/>
              <a:cxnLst/>
              <a:rect l="l" t="t" r="r" b="b"/>
              <a:pathLst>
                <a:path w="1249" h="1249" extrusionOk="0">
                  <a:moveTo>
                    <a:pt x="735" y="0"/>
                  </a:moveTo>
                  <a:cubicBezTo>
                    <a:pt x="328" y="0"/>
                    <a:pt x="0" y="328"/>
                    <a:pt x="0" y="735"/>
                  </a:cubicBezTo>
                  <a:cubicBezTo>
                    <a:pt x="0" y="939"/>
                    <a:pt x="80" y="1116"/>
                    <a:pt x="213" y="1249"/>
                  </a:cubicBezTo>
                  <a:lnTo>
                    <a:pt x="1249" y="213"/>
                  </a:lnTo>
                  <a:cubicBezTo>
                    <a:pt x="1116" y="80"/>
                    <a:pt x="939" y="0"/>
                    <a:pt x="735" y="0"/>
                  </a:cubicBez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2"/>
            <p:cNvSpPr/>
            <p:nvPr/>
          </p:nvSpPr>
          <p:spPr>
            <a:xfrm>
              <a:off x="7655756" y="3160765"/>
              <a:ext cx="28620" cy="308894"/>
            </a:xfrm>
            <a:custGeom>
              <a:avLst/>
              <a:gdLst/>
              <a:ahLst/>
              <a:cxnLst/>
              <a:rect l="l" t="t" r="r" b="b"/>
              <a:pathLst>
                <a:path w="338" h="3648" extrusionOk="0">
                  <a:moveTo>
                    <a:pt x="1" y="0"/>
                  </a:moveTo>
                  <a:lnTo>
                    <a:pt x="1" y="3648"/>
                  </a:lnTo>
                  <a:lnTo>
                    <a:pt x="337" y="3648"/>
                  </a:lnTo>
                  <a:lnTo>
                    <a:pt x="337"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2"/>
            <p:cNvSpPr/>
            <p:nvPr/>
          </p:nvSpPr>
          <p:spPr>
            <a:xfrm>
              <a:off x="7655756" y="3160765"/>
              <a:ext cx="260206" cy="29298"/>
            </a:xfrm>
            <a:custGeom>
              <a:avLst/>
              <a:gdLst/>
              <a:ahLst/>
              <a:cxnLst/>
              <a:rect l="l" t="t" r="r" b="b"/>
              <a:pathLst>
                <a:path w="3073" h="346" extrusionOk="0">
                  <a:moveTo>
                    <a:pt x="1" y="0"/>
                  </a:moveTo>
                  <a:lnTo>
                    <a:pt x="1" y="345"/>
                  </a:lnTo>
                  <a:lnTo>
                    <a:pt x="3073" y="345"/>
                  </a:lnTo>
                  <a:lnTo>
                    <a:pt x="3073"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2"/>
            <p:cNvSpPr/>
            <p:nvPr/>
          </p:nvSpPr>
          <p:spPr>
            <a:xfrm>
              <a:off x="7655756" y="3440359"/>
              <a:ext cx="260206" cy="29298"/>
            </a:xfrm>
            <a:custGeom>
              <a:avLst/>
              <a:gdLst/>
              <a:ahLst/>
              <a:cxnLst/>
              <a:rect l="l" t="t" r="r" b="b"/>
              <a:pathLst>
                <a:path w="3073" h="346" extrusionOk="0">
                  <a:moveTo>
                    <a:pt x="1" y="1"/>
                  </a:moveTo>
                  <a:lnTo>
                    <a:pt x="1" y="346"/>
                  </a:lnTo>
                  <a:lnTo>
                    <a:pt x="3073" y="346"/>
                  </a:lnTo>
                  <a:lnTo>
                    <a:pt x="3073"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2"/>
            <p:cNvSpPr/>
            <p:nvPr/>
          </p:nvSpPr>
          <p:spPr>
            <a:xfrm>
              <a:off x="7887426" y="3160765"/>
              <a:ext cx="28535" cy="308894"/>
            </a:xfrm>
            <a:custGeom>
              <a:avLst/>
              <a:gdLst/>
              <a:ahLst/>
              <a:cxnLst/>
              <a:rect l="l" t="t" r="r" b="b"/>
              <a:pathLst>
                <a:path w="337" h="3648" extrusionOk="0">
                  <a:moveTo>
                    <a:pt x="1" y="0"/>
                  </a:moveTo>
                  <a:lnTo>
                    <a:pt x="1" y="3648"/>
                  </a:lnTo>
                  <a:lnTo>
                    <a:pt x="337" y="3648"/>
                  </a:lnTo>
                  <a:lnTo>
                    <a:pt x="337"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2"/>
            <p:cNvSpPr/>
            <p:nvPr/>
          </p:nvSpPr>
          <p:spPr>
            <a:xfrm>
              <a:off x="7684291" y="3189977"/>
              <a:ext cx="202458" cy="250469"/>
            </a:xfrm>
            <a:custGeom>
              <a:avLst/>
              <a:gdLst/>
              <a:ahLst/>
              <a:cxnLst/>
              <a:rect l="l" t="t" r="r" b="b"/>
              <a:pathLst>
                <a:path w="2391" h="2958" extrusionOk="0">
                  <a:moveTo>
                    <a:pt x="0" y="0"/>
                  </a:moveTo>
                  <a:lnTo>
                    <a:pt x="0" y="2958"/>
                  </a:lnTo>
                  <a:lnTo>
                    <a:pt x="2391" y="2958"/>
                  </a:lnTo>
                  <a:lnTo>
                    <a:pt x="2391" y="0"/>
                  </a:ln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2"/>
            <p:cNvSpPr/>
            <p:nvPr/>
          </p:nvSpPr>
          <p:spPr>
            <a:xfrm>
              <a:off x="7684291" y="3189977"/>
              <a:ext cx="203220" cy="250469"/>
            </a:xfrm>
            <a:custGeom>
              <a:avLst/>
              <a:gdLst/>
              <a:ahLst/>
              <a:cxnLst/>
              <a:rect l="l" t="t" r="r" b="b"/>
              <a:pathLst>
                <a:path w="2400" h="2958" extrusionOk="0">
                  <a:moveTo>
                    <a:pt x="0" y="0"/>
                  </a:moveTo>
                  <a:lnTo>
                    <a:pt x="0" y="2958"/>
                  </a:lnTo>
                  <a:lnTo>
                    <a:pt x="2400" y="0"/>
                  </a:ln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2"/>
            <p:cNvSpPr/>
            <p:nvPr/>
          </p:nvSpPr>
          <p:spPr>
            <a:xfrm>
              <a:off x="7654994" y="3285913"/>
              <a:ext cx="260968" cy="29382"/>
            </a:xfrm>
            <a:custGeom>
              <a:avLst/>
              <a:gdLst/>
              <a:ahLst/>
              <a:cxnLst/>
              <a:rect l="l" t="t" r="r" b="b"/>
              <a:pathLst>
                <a:path w="3082" h="347" extrusionOk="0">
                  <a:moveTo>
                    <a:pt x="1" y="1"/>
                  </a:moveTo>
                  <a:lnTo>
                    <a:pt x="1" y="346"/>
                  </a:lnTo>
                  <a:lnTo>
                    <a:pt x="3082" y="346"/>
                  </a:lnTo>
                  <a:lnTo>
                    <a:pt x="3082"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2"/>
            <p:cNvSpPr/>
            <p:nvPr/>
          </p:nvSpPr>
          <p:spPr>
            <a:xfrm>
              <a:off x="7771252" y="3160765"/>
              <a:ext cx="29298" cy="154532"/>
            </a:xfrm>
            <a:custGeom>
              <a:avLst/>
              <a:gdLst/>
              <a:ahLst/>
              <a:cxnLst/>
              <a:rect l="l" t="t" r="r" b="b"/>
              <a:pathLst>
                <a:path w="346" h="1825" extrusionOk="0">
                  <a:moveTo>
                    <a:pt x="0" y="0"/>
                  </a:moveTo>
                  <a:lnTo>
                    <a:pt x="0" y="1824"/>
                  </a:lnTo>
                  <a:lnTo>
                    <a:pt x="346" y="1824"/>
                  </a:lnTo>
                  <a:lnTo>
                    <a:pt x="346"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2"/>
            <p:cNvSpPr/>
            <p:nvPr/>
          </p:nvSpPr>
          <p:spPr>
            <a:xfrm>
              <a:off x="7634079" y="3469571"/>
              <a:ext cx="302882" cy="42846"/>
            </a:xfrm>
            <a:custGeom>
              <a:avLst/>
              <a:gdLst/>
              <a:ahLst/>
              <a:cxnLst/>
              <a:rect l="l" t="t" r="r" b="b"/>
              <a:pathLst>
                <a:path w="3577" h="506" extrusionOk="0">
                  <a:moveTo>
                    <a:pt x="0" y="1"/>
                  </a:moveTo>
                  <a:lnTo>
                    <a:pt x="0" y="506"/>
                  </a:lnTo>
                  <a:lnTo>
                    <a:pt x="3577" y="506"/>
                  </a:lnTo>
                  <a:lnTo>
                    <a:pt x="3577"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2"/>
            <p:cNvSpPr/>
            <p:nvPr/>
          </p:nvSpPr>
          <p:spPr>
            <a:xfrm>
              <a:off x="7634079" y="3469571"/>
              <a:ext cx="42761" cy="42846"/>
            </a:xfrm>
            <a:custGeom>
              <a:avLst/>
              <a:gdLst/>
              <a:ahLst/>
              <a:cxnLst/>
              <a:rect l="l" t="t" r="r" b="b"/>
              <a:pathLst>
                <a:path w="505" h="506" extrusionOk="0">
                  <a:moveTo>
                    <a:pt x="0" y="1"/>
                  </a:moveTo>
                  <a:lnTo>
                    <a:pt x="0" y="506"/>
                  </a:lnTo>
                  <a:lnTo>
                    <a:pt x="505" y="506"/>
                  </a:lnTo>
                  <a:lnTo>
                    <a:pt x="505"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2"/>
            <p:cNvSpPr/>
            <p:nvPr/>
          </p:nvSpPr>
          <p:spPr>
            <a:xfrm>
              <a:off x="7894962" y="3469571"/>
              <a:ext cx="41999" cy="42846"/>
            </a:xfrm>
            <a:custGeom>
              <a:avLst/>
              <a:gdLst/>
              <a:ahLst/>
              <a:cxnLst/>
              <a:rect l="l" t="t" r="r" b="b"/>
              <a:pathLst>
                <a:path w="496" h="506" extrusionOk="0">
                  <a:moveTo>
                    <a:pt x="0" y="1"/>
                  </a:moveTo>
                  <a:lnTo>
                    <a:pt x="0" y="506"/>
                  </a:lnTo>
                  <a:lnTo>
                    <a:pt x="496" y="506"/>
                  </a:lnTo>
                  <a:lnTo>
                    <a:pt x="496"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2"/>
            <p:cNvSpPr/>
            <p:nvPr/>
          </p:nvSpPr>
          <p:spPr>
            <a:xfrm>
              <a:off x="7634079" y="3512332"/>
              <a:ext cx="302882" cy="11346"/>
            </a:xfrm>
            <a:custGeom>
              <a:avLst/>
              <a:gdLst/>
              <a:ahLst/>
              <a:cxnLst/>
              <a:rect l="l" t="t" r="r" b="b"/>
              <a:pathLst>
                <a:path w="3577" h="134" extrusionOk="0">
                  <a:moveTo>
                    <a:pt x="0" y="1"/>
                  </a:moveTo>
                  <a:lnTo>
                    <a:pt x="0" y="133"/>
                  </a:lnTo>
                  <a:lnTo>
                    <a:pt x="3577" y="133"/>
                  </a:lnTo>
                  <a:lnTo>
                    <a:pt x="3577" y="1"/>
                  </a:lnTo>
                  <a:close/>
                </a:path>
              </a:pathLst>
            </a:custGeom>
            <a:solidFill>
              <a:srgbClr val="FEB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2"/>
            <p:cNvSpPr/>
            <p:nvPr/>
          </p:nvSpPr>
          <p:spPr>
            <a:xfrm>
              <a:off x="6818407" y="2793364"/>
              <a:ext cx="762498" cy="325321"/>
            </a:xfrm>
            <a:custGeom>
              <a:avLst/>
              <a:gdLst/>
              <a:ahLst/>
              <a:cxnLst/>
              <a:rect l="l" t="t" r="r" b="b"/>
              <a:pathLst>
                <a:path w="9005" h="3842" extrusionOk="0">
                  <a:moveTo>
                    <a:pt x="4485" y="1"/>
                  </a:moveTo>
                  <a:cubicBezTo>
                    <a:pt x="4458" y="1"/>
                    <a:pt x="4431" y="10"/>
                    <a:pt x="4409" y="27"/>
                  </a:cubicBezTo>
                  <a:lnTo>
                    <a:pt x="133" y="3206"/>
                  </a:lnTo>
                  <a:cubicBezTo>
                    <a:pt x="44" y="3268"/>
                    <a:pt x="0" y="3365"/>
                    <a:pt x="0" y="3480"/>
                  </a:cubicBezTo>
                  <a:cubicBezTo>
                    <a:pt x="0" y="3679"/>
                    <a:pt x="167" y="3822"/>
                    <a:pt x="343" y="3822"/>
                  </a:cubicBezTo>
                  <a:cubicBezTo>
                    <a:pt x="411" y="3822"/>
                    <a:pt x="479" y="3801"/>
                    <a:pt x="540" y="3755"/>
                  </a:cubicBezTo>
                  <a:lnTo>
                    <a:pt x="4409" y="877"/>
                  </a:lnTo>
                  <a:cubicBezTo>
                    <a:pt x="4431" y="864"/>
                    <a:pt x="4458" y="857"/>
                    <a:pt x="4485" y="857"/>
                  </a:cubicBezTo>
                  <a:cubicBezTo>
                    <a:pt x="4511" y="857"/>
                    <a:pt x="4538" y="864"/>
                    <a:pt x="4560" y="877"/>
                  </a:cubicBezTo>
                  <a:lnTo>
                    <a:pt x="8464" y="3773"/>
                  </a:lnTo>
                  <a:cubicBezTo>
                    <a:pt x="8527" y="3820"/>
                    <a:pt x="8597" y="3841"/>
                    <a:pt x="8665" y="3841"/>
                  </a:cubicBezTo>
                  <a:cubicBezTo>
                    <a:pt x="8840" y="3841"/>
                    <a:pt x="9004" y="3702"/>
                    <a:pt x="9004" y="3498"/>
                  </a:cubicBezTo>
                  <a:cubicBezTo>
                    <a:pt x="9004" y="3392"/>
                    <a:pt x="8960" y="3294"/>
                    <a:pt x="8872" y="3224"/>
                  </a:cubicBezTo>
                  <a:lnTo>
                    <a:pt x="4560" y="27"/>
                  </a:lnTo>
                  <a:cubicBezTo>
                    <a:pt x="4538" y="10"/>
                    <a:pt x="4511" y="1"/>
                    <a:pt x="4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2"/>
            <p:cNvSpPr/>
            <p:nvPr/>
          </p:nvSpPr>
          <p:spPr>
            <a:xfrm>
              <a:off x="6174370" y="3763475"/>
              <a:ext cx="2048288" cy="75022"/>
            </a:xfrm>
            <a:custGeom>
              <a:avLst/>
              <a:gdLst/>
              <a:ahLst/>
              <a:cxnLst/>
              <a:rect l="l" t="t" r="r" b="b"/>
              <a:pathLst>
                <a:path w="24190" h="886" extrusionOk="0">
                  <a:moveTo>
                    <a:pt x="444" y="1"/>
                  </a:moveTo>
                  <a:cubicBezTo>
                    <a:pt x="196" y="1"/>
                    <a:pt x="1" y="195"/>
                    <a:pt x="1" y="443"/>
                  </a:cubicBezTo>
                  <a:cubicBezTo>
                    <a:pt x="1" y="691"/>
                    <a:pt x="196" y="886"/>
                    <a:pt x="444" y="886"/>
                  </a:cubicBezTo>
                  <a:lnTo>
                    <a:pt x="23746" y="886"/>
                  </a:lnTo>
                  <a:cubicBezTo>
                    <a:pt x="23994" y="886"/>
                    <a:pt x="24189" y="682"/>
                    <a:pt x="24189" y="443"/>
                  </a:cubicBezTo>
                  <a:cubicBezTo>
                    <a:pt x="24189" y="195"/>
                    <a:pt x="23994" y="1"/>
                    <a:pt x="23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32"/>
          <p:cNvGrpSpPr/>
          <p:nvPr/>
        </p:nvGrpSpPr>
        <p:grpSpPr>
          <a:xfrm>
            <a:off x="6079737" y="3889965"/>
            <a:ext cx="1737563" cy="1262755"/>
            <a:chOff x="6174370" y="2349926"/>
            <a:chExt cx="2048288" cy="1488571"/>
          </a:xfrm>
        </p:grpSpPr>
        <p:sp>
          <p:nvSpPr>
            <p:cNvPr id="587" name="Google Shape;587;p32"/>
            <p:cNvSpPr/>
            <p:nvPr/>
          </p:nvSpPr>
          <p:spPr>
            <a:xfrm>
              <a:off x="7773454" y="3021307"/>
              <a:ext cx="50297" cy="87046"/>
            </a:xfrm>
            <a:custGeom>
              <a:avLst/>
              <a:gdLst/>
              <a:ahLst/>
              <a:cxnLst/>
              <a:rect l="l" t="t" r="r" b="b"/>
              <a:pathLst>
                <a:path w="594" h="1028" extrusionOk="0">
                  <a:moveTo>
                    <a:pt x="293" y="0"/>
                  </a:moveTo>
                  <a:cubicBezTo>
                    <a:pt x="134" y="0"/>
                    <a:pt x="1" y="133"/>
                    <a:pt x="1" y="301"/>
                  </a:cubicBezTo>
                  <a:lnTo>
                    <a:pt x="1" y="726"/>
                  </a:lnTo>
                  <a:cubicBezTo>
                    <a:pt x="1" y="895"/>
                    <a:pt x="134" y="1027"/>
                    <a:pt x="293" y="1027"/>
                  </a:cubicBezTo>
                  <a:cubicBezTo>
                    <a:pt x="461" y="1027"/>
                    <a:pt x="594" y="895"/>
                    <a:pt x="594" y="726"/>
                  </a:cubicBezTo>
                  <a:lnTo>
                    <a:pt x="594" y="301"/>
                  </a:lnTo>
                  <a:cubicBezTo>
                    <a:pt x="594" y="133"/>
                    <a:pt x="461" y="0"/>
                    <a:pt x="293"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2"/>
            <p:cNvSpPr/>
            <p:nvPr/>
          </p:nvSpPr>
          <p:spPr>
            <a:xfrm>
              <a:off x="7859653" y="3021307"/>
              <a:ext cx="50382" cy="87046"/>
            </a:xfrm>
            <a:custGeom>
              <a:avLst/>
              <a:gdLst/>
              <a:ahLst/>
              <a:cxnLst/>
              <a:rect l="l" t="t" r="r" b="b"/>
              <a:pathLst>
                <a:path w="595" h="1028" extrusionOk="0">
                  <a:moveTo>
                    <a:pt x="302" y="0"/>
                  </a:moveTo>
                  <a:cubicBezTo>
                    <a:pt x="134" y="0"/>
                    <a:pt x="1" y="133"/>
                    <a:pt x="1" y="301"/>
                  </a:cubicBezTo>
                  <a:lnTo>
                    <a:pt x="1" y="726"/>
                  </a:lnTo>
                  <a:cubicBezTo>
                    <a:pt x="1" y="895"/>
                    <a:pt x="134" y="1027"/>
                    <a:pt x="302" y="1027"/>
                  </a:cubicBezTo>
                  <a:cubicBezTo>
                    <a:pt x="461" y="1027"/>
                    <a:pt x="594" y="895"/>
                    <a:pt x="594" y="726"/>
                  </a:cubicBezTo>
                  <a:lnTo>
                    <a:pt x="594" y="301"/>
                  </a:lnTo>
                  <a:cubicBezTo>
                    <a:pt x="594"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2"/>
            <p:cNvSpPr/>
            <p:nvPr/>
          </p:nvSpPr>
          <p:spPr>
            <a:xfrm>
              <a:off x="8032135" y="3021307"/>
              <a:ext cx="51059" cy="87046"/>
            </a:xfrm>
            <a:custGeom>
              <a:avLst/>
              <a:gdLst/>
              <a:ahLst/>
              <a:cxnLst/>
              <a:rect l="l" t="t" r="r" b="b"/>
              <a:pathLst>
                <a:path w="603" h="1028" extrusionOk="0">
                  <a:moveTo>
                    <a:pt x="301" y="0"/>
                  </a:moveTo>
                  <a:cubicBezTo>
                    <a:pt x="133" y="0"/>
                    <a:pt x="0" y="133"/>
                    <a:pt x="0" y="301"/>
                  </a:cubicBezTo>
                  <a:lnTo>
                    <a:pt x="0" y="726"/>
                  </a:lnTo>
                  <a:cubicBezTo>
                    <a:pt x="0" y="895"/>
                    <a:pt x="133" y="1027"/>
                    <a:pt x="301" y="1027"/>
                  </a:cubicBezTo>
                  <a:cubicBezTo>
                    <a:pt x="461" y="1027"/>
                    <a:pt x="602" y="895"/>
                    <a:pt x="602" y="726"/>
                  </a:cubicBezTo>
                  <a:lnTo>
                    <a:pt x="602" y="301"/>
                  </a:lnTo>
                  <a:cubicBezTo>
                    <a:pt x="602"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2"/>
            <p:cNvSpPr/>
            <p:nvPr/>
          </p:nvSpPr>
          <p:spPr>
            <a:xfrm>
              <a:off x="7773454" y="3139766"/>
              <a:ext cx="50297" cy="87046"/>
            </a:xfrm>
            <a:custGeom>
              <a:avLst/>
              <a:gdLst/>
              <a:ahLst/>
              <a:cxnLst/>
              <a:rect l="l" t="t" r="r" b="b"/>
              <a:pathLst>
                <a:path w="594" h="1028" extrusionOk="0">
                  <a:moveTo>
                    <a:pt x="293" y="0"/>
                  </a:moveTo>
                  <a:cubicBezTo>
                    <a:pt x="134" y="0"/>
                    <a:pt x="1" y="133"/>
                    <a:pt x="1" y="301"/>
                  </a:cubicBezTo>
                  <a:lnTo>
                    <a:pt x="1" y="726"/>
                  </a:lnTo>
                  <a:cubicBezTo>
                    <a:pt x="1" y="894"/>
                    <a:pt x="134" y="1027"/>
                    <a:pt x="293" y="1027"/>
                  </a:cubicBezTo>
                  <a:cubicBezTo>
                    <a:pt x="461" y="1027"/>
                    <a:pt x="594" y="894"/>
                    <a:pt x="594" y="726"/>
                  </a:cubicBezTo>
                  <a:lnTo>
                    <a:pt x="594" y="301"/>
                  </a:lnTo>
                  <a:cubicBezTo>
                    <a:pt x="594" y="133"/>
                    <a:pt x="461" y="0"/>
                    <a:pt x="293"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7859653" y="3139766"/>
              <a:ext cx="50382" cy="87046"/>
            </a:xfrm>
            <a:custGeom>
              <a:avLst/>
              <a:gdLst/>
              <a:ahLst/>
              <a:cxnLst/>
              <a:rect l="l" t="t" r="r" b="b"/>
              <a:pathLst>
                <a:path w="595" h="1028" extrusionOk="0">
                  <a:moveTo>
                    <a:pt x="302" y="0"/>
                  </a:moveTo>
                  <a:cubicBezTo>
                    <a:pt x="134" y="0"/>
                    <a:pt x="1" y="133"/>
                    <a:pt x="1" y="301"/>
                  </a:cubicBezTo>
                  <a:lnTo>
                    <a:pt x="1" y="726"/>
                  </a:lnTo>
                  <a:cubicBezTo>
                    <a:pt x="1" y="894"/>
                    <a:pt x="134" y="1027"/>
                    <a:pt x="302" y="1027"/>
                  </a:cubicBezTo>
                  <a:cubicBezTo>
                    <a:pt x="461" y="1027"/>
                    <a:pt x="594" y="894"/>
                    <a:pt x="594" y="726"/>
                  </a:cubicBezTo>
                  <a:lnTo>
                    <a:pt x="594" y="301"/>
                  </a:lnTo>
                  <a:cubicBezTo>
                    <a:pt x="594"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2"/>
            <p:cNvSpPr/>
            <p:nvPr/>
          </p:nvSpPr>
          <p:spPr>
            <a:xfrm>
              <a:off x="7945936" y="3139766"/>
              <a:ext cx="51059" cy="87046"/>
            </a:xfrm>
            <a:custGeom>
              <a:avLst/>
              <a:gdLst/>
              <a:ahLst/>
              <a:cxnLst/>
              <a:rect l="l" t="t" r="r" b="b"/>
              <a:pathLst>
                <a:path w="603" h="1028" extrusionOk="0">
                  <a:moveTo>
                    <a:pt x="301" y="0"/>
                  </a:moveTo>
                  <a:cubicBezTo>
                    <a:pt x="133" y="0"/>
                    <a:pt x="0" y="133"/>
                    <a:pt x="0" y="301"/>
                  </a:cubicBezTo>
                  <a:lnTo>
                    <a:pt x="0" y="726"/>
                  </a:lnTo>
                  <a:cubicBezTo>
                    <a:pt x="0" y="894"/>
                    <a:pt x="133" y="1027"/>
                    <a:pt x="301" y="1027"/>
                  </a:cubicBezTo>
                  <a:cubicBezTo>
                    <a:pt x="461" y="1027"/>
                    <a:pt x="602" y="894"/>
                    <a:pt x="602" y="726"/>
                  </a:cubicBezTo>
                  <a:lnTo>
                    <a:pt x="602" y="301"/>
                  </a:lnTo>
                  <a:cubicBezTo>
                    <a:pt x="602"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2"/>
            <p:cNvSpPr/>
            <p:nvPr/>
          </p:nvSpPr>
          <p:spPr>
            <a:xfrm>
              <a:off x="7095801" y="3005557"/>
              <a:ext cx="54785" cy="93820"/>
            </a:xfrm>
            <a:custGeom>
              <a:avLst/>
              <a:gdLst/>
              <a:ahLst/>
              <a:cxnLst/>
              <a:rect l="l" t="t" r="r" b="b"/>
              <a:pathLst>
                <a:path w="647" h="1108" extrusionOk="0">
                  <a:moveTo>
                    <a:pt x="328" y="0"/>
                  </a:moveTo>
                  <a:cubicBezTo>
                    <a:pt x="151" y="0"/>
                    <a:pt x="0" y="142"/>
                    <a:pt x="0" y="319"/>
                  </a:cubicBezTo>
                  <a:lnTo>
                    <a:pt x="0" y="788"/>
                  </a:lnTo>
                  <a:cubicBezTo>
                    <a:pt x="0" y="965"/>
                    <a:pt x="151" y="1107"/>
                    <a:pt x="328" y="1107"/>
                  </a:cubicBezTo>
                  <a:cubicBezTo>
                    <a:pt x="505" y="1107"/>
                    <a:pt x="646" y="965"/>
                    <a:pt x="646" y="788"/>
                  </a:cubicBezTo>
                  <a:lnTo>
                    <a:pt x="646" y="319"/>
                  </a:lnTo>
                  <a:cubicBezTo>
                    <a:pt x="646"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2"/>
            <p:cNvSpPr/>
            <p:nvPr/>
          </p:nvSpPr>
          <p:spPr>
            <a:xfrm>
              <a:off x="7188689" y="3005557"/>
              <a:ext cx="54869" cy="93820"/>
            </a:xfrm>
            <a:custGeom>
              <a:avLst/>
              <a:gdLst/>
              <a:ahLst/>
              <a:cxnLst/>
              <a:rect l="l" t="t" r="r" b="b"/>
              <a:pathLst>
                <a:path w="648" h="1108" extrusionOk="0">
                  <a:moveTo>
                    <a:pt x="329" y="0"/>
                  </a:moveTo>
                  <a:cubicBezTo>
                    <a:pt x="143" y="0"/>
                    <a:pt x="1" y="142"/>
                    <a:pt x="1" y="319"/>
                  </a:cubicBezTo>
                  <a:lnTo>
                    <a:pt x="1" y="788"/>
                  </a:lnTo>
                  <a:cubicBezTo>
                    <a:pt x="1" y="965"/>
                    <a:pt x="143" y="1107"/>
                    <a:pt x="329" y="1107"/>
                  </a:cubicBezTo>
                  <a:cubicBezTo>
                    <a:pt x="506" y="1107"/>
                    <a:pt x="647" y="965"/>
                    <a:pt x="647" y="788"/>
                  </a:cubicBezTo>
                  <a:lnTo>
                    <a:pt x="647" y="319"/>
                  </a:lnTo>
                  <a:cubicBezTo>
                    <a:pt x="647" y="142"/>
                    <a:pt x="506" y="0"/>
                    <a:pt x="32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2"/>
            <p:cNvSpPr/>
            <p:nvPr/>
          </p:nvSpPr>
          <p:spPr>
            <a:xfrm>
              <a:off x="7281662" y="3005557"/>
              <a:ext cx="54869" cy="93820"/>
            </a:xfrm>
            <a:custGeom>
              <a:avLst/>
              <a:gdLst/>
              <a:ahLst/>
              <a:cxnLst/>
              <a:rect l="l" t="t" r="r" b="b"/>
              <a:pathLst>
                <a:path w="648" h="1108" extrusionOk="0">
                  <a:moveTo>
                    <a:pt x="320" y="0"/>
                  </a:moveTo>
                  <a:cubicBezTo>
                    <a:pt x="142" y="0"/>
                    <a:pt x="1" y="142"/>
                    <a:pt x="1" y="319"/>
                  </a:cubicBezTo>
                  <a:lnTo>
                    <a:pt x="1" y="788"/>
                  </a:lnTo>
                  <a:cubicBezTo>
                    <a:pt x="1" y="965"/>
                    <a:pt x="142" y="1107"/>
                    <a:pt x="320" y="1107"/>
                  </a:cubicBezTo>
                  <a:cubicBezTo>
                    <a:pt x="505" y="1107"/>
                    <a:pt x="647" y="965"/>
                    <a:pt x="647" y="788"/>
                  </a:cubicBezTo>
                  <a:lnTo>
                    <a:pt x="647" y="319"/>
                  </a:lnTo>
                  <a:cubicBezTo>
                    <a:pt x="647" y="142"/>
                    <a:pt x="505"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2"/>
            <p:cNvSpPr/>
            <p:nvPr/>
          </p:nvSpPr>
          <p:spPr>
            <a:xfrm>
              <a:off x="7095801" y="3132992"/>
              <a:ext cx="54785" cy="93820"/>
            </a:xfrm>
            <a:custGeom>
              <a:avLst/>
              <a:gdLst/>
              <a:ahLst/>
              <a:cxnLst/>
              <a:rect l="l" t="t" r="r" b="b"/>
              <a:pathLst>
                <a:path w="647" h="1108" extrusionOk="0">
                  <a:moveTo>
                    <a:pt x="328" y="1"/>
                  </a:moveTo>
                  <a:cubicBezTo>
                    <a:pt x="151" y="1"/>
                    <a:pt x="0" y="142"/>
                    <a:pt x="0" y="328"/>
                  </a:cubicBezTo>
                  <a:lnTo>
                    <a:pt x="0" y="789"/>
                  </a:lnTo>
                  <a:cubicBezTo>
                    <a:pt x="0" y="966"/>
                    <a:pt x="151" y="1107"/>
                    <a:pt x="328" y="1107"/>
                  </a:cubicBezTo>
                  <a:cubicBezTo>
                    <a:pt x="505" y="1107"/>
                    <a:pt x="646" y="966"/>
                    <a:pt x="646" y="789"/>
                  </a:cubicBezTo>
                  <a:lnTo>
                    <a:pt x="646" y="328"/>
                  </a:lnTo>
                  <a:cubicBezTo>
                    <a:pt x="646" y="142"/>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2"/>
            <p:cNvSpPr/>
            <p:nvPr/>
          </p:nvSpPr>
          <p:spPr>
            <a:xfrm>
              <a:off x="7281662" y="3132992"/>
              <a:ext cx="54869" cy="93820"/>
            </a:xfrm>
            <a:custGeom>
              <a:avLst/>
              <a:gdLst/>
              <a:ahLst/>
              <a:cxnLst/>
              <a:rect l="l" t="t" r="r" b="b"/>
              <a:pathLst>
                <a:path w="648" h="1108" extrusionOk="0">
                  <a:moveTo>
                    <a:pt x="320" y="1"/>
                  </a:moveTo>
                  <a:cubicBezTo>
                    <a:pt x="142" y="1"/>
                    <a:pt x="1" y="142"/>
                    <a:pt x="1" y="328"/>
                  </a:cubicBezTo>
                  <a:lnTo>
                    <a:pt x="1" y="789"/>
                  </a:lnTo>
                  <a:cubicBezTo>
                    <a:pt x="1" y="966"/>
                    <a:pt x="142" y="1107"/>
                    <a:pt x="320" y="1107"/>
                  </a:cubicBezTo>
                  <a:cubicBezTo>
                    <a:pt x="505" y="1107"/>
                    <a:pt x="647" y="966"/>
                    <a:pt x="647" y="789"/>
                  </a:cubicBezTo>
                  <a:lnTo>
                    <a:pt x="647" y="328"/>
                  </a:lnTo>
                  <a:cubicBezTo>
                    <a:pt x="647" y="142"/>
                    <a:pt x="505"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2"/>
            <p:cNvSpPr/>
            <p:nvPr/>
          </p:nvSpPr>
          <p:spPr>
            <a:xfrm>
              <a:off x="7374635" y="3132992"/>
              <a:ext cx="54785" cy="93820"/>
            </a:xfrm>
            <a:custGeom>
              <a:avLst/>
              <a:gdLst/>
              <a:ahLst/>
              <a:cxnLst/>
              <a:rect l="l" t="t" r="r" b="b"/>
              <a:pathLst>
                <a:path w="647" h="1108" extrusionOk="0">
                  <a:moveTo>
                    <a:pt x="319" y="1"/>
                  </a:moveTo>
                  <a:cubicBezTo>
                    <a:pt x="142" y="1"/>
                    <a:pt x="1" y="142"/>
                    <a:pt x="1" y="328"/>
                  </a:cubicBezTo>
                  <a:lnTo>
                    <a:pt x="1" y="789"/>
                  </a:lnTo>
                  <a:cubicBezTo>
                    <a:pt x="1" y="966"/>
                    <a:pt x="142" y="1107"/>
                    <a:pt x="319" y="1107"/>
                  </a:cubicBezTo>
                  <a:cubicBezTo>
                    <a:pt x="496" y="1107"/>
                    <a:pt x="647" y="966"/>
                    <a:pt x="647" y="789"/>
                  </a:cubicBezTo>
                  <a:lnTo>
                    <a:pt x="647" y="328"/>
                  </a:lnTo>
                  <a:cubicBezTo>
                    <a:pt x="647" y="142"/>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2"/>
            <p:cNvSpPr/>
            <p:nvPr/>
          </p:nvSpPr>
          <p:spPr>
            <a:xfrm>
              <a:off x="6599437" y="2990570"/>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2"/>
            <p:cNvSpPr/>
            <p:nvPr/>
          </p:nvSpPr>
          <p:spPr>
            <a:xfrm>
              <a:off x="6793681" y="2990570"/>
              <a:ext cx="56986" cy="97546"/>
            </a:xfrm>
            <a:custGeom>
              <a:avLst/>
              <a:gdLst/>
              <a:ahLst/>
              <a:cxnLst/>
              <a:rect l="l" t="t" r="r" b="b"/>
              <a:pathLst>
                <a:path w="673" h="1152" extrusionOk="0">
                  <a:moveTo>
                    <a:pt x="336" y="0"/>
                  </a:moveTo>
                  <a:cubicBezTo>
                    <a:pt x="151" y="0"/>
                    <a:pt x="0" y="151"/>
                    <a:pt x="0" y="337"/>
                  </a:cubicBezTo>
                  <a:lnTo>
                    <a:pt x="0" y="815"/>
                  </a:lnTo>
                  <a:cubicBezTo>
                    <a:pt x="0" y="1001"/>
                    <a:pt x="151" y="1151"/>
                    <a:pt x="336" y="1151"/>
                  </a:cubicBezTo>
                  <a:cubicBezTo>
                    <a:pt x="522" y="1151"/>
                    <a:pt x="673" y="1001"/>
                    <a:pt x="673" y="815"/>
                  </a:cubicBezTo>
                  <a:lnTo>
                    <a:pt x="673" y="337"/>
                  </a:lnTo>
                  <a:cubicBezTo>
                    <a:pt x="673" y="151"/>
                    <a:pt x="522" y="0"/>
                    <a:pt x="336"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2"/>
            <p:cNvSpPr/>
            <p:nvPr/>
          </p:nvSpPr>
          <p:spPr>
            <a:xfrm>
              <a:off x="6890380" y="2990570"/>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2"/>
            <p:cNvSpPr/>
            <p:nvPr/>
          </p:nvSpPr>
          <p:spPr>
            <a:xfrm>
              <a:off x="6599437"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p:cNvSpPr/>
            <p:nvPr/>
          </p:nvSpPr>
          <p:spPr>
            <a:xfrm>
              <a:off x="6696898"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p:cNvSpPr/>
            <p:nvPr/>
          </p:nvSpPr>
          <p:spPr>
            <a:xfrm>
              <a:off x="6890380" y="3124016"/>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2"/>
            <p:cNvSpPr/>
            <p:nvPr/>
          </p:nvSpPr>
          <p:spPr>
            <a:xfrm>
              <a:off x="6459301" y="2496497"/>
              <a:ext cx="252670" cy="371215"/>
            </a:xfrm>
            <a:custGeom>
              <a:avLst/>
              <a:gdLst/>
              <a:ahLst/>
              <a:cxnLst/>
              <a:rect l="l" t="t" r="r" b="b"/>
              <a:pathLst>
                <a:path w="2984" h="4384" extrusionOk="0">
                  <a:moveTo>
                    <a:pt x="0" y="1"/>
                  </a:moveTo>
                  <a:lnTo>
                    <a:pt x="0" y="4383"/>
                  </a:lnTo>
                  <a:lnTo>
                    <a:pt x="2984" y="4383"/>
                  </a:lnTo>
                  <a:lnTo>
                    <a:pt x="2984" y="1"/>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2"/>
            <p:cNvSpPr/>
            <p:nvPr/>
          </p:nvSpPr>
          <p:spPr>
            <a:xfrm>
              <a:off x="6459301" y="2496497"/>
              <a:ext cx="252670" cy="34632"/>
            </a:xfrm>
            <a:custGeom>
              <a:avLst/>
              <a:gdLst/>
              <a:ahLst/>
              <a:cxnLst/>
              <a:rect l="l" t="t" r="r" b="b"/>
              <a:pathLst>
                <a:path w="2984" h="409" extrusionOk="0">
                  <a:moveTo>
                    <a:pt x="0" y="1"/>
                  </a:moveTo>
                  <a:lnTo>
                    <a:pt x="0" y="408"/>
                  </a:lnTo>
                  <a:lnTo>
                    <a:pt x="2984" y="408"/>
                  </a:lnTo>
                  <a:lnTo>
                    <a:pt x="2984" y="1"/>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p:cNvSpPr/>
            <p:nvPr/>
          </p:nvSpPr>
          <p:spPr>
            <a:xfrm>
              <a:off x="6448801" y="2426048"/>
              <a:ext cx="273670" cy="70534"/>
            </a:xfrm>
            <a:custGeom>
              <a:avLst/>
              <a:gdLst/>
              <a:ahLst/>
              <a:cxnLst/>
              <a:rect l="l" t="t" r="r" b="b"/>
              <a:pathLst>
                <a:path w="3232" h="833" extrusionOk="0">
                  <a:moveTo>
                    <a:pt x="0" y="1"/>
                  </a:moveTo>
                  <a:lnTo>
                    <a:pt x="0" y="833"/>
                  </a:lnTo>
                  <a:lnTo>
                    <a:pt x="3232" y="833"/>
                  </a:lnTo>
                  <a:lnTo>
                    <a:pt x="32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6448801" y="2426048"/>
              <a:ext cx="51059" cy="70534"/>
            </a:xfrm>
            <a:custGeom>
              <a:avLst/>
              <a:gdLst/>
              <a:ahLst/>
              <a:cxnLst/>
              <a:rect l="l" t="t" r="r" b="b"/>
              <a:pathLst>
                <a:path w="603" h="833" extrusionOk="0">
                  <a:moveTo>
                    <a:pt x="0" y="1"/>
                  </a:moveTo>
                  <a:lnTo>
                    <a:pt x="0" y="833"/>
                  </a:lnTo>
                  <a:lnTo>
                    <a:pt x="602" y="833"/>
                  </a:lnTo>
                  <a:lnTo>
                    <a:pt x="602"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6670649" y="2426048"/>
              <a:ext cx="51144" cy="70534"/>
            </a:xfrm>
            <a:custGeom>
              <a:avLst/>
              <a:gdLst/>
              <a:ahLst/>
              <a:cxnLst/>
              <a:rect l="l" t="t" r="r" b="b"/>
              <a:pathLst>
                <a:path w="604" h="833" extrusionOk="0">
                  <a:moveTo>
                    <a:pt x="1" y="1"/>
                  </a:moveTo>
                  <a:lnTo>
                    <a:pt x="1" y="833"/>
                  </a:lnTo>
                  <a:lnTo>
                    <a:pt x="603" y="833"/>
                  </a:lnTo>
                  <a:lnTo>
                    <a:pt x="603"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6228392" y="2349926"/>
              <a:ext cx="1939481" cy="680448"/>
            </a:xfrm>
            <a:custGeom>
              <a:avLst/>
              <a:gdLst/>
              <a:ahLst/>
              <a:cxnLst/>
              <a:rect l="l" t="t" r="r" b="b"/>
              <a:pathLst>
                <a:path w="22905" h="8036" extrusionOk="0">
                  <a:moveTo>
                    <a:pt x="11457" y="1"/>
                  </a:moveTo>
                  <a:cubicBezTo>
                    <a:pt x="11380" y="1"/>
                    <a:pt x="11302" y="23"/>
                    <a:pt x="11236" y="67"/>
                  </a:cubicBezTo>
                  <a:lnTo>
                    <a:pt x="0" y="7566"/>
                  </a:lnTo>
                  <a:lnTo>
                    <a:pt x="0" y="8036"/>
                  </a:lnTo>
                  <a:lnTo>
                    <a:pt x="22905" y="8036"/>
                  </a:lnTo>
                  <a:lnTo>
                    <a:pt x="22905" y="7566"/>
                  </a:lnTo>
                  <a:lnTo>
                    <a:pt x="11678" y="67"/>
                  </a:lnTo>
                  <a:cubicBezTo>
                    <a:pt x="11612" y="23"/>
                    <a:pt x="11534" y="1"/>
                    <a:pt x="11457" y="1"/>
                  </a:cubicBezTo>
                  <a:close/>
                </a:path>
              </a:pathLst>
            </a:custGeom>
            <a:solidFill>
              <a:srgbClr val="DE7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7471334" y="2557970"/>
              <a:ext cx="105844" cy="37596"/>
            </a:xfrm>
            <a:custGeom>
              <a:avLst/>
              <a:gdLst/>
              <a:ahLst/>
              <a:cxnLst/>
              <a:rect l="l" t="t" r="r" b="b"/>
              <a:pathLst>
                <a:path w="1250" h="444" extrusionOk="0">
                  <a:moveTo>
                    <a:pt x="222" y="1"/>
                  </a:moveTo>
                  <a:cubicBezTo>
                    <a:pt x="107" y="1"/>
                    <a:pt x="1" y="98"/>
                    <a:pt x="1" y="222"/>
                  </a:cubicBezTo>
                  <a:cubicBezTo>
                    <a:pt x="1" y="346"/>
                    <a:pt x="107" y="443"/>
                    <a:pt x="222" y="443"/>
                  </a:cubicBezTo>
                  <a:lnTo>
                    <a:pt x="1249" y="443"/>
                  </a:lnTo>
                  <a:lnTo>
                    <a:pt x="585" y="1"/>
                  </a:ln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6871582" y="2722915"/>
              <a:ext cx="217530" cy="37596"/>
            </a:xfrm>
            <a:custGeom>
              <a:avLst/>
              <a:gdLst/>
              <a:ahLst/>
              <a:cxnLst/>
              <a:rect l="l" t="t" r="r" b="b"/>
              <a:pathLst>
                <a:path w="2569" h="444" extrusionOk="0">
                  <a:moveTo>
                    <a:pt x="222" y="1"/>
                  </a:moveTo>
                  <a:cubicBezTo>
                    <a:pt x="107" y="1"/>
                    <a:pt x="1" y="98"/>
                    <a:pt x="1" y="222"/>
                  </a:cubicBezTo>
                  <a:cubicBezTo>
                    <a:pt x="1" y="337"/>
                    <a:pt x="107" y="443"/>
                    <a:pt x="222" y="443"/>
                  </a:cubicBezTo>
                  <a:lnTo>
                    <a:pt x="2347" y="443"/>
                  </a:lnTo>
                  <a:cubicBezTo>
                    <a:pt x="2471" y="443"/>
                    <a:pt x="2568" y="337"/>
                    <a:pt x="2568" y="222"/>
                  </a:cubicBezTo>
                  <a:cubicBezTo>
                    <a:pt x="2568" y="98"/>
                    <a:pt x="2471" y="1"/>
                    <a:pt x="2347"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7191738" y="2614194"/>
              <a:ext cx="137258" cy="37596"/>
            </a:xfrm>
            <a:custGeom>
              <a:avLst/>
              <a:gdLst/>
              <a:ahLst/>
              <a:cxnLst/>
              <a:rect l="l" t="t" r="r" b="b"/>
              <a:pathLst>
                <a:path w="1621" h="444" extrusionOk="0">
                  <a:moveTo>
                    <a:pt x="222" y="1"/>
                  </a:moveTo>
                  <a:cubicBezTo>
                    <a:pt x="98" y="1"/>
                    <a:pt x="0" y="107"/>
                    <a:pt x="0" y="222"/>
                  </a:cubicBezTo>
                  <a:cubicBezTo>
                    <a:pt x="0" y="346"/>
                    <a:pt x="98" y="443"/>
                    <a:pt x="222" y="443"/>
                  </a:cubicBezTo>
                  <a:lnTo>
                    <a:pt x="1399" y="443"/>
                  </a:lnTo>
                  <a:cubicBezTo>
                    <a:pt x="1523" y="443"/>
                    <a:pt x="1621" y="346"/>
                    <a:pt x="1621" y="222"/>
                  </a:cubicBezTo>
                  <a:cubicBezTo>
                    <a:pt x="1621" y="107"/>
                    <a:pt x="1523" y="1"/>
                    <a:pt x="1399"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6763622" y="2865337"/>
              <a:ext cx="216768" cy="37596"/>
            </a:xfrm>
            <a:custGeom>
              <a:avLst/>
              <a:gdLst/>
              <a:ahLst/>
              <a:cxnLst/>
              <a:rect l="l" t="t" r="r" b="b"/>
              <a:pathLst>
                <a:path w="2560" h="444" extrusionOk="0">
                  <a:moveTo>
                    <a:pt x="222" y="1"/>
                  </a:moveTo>
                  <a:cubicBezTo>
                    <a:pt x="98" y="1"/>
                    <a:pt x="1" y="98"/>
                    <a:pt x="1" y="222"/>
                  </a:cubicBezTo>
                  <a:cubicBezTo>
                    <a:pt x="1" y="346"/>
                    <a:pt x="98" y="443"/>
                    <a:pt x="222" y="443"/>
                  </a:cubicBezTo>
                  <a:lnTo>
                    <a:pt x="2338" y="443"/>
                  </a:lnTo>
                  <a:cubicBezTo>
                    <a:pt x="2462" y="443"/>
                    <a:pt x="2560" y="346"/>
                    <a:pt x="2560" y="222"/>
                  </a:cubicBezTo>
                  <a:cubicBezTo>
                    <a:pt x="2560" y="98"/>
                    <a:pt x="2462" y="1"/>
                    <a:pt x="2338"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7218749" y="2382525"/>
              <a:ext cx="94497" cy="37596"/>
            </a:xfrm>
            <a:custGeom>
              <a:avLst/>
              <a:gdLst/>
              <a:ahLst/>
              <a:cxnLst/>
              <a:rect l="l" t="t" r="r" b="b"/>
              <a:pathLst>
                <a:path w="1116" h="444" extrusionOk="0">
                  <a:moveTo>
                    <a:pt x="221" y="1"/>
                  </a:moveTo>
                  <a:cubicBezTo>
                    <a:pt x="97" y="1"/>
                    <a:pt x="0" y="98"/>
                    <a:pt x="0" y="222"/>
                  </a:cubicBezTo>
                  <a:cubicBezTo>
                    <a:pt x="0" y="346"/>
                    <a:pt x="97" y="444"/>
                    <a:pt x="221" y="444"/>
                  </a:cubicBezTo>
                  <a:lnTo>
                    <a:pt x="1116" y="444"/>
                  </a:lnTo>
                  <a:lnTo>
                    <a:pt x="452" y="1"/>
                  </a:ln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7558295" y="2755938"/>
              <a:ext cx="137343" cy="37511"/>
            </a:xfrm>
            <a:custGeom>
              <a:avLst/>
              <a:gdLst/>
              <a:ahLst/>
              <a:cxnLst/>
              <a:rect l="l" t="t" r="r" b="b"/>
              <a:pathLst>
                <a:path w="1622" h="443" extrusionOk="0">
                  <a:moveTo>
                    <a:pt x="222" y="0"/>
                  </a:moveTo>
                  <a:cubicBezTo>
                    <a:pt x="98" y="0"/>
                    <a:pt x="1" y="106"/>
                    <a:pt x="1" y="221"/>
                  </a:cubicBezTo>
                  <a:cubicBezTo>
                    <a:pt x="1" y="345"/>
                    <a:pt x="98" y="443"/>
                    <a:pt x="222" y="443"/>
                  </a:cubicBezTo>
                  <a:lnTo>
                    <a:pt x="1400" y="443"/>
                  </a:lnTo>
                  <a:cubicBezTo>
                    <a:pt x="1524" y="443"/>
                    <a:pt x="1621" y="345"/>
                    <a:pt x="1621" y="221"/>
                  </a:cubicBezTo>
                  <a:cubicBezTo>
                    <a:pt x="1621" y="106"/>
                    <a:pt x="1524" y="0"/>
                    <a:pt x="1400"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7671505" y="2867623"/>
              <a:ext cx="137258" cy="37596"/>
            </a:xfrm>
            <a:custGeom>
              <a:avLst/>
              <a:gdLst/>
              <a:ahLst/>
              <a:cxnLst/>
              <a:rect l="l" t="t" r="r" b="b"/>
              <a:pathLst>
                <a:path w="1621" h="444" extrusionOk="0">
                  <a:moveTo>
                    <a:pt x="222" y="0"/>
                  </a:moveTo>
                  <a:cubicBezTo>
                    <a:pt x="98" y="0"/>
                    <a:pt x="1" y="98"/>
                    <a:pt x="1" y="222"/>
                  </a:cubicBezTo>
                  <a:cubicBezTo>
                    <a:pt x="1" y="346"/>
                    <a:pt x="98" y="443"/>
                    <a:pt x="222" y="443"/>
                  </a:cubicBezTo>
                  <a:lnTo>
                    <a:pt x="1400" y="443"/>
                  </a:lnTo>
                  <a:cubicBezTo>
                    <a:pt x="1524" y="443"/>
                    <a:pt x="1621" y="346"/>
                    <a:pt x="1621" y="222"/>
                  </a:cubicBezTo>
                  <a:cubicBezTo>
                    <a:pt x="1621" y="98"/>
                    <a:pt x="1524" y="0"/>
                    <a:pt x="1400"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7415110" y="2867623"/>
              <a:ext cx="216768" cy="37596"/>
            </a:xfrm>
            <a:custGeom>
              <a:avLst/>
              <a:gdLst/>
              <a:ahLst/>
              <a:cxnLst/>
              <a:rect l="l" t="t" r="r" b="b"/>
              <a:pathLst>
                <a:path w="2560" h="444" extrusionOk="0">
                  <a:moveTo>
                    <a:pt x="222" y="0"/>
                  </a:moveTo>
                  <a:cubicBezTo>
                    <a:pt x="98" y="0"/>
                    <a:pt x="1" y="98"/>
                    <a:pt x="1" y="222"/>
                  </a:cubicBezTo>
                  <a:cubicBezTo>
                    <a:pt x="1" y="346"/>
                    <a:pt x="98" y="443"/>
                    <a:pt x="222" y="443"/>
                  </a:cubicBezTo>
                  <a:lnTo>
                    <a:pt x="2338" y="443"/>
                  </a:lnTo>
                  <a:cubicBezTo>
                    <a:pt x="2462" y="443"/>
                    <a:pt x="2559" y="346"/>
                    <a:pt x="2559" y="222"/>
                  </a:cubicBezTo>
                  <a:cubicBezTo>
                    <a:pt x="2559" y="98"/>
                    <a:pt x="2462" y="0"/>
                    <a:pt x="2338"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7125014" y="2722915"/>
              <a:ext cx="137258" cy="37596"/>
            </a:xfrm>
            <a:custGeom>
              <a:avLst/>
              <a:gdLst/>
              <a:ahLst/>
              <a:cxnLst/>
              <a:rect l="l" t="t" r="r" b="b"/>
              <a:pathLst>
                <a:path w="1621" h="444" extrusionOk="0">
                  <a:moveTo>
                    <a:pt x="222" y="1"/>
                  </a:moveTo>
                  <a:cubicBezTo>
                    <a:pt x="98" y="1"/>
                    <a:pt x="0" y="98"/>
                    <a:pt x="0" y="222"/>
                  </a:cubicBezTo>
                  <a:cubicBezTo>
                    <a:pt x="0" y="337"/>
                    <a:pt x="98" y="443"/>
                    <a:pt x="222" y="443"/>
                  </a:cubicBezTo>
                  <a:lnTo>
                    <a:pt x="1399" y="443"/>
                  </a:lnTo>
                  <a:cubicBezTo>
                    <a:pt x="1523" y="443"/>
                    <a:pt x="1621" y="337"/>
                    <a:pt x="1621" y="222"/>
                  </a:cubicBezTo>
                  <a:cubicBezTo>
                    <a:pt x="1621" y="98"/>
                    <a:pt x="1523" y="1"/>
                    <a:pt x="1399"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6349816" y="2947047"/>
              <a:ext cx="138020" cy="37596"/>
            </a:xfrm>
            <a:custGeom>
              <a:avLst/>
              <a:gdLst/>
              <a:ahLst/>
              <a:cxnLst/>
              <a:rect l="l" t="t" r="r" b="b"/>
              <a:pathLst>
                <a:path w="1630" h="444" extrusionOk="0">
                  <a:moveTo>
                    <a:pt x="222" y="1"/>
                  </a:moveTo>
                  <a:cubicBezTo>
                    <a:pt x="98" y="1"/>
                    <a:pt x="1" y="107"/>
                    <a:pt x="1" y="222"/>
                  </a:cubicBezTo>
                  <a:cubicBezTo>
                    <a:pt x="1" y="346"/>
                    <a:pt x="107" y="444"/>
                    <a:pt x="222" y="444"/>
                  </a:cubicBezTo>
                  <a:lnTo>
                    <a:pt x="1408" y="444"/>
                  </a:lnTo>
                  <a:cubicBezTo>
                    <a:pt x="1523" y="444"/>
                    <a:pt x="1630" y="346"/>
                    <a:pt x="1630" y="222"/>
                  </a:cubicBezTo>
                  <a:cubicBezTo>
                    <a:pt x="1630" y="107"/>
                    <a:pt x="1523" y="1"/>
                    <a:pt x="1408"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7793014" y="2947047"/>
              <a:ext cx="217445" cy="37596"/>
            </a:xfrm>
            <a:custGeom>
              <a:avLst/>
              <a:gdLst/>
              <a:ahLst/>
              <a:cxnLst/>
              <a:rect l="l" t="t" r="r" b="b"/>
              <a:pathLst>
                <a:path w="2568" h="444" extrusionOk="0">
                  <a:moveTo>
                    <a:pt x="221" y="1"/>
                  </a:moveTo>
                  <a:cubicBezTo>
                    <a:pt x="97" y="1"/>
                    <a:pt x="0" y="107"/>
                    <a:pt x="0" y="222"/>
                  </a:cubicBezTo>
                  <a:cubicBezTo>
                    <a:pt x="0" y="346"/>
                    <a:pt x="97" y="444"/>
                    <a:pt x="221" y="444"/>
                  </a:cubicBezTo>
                  <a:lnTo>
                    <a:pt x="2346" y="444"/>
                  </a:lnTo>
                  <a:cubicBezTo>
                    <a:pt x="2461" y="444"/>
                    <a:pt x="2568" y="346"/>
                    <a:pt x="2568" y="222"/>
                  </a:cubicBezTo>
                  <a:cubicBezTo>
                    <a:pt x="2568" y="107"/>
                    <a:pt x="2461" y="1"/>
                    <a:pt x="2346"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a:off x="7868713" y="2796412"/>
              <a:ext cx="60797" cy="35309"/>
            </a:xfrm>
            <a:custGeom>
              <a:avLst/>
              <a:gdLst/>
              <a:ahLst/>
              <a:cxnLst/>
              <a:rect l="l" t="t" r="r" b="b"/>
              <a:pathLst>
                <a:path w="718" h="417" extrusionOk="0">
                  <a:moveTo>
                    <a:pt x="106" y="0"/>
                  </a:moveTo>
                  <a:cubicBezTo>
                    <a:pt x="44" y="45"/>
                    <a:pt x="0" y="106"/>
                    <a:pt x="0" y="186"/>
                  </a:cubicBezTo>
                  <a:cubicBezTo>
                    <a:pt x="0" y="310"/>
                    <a:pt x="98" y="408"/>
                    <a:pt x="222" y="408"/>
                  </a:cubicBezTo>
                  <a:lnTo>
                    <a:pt x="222" y="416"/>
                  </a:lnTo>
                  <a:lnTo>
                    <a:pt x="717" y="416"/>
                  </a:lnTo>
                  <a:lnTo>
                    <a:pt x="106" y="0"/>
                  </a:ln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p:nvPr/>
          </p:nvSpPr>
          <p:spPr>
            <a:xfrm>
              <a:off x="6888094" y="2512246"/>
              <a:ext cx="136496" cy="38358"/>
            </a:xfrm>
            <a:custGeom>
              <a:avLst/>
              <a:gdLst/>
              <a:ahLst/>
              <a:cxnLst/>
              <a:rect l="l" t="t" r="r" b="b"/>
              <a:pathLst>
                <a:path w="1612" h="453" extrusionOk="0">
                  <a:moveTo>
                    <a:pt x="665" y="1"/>
                  </a:moveTo>
                  <a:lnTo>
                    <a:pt x="1" y="452"/>
                  </a:lnTo>
                  <a:lnTo>
                    <a:pt x="1391" y="452"/>
                  </a:lnTo>
                  <a:cubicBezTo>
                    <a:pt x="1515" y="452"/>
                    <a:pt x="1612" y="346"/>
                    <a:pt x="1612" y="231"/>
                  </a:cubicBezTo>
                  <a:lnTo>
                    <a:pt x="1612" y="222"/>
                  </a:lnTo>
                  <a:cubicBezTo>
                    <a:pt x="1612" y="107"/>
                    <a:pt x="1515" y="1"/>
                    <a:pt x="1391"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a:off x="6735933" y="2618004"/>
              <a:ext cx="60035" cy="34547"/>
            </a:xfrm>
            <a:custGeom>
              <a:avLst/>
              <a:gdLst/>
              <a:ahLst/>
              <a:cxnLst/>
              <a:rect l="l" t="t" r="r" b="b"/>
              <a:pathLst>
                <a:path w="709" h="408" extrusionOk="0">
                  <a:moveTo>
                    <a:pt x="602" y="0"/>
                  </a:moveTo>
                  <a:lnTo>
                    <a:pt x="0" y="407"/>
                  </a:lnTo>
                  <a:lnTo>
                    <a:pt x="487" y="407"/>
                  </a:lnTo>
                  <a:cubicBezTo>
                    <a:pt x="602" y="407"/>
                    <a:pt x="709" y="301"/>
                    <a:pt x="709" y="186"/>
                  </a:cubicBezTo>
                  <a:lnTo>
                    <a:pt x="709" y="177"/>
                  </a:lnTo>
                  <a:cubicBezTo>
                    <a:pt x="709" y="106"/>
                    <a:pt x="664" y="35"/>
                    <a:pt x="602"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6561249" y="2793364"/>
              <a:ext cx="138020" cy="37596"/>
            </a:xfrm>
            <a:custGeom>
              <a:avLst/>
              <a:gdLst/>
              <a:ahLst/>
              <a:cxnLst/>
              <a:rect l="l" t="t" r="r" b="b"/>
              <a:pathLst>
                <a:path w="1630" h="444" extrusionOk="0">
                  <a:moveTo>
                    <a:pt x="222" y="1"/>
                  </a:moveTo>
                  <a:cubicBezTo>
                    <a:pt x="107" y="1"/>
                    <a:pt x="0" y="107"/>
                    <a:pt x="0" y="222"/>
                  </a:cubicBezTo>
                  <a:cubicBezTo>
                    <a:pt x="0" y="346"/>
                    <a:pt x="107" y="444"/>
                    <a:pt x="222" y="444"/>
                  </a:cubicBezTo>
                  <a:lnTo>
                    <a:pt x="1408" y="444"/>
                  </a:lnTo>
                  <a:cubicBezTo>
                    <a:pt x="1532" y="444"/>
                    <a:pt x="1629" y="346"/>
                    <a:pt x="1629" y="222"/>
                  </a:cubicBezTo>
                  <a:cubicBezTo>
                    <a:pt x="1629" y="107"/>
                    <a:pt x="1523" y="1"/>
                    <a:pt x="1408"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6527464" y="2947047"/>
              <a:ext cx="138105" cy="37596"/>
            </a:xfrm>
            <a:custGeom>
              <a:avLst/>
              <a:gdLst/>
              <a:ahLst/>
              <a:cxnLst/>
              <a:rect l="l" t="t" r="r" b="b"/>
              <a:pathLst>
                <a:path w="1631" h="444" extrusionOk="0">
                  <a:moveTo>
                    <a:pt x="222" y="1"/>
                  </a:moveTo>
                  <a:cubicBezTo>
                    <a:pt x="107" y="1"/>
                    <a:pt x="1" y="107"/>
                    <a:pt x="1" y="222"/>
                  </a:cubicBezTo>
                  <a:cubicBezTo>
                    <a:pt x="1" y="346"/>
                    <a:pt x="107" y="444"/>
                    <a:pt x="222" y="444"/>
                  </a:cubicBezTo>
                  <a:lnTo>
                    <a:pt x="1409" y="444"/>
                  </a:lnTo>
                  <a:cubicBezTo>
                    <a:pt x="1533" y="444"/>
                    <a:pt x="1630" y="346"/>
                    <a:pt x="1630" y="222"/>
                  </a:cubicBezTo>
                  <a:cubicBezTo>
                    <a:pt x="1630" y="107"/>
                    <a:pt x="1524" y="1"/>
                    <a:pt x="1409"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a:off x="6229155" y="3030282"/>
              <a:ext cx="1938719" cy="57071"/>
            </a:xfrm>
            <a:custGeom>
              <a:avLst/>
              <a:gdLst/>
              <a:ahLst/>
              <a:cxnLst/>
              <a:rect l="l" t="t" r="r" b="b"/>
              <a:pathLst>
                <a:path w="22896" h="674" extrusionOk="0">
                  <a:moveTo>
                    <a:pt x="0" y="1"/>
                  </a:moveTo>
                  <a:lnTo>
                    <a:pt x="0" y="673"/>
                  </a:lnTo>
                  <a:lnTo>
                    <a:pt x="22896" y="673"/>
                  </a:lnTo>
                  <a:lnTo>
                    <a:pt x="228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a:off x="6229155" y="3030282"/>
              <a:ext cx="194244" cy="57071"/>
            </a:xfrm>
            <a:custGeom>
              <a:avLst/>
              <a:gdLst/>
              <a:ahLst/>
              <a:cxnLst/>
              <a:rect l="l" t="t" r="r" b="b"/>
              <a:pathLst>
                <a:path w="2294" h="674" extrusionOk="0">
                  <a:moveTo>
                    <a:pt x="0" y="1"/>
                  </a:moveTo>
                  <a:lnTo>
                    <a:pt x="0" y="673"/>
                  </a:lnTo>
                  <a:lnTo>
                    <a:pt x="2293" y="673"/>
                  </a:lnTo>
                  <a:lnTo>
                    <a:pt x="22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7973625" y="3030282"/>
              <a:ext cx="194244" cy="57071"/>
            </a:xfrm>
            <a:custGeom>
              <a:avLst/>
              <a:gdLst/>
              <a:ahLst/>
              <a:cxnLst/>
              <a:rect l="l" t="t" r="r" b="b"/>
              <a:pathLst>
                <a:path w="2294" h="674" extrusionOk="0">
                  <a:moveTo>
                    <a:pt x="1" y="1"/>
                  </a:moveTo>
                  <a:lnTo>
                    <a:pt x="1" y="673"/>
                  </a:lnTo>
                  <a:lnTo>
                    <a:pt x="2294" y="673"/>
                  </a:lnTo>
                  <a:lnTo>
                    <a:pt x="22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2"/>
            <p:cNvSpPr/>
            <p:nvPr/>
          </p:nvSpPr>
          <p:spPr>
            <a:xfrm>
              <a:off x="6888856" y="2857124"/>
              <a:ext cx="619313" cy="906446"/>
            </a:xfrm>
            <a:custGeom>
              <a:avLst/>
              <a:gdLst/>
              <a:ahLst/>
              <a:cxnLst/>
              <a:rect l="l" t="t" r="r" b="b"/>
              <a:pathLst>
                <a:path w="7314" h="10705" extrusionOk="0">
                  <a:moveTo>
                    <a:pt x="3657" y="0"/>
                  </a:moveTo>
                  <a:lnTo>
                    <a:pt x="0" y="2718"/>
                  </a:lnTo>
                  <a:lnTo>
                    <a:pt x="0" y="10705"/>
                  </a:lnTo>
                  <a:lnTo>
                    <a:pt x="7314" y="10705"/>
                  </a:lnTo>
                  <a:lnTo>
                    <a:pt x="7314" y="2718"/>
                  </a:lnTo>
                  <a:lnTo>
                    <a:pt x="3657" y="0"/>
                  </a:lnTo>
                  <a:close/>
                </a:path>
              </a:pathLst>
            </a:custGeom>
            <a:solidFill>
              <a:srgbClr val="DE7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6333305" y="3087268"/>
              <a:ext cx="555637" cy="676299"/>
            </a:xfrm>
            <a:custGeom>
              <a:avLst/>
              <a:gdLst/>
              <a:ahLst/>
              <a:cxnLst/>
              <a:rect l="l" t="t" r="r" b="b"/>
              <a:pathLst>
                <a:path w="6562" h="7987" extrusionOk="0">
                  <a:moveTo>
                    <a:pt x="1" y="0"/>
                  </a:moveTo>
                  <a:lnTo>
                    <a:pt x="1" y="7987"/>
                  </a:lnTo>
                  <a:lnTo>
                    <a:pt x="6561" y="7987"/>
                  </a:lnTo>
                  <a:lnTo>
                    <a:pt x="6561" y="0"/>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6259129" y="3087268"/>
              <a:ext cx="74260" cy="676299"/>
            </a:xfrm>
            <a:custGeom>
              <a:avLst/>
              <a:gdLst/>
              <a:ahLst/>
              <a:cxnLst/>
              <a:rect l="l" t="t" r="r" b="b"/>
              <a:pathLst>
                <a:path w="877" h="7987" extrusionOk="0">
                  <a:moveTo>
                    <a:pt x="0" y="0"/>
                  </a:moveTo>
                  <a:lnTo>
                    <a:pt x="0" y="7987"/>
                  </a:lnTo>
                  <a:lnTo>
                    <a:pt x="877" y="7987"/>
                  </a:lnTo>
                  <a:lnTo>
                    <a:pt x="877"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6481062" y="3160765"/>
              <a:ext cx="28535" cy="308894"/>
            </a:xfrm>
            <a:custGeom>
              <a:avLst/>
              <a:gdLst/>
              <a:ahLst/>
              <a:cxnLst/>
              <a:rect l="l" t="t" r="r" b="b"/>
              <a:pathLst>
                <a:path w="337" h="3648" extrusionOk="0">
                  <a:moveTo>
                    <a:pt x="0" y="0"/>
                  </a:moveTo>
                  <a:lnTo>
                    <a:pt x="0" y="3648"/>
                  </a:lnTo>
                  <a:lnTo>
                    <a:pt x="336" y="3648"/>
                  </a:lnTo>
                  <a:lnTo>
                    <a:pt x="336"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2"/>
            <p:cNvSpPr/>
            <p:nvPr/>
          </p:nvSpPr>
          <p:spPr>
            <a:xfrm>
              <a:off x="6481062" y="3160765"/>
              <a:ext cx="260206" cy="29298"/>
            </a:xfrm>
            <a:custGeom>
              <a:avLst/>
              <a:gdLst/>
              <a:ahLst/>
              <a:cxnLst/>
              <a:rect l="l" t="t" r="r" b="b"/>
              <a:pathLst>
                <a:path w="3073" h="346" extrusionOk="0">
                  <a:moveTo>
                    <a:pt x="0" y="0"/>
                  </a:moveTo>
                  <a:lnTo>
                    <a:pt x="0" y="345"/>
                  </a:lnTo>
                  <a:lnTo>
                    <a:pt x="3072" y="345"/>
                  </a:lnTo>
                  <a:lnTo>
                    <a:pt x="3072"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2"/>
            <p:cNvSpPr/>
            <p:nvPr/>
          </p:nvSpPr>
          <p:spPr>
            <a:xfrm>
              <a:off x="6481062" y="3440359"/>
              <a:ext cx="260206" cy="29298"/>
            </a:xfrm>
            <a:custGeom>
              <a:avLst/>
              <a:gdLst/>
              <a:ahLst/>
              <a:cxnLst/>
              <a:rect l="l" t="t" r="r" b="b"/>
              <a:pathLst>
                <a:path w="3073" h="346" extrusionOk="0">
                  <a:moveTo>
                    <a:pt x="0" y="1"/>
                  </a:moveTo>
                  <a:lnTo>
                    <a:pt x="0" y="346"/>
                  </a:lnTo>
                  <a:lnTo>
                    <a:pt x="3072" y="346"/>
                  </a:lnTo>
                  <a:lnTo>
                    <a:pt x="3072"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2"/>
            <p:cNvSpPr/>
            <p:nvPr/>
          </p:nvSpPr>
          <p:spPr>
            <a:xfrm>
              <a:off x="6712648" y="3160765"/>
              <a:ext cx="28620" cy="308894"/>
            </a:xfrm>
            <a:custGeom>
              <a:avLst/>
              <a:gdLst/>
              <a:ahLst/>
              <a:cxnLst/>
              <a:rect l="l" t="t" r="r" b="b"/>
              <a:pathLst>
                <a:path w="338" h="3648" extrusionOk="0">
                  <a:moveTo>
                    <a:pt x="1" y="0"/>
                  </a:moveTo>
                  <a:lnTo>
                    <a:pt x="1" y="3648"/>
                  </a:lnTo>
                  <a:lnTo>
                    <a:pt x="337" y="3648"/>
                  </a:lnTo>
                  <a:lnTo>
                    <a:pt x="337"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2"/>
            <p:cNvSpPr/>
            <p:nvPr/>
          </p:nvSpPr>
          <p:spPr>
            <a:xfrm>
              <a:off x="6509513" y="3189977"/>
              <a:ext cx="202458" cy="250469"/>
            </a:xfrm>
            <a:custGeom>
              <a:avLst/>
              <a:gdLst/>
              <a:ahLst/>
              <a:cxnLst/>
              <a:rect l="l" t="t" r="r" b="b"/>
              <a:pathLst>
                <a:path w="2391" h="2958" extrusionOk="0">
                  <a:moveTo>
                    <a:pt x="0" y="0"/>
                  </a:moveTo>
                  <a:lnTo>
                    <a:pt x="0" y="2958"/>
                  </a:lnTo>
                  <a:lnTo>
                    <a:pt x="2391" y="2958"/>
                  </a:lnTo>
                  <a:lnTo>
                    <a:pt x="2391" y="0"/>
                  </a:ln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2"/>
            <p:cNvSpPr/>
            <p:nvPr/>
          </p:nvSpPr>
          <p:spPr>
            <a:xfrm>
              <a:off x="6509513" y="3189977"/>
              <a:ext cx="203220" cy="250469"/>
            </a:xfrm>
            <a:custGeom>
              <a:avLst/>
              <a:gdLst/>
              <a:ahLst/>
              <a:cxnLst/>
              <a:rect l="l" t="t" r="r" b="b"/>
              <a:pathLst>
                <a:path w="2400" h="2958" extrusionOk="0">
                  <a:moveTo>
                    <a:pt x="0" y="0"/>
                  </a:moveTo>
                  <a:lnTo>
                    <a:pt x="0" y="2958"/>
                  </a:lnTo>
                  <a:lnTo>
                    <a:pt x="2400" y="0"/>
                  </a:ln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2"/>
            <p:cNvSpPr/>
            <p:nvPr/>
          </p:nvSpPr>
          <p:spPr>
            <a:xfrm>
              <a:off x="6480300" y="3285913"/>
              <a:ext cx="260968" cy="29382"/>
            </a:xfrm>
            <a:custGeom>
              <a:avLst/>
              <a:gdLst/>
              <a:ahLst/>
              <a:cxnLst/>
              <a:rect l="l" t="t" r="r" b="b"/>
              <a:pathLst>
                <a:path w="3082" h="347" extrusionOk="0">
                  <a:moveTo>
                    <a:pt x="0" y="1"/>
                  </a:moveTo>
                  <a:lnTo>
                    <a:pt x="0" y="346"/>
                  </a:lnTo>
                  <a:lnTo>
                    <a:pt x="3081" y="346"/>
                  </a:lnTo>
                  <a:lnTo>
                    <a:pt x="3081"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2"/>
            <p:cNvSpPr/>
            <p:nvPr/>
          </p:nvSpPr>
          <p:spPr>
            <a:xfrm>
              <a:off x="6596474" y="3160765"/>
              <a:ext cx="29298" cy="154532"/>
            </a:xfrm>
            <a:custGeom>
              <a:avLst/>
              <a:gdLst/>
              <a:ahLst/>
              <a:cxnLst/>
              <a:rect l="l" t="t" r="r" b="b"/>
              <a:pathLst>
                <a:path w="346" h="1825" extrusionOk="0">
                  <a:moveTo>
                    <a:pt x="0" y="0"/>
                  </a:moveTo>
                  <a:lnTo>
                    <a:pt x="0" y="1824"/>
                  </a:lnTo>
                  <a:lnTo>
                    <a:pt x="346" y="1824"/>
                  </a:lnTo>
                  <a:lnTo>
                    <a:pt x="346"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2"/>
            <p:cNvSpPr/>
            <p:nvPr/>
          </p:nvSpPr>
          <p:spPr>
            <a:xfrm>
              <a:off x="6459301" y="3469571"/>
              <a:ext cx="302967" cy="42846"/>
            </a:xfrm>
            <a:custGeom>
              <a:avLst/>
              <a:gdLst/>
              <a:ahLst/>
              <a:cxnLst/>
              <a:rect l="l" t="t" r="r" b="b"/>
              <a:pathLst>
                <a:path w="3578" h="506" extrusionOk="0">
                  <a:moveTo>
                    <a:pt x="0" y="1"/>
                  </a:moveTo>
                  <a:lnTo>
                    <a:pt x="0" y="506"/>
                  </a:lnTo>
                  <a:lnTo>
                    <a:pt x="3577" y="506"/>
                  </a:lnTo>
                  <a:lnTo>
                    <a:pt x="3577"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2"/>
            <p:cNvSpPr/>
            <p:nvPr/>
          </p:nvSpPr>
          <p:spPr>
            <a:xfrm>
              <a:off x="6459301" y="3469571"/>
              <a:ext cx="42761" cy="42846"/>
            </a:xfrm>
            <a:custGeom>
              <a:avLst/>
              <a:gdLst/>
              <a:ahLst/>
              <a:cxnLst/>
              <a:rect l="l" t="t" r="r" b="b"/>
              <a:pathLst>
                <a:path w="505" h="506" extrusionOk="0">
                  <a:moveTo>
                    <a:pt x="0" y="1"/>
                  </a:moveTo>
                  <a:lnTo>
                    <a:pt x="0" y="506"/>
                  </a:lnTo>
                  <a:lnTo>
                    <a:pt x="505" y="506"/>
                  </a:lnTo>
                  <a:lnTo>
                    <a:pt x="505"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a:off x="6720184" y="3469571"/>
              <a:ext cx="42083" cy="42846"/>
            </a:xfrm>
            <a:custGeom>
              <a:avLst/>
              <a:gdLst/>
              <a:ahLst/>
              <a:cxnLst/>
              <a:rect l="l" t="t" r="r" b="b"/>
              <a:pathLst>
                <a:path w="497" h="506" extrusionOk="0">
                  <a:moveTo>
                    <a:pt x="0" y="1"/>
                  </a:moveTo>
                  <a:lnTo>
                    <a:pt x="0" y="506"/>
                  </a:lnTo>
                  <a:lnTo>
                    <a:pt x="496" y="506"/>
                  </a:lnTo>
                  <a:lnTo>
                    <a:pt x="496"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2"/>
            <p:cNvSpPr/>
            <p:nvPr/>
          </p:nvSpPr>
          <p:spPr>
            <a:xfrm>
              <a:off x="6459301" y="3512332"/>
              <a:ext cx="302967" cy="11346"/>
            </a:xfrm>
            <a:custGeom>
              <a:avLst/>
              <a:gdLst/>
              <a:ahLst/>
              <a:cxnLst/>
              <a:rect l="l" t="t" r="r" b="b"/>
              <a:pathLst>
                <a:path w="3578" h="134" extrusionOk="0">
                  <a:moveTo>
                    <a:pt x="0" y="1"/>
                  </a:moveTo>
                  <a:lnTo>
                    <a:pt x="0" y="133"/>
                  </a:lnTo>
                  <a:lnTo>
                    <a:pt x="3577" y="133"/>
                  </a:lnTo>
                  <a:lnTo>
                    <a:pt x="3577" y="1"/>
                  </a:lnTo>
                  <a:close/>
                </a:path>
              </a:pathLst>
            </a:custGeom>
            <a:solidFill>
              <a:srgbClr val="FEB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a:off x="7508083" y="3087268"/>
              <a:ext cx="555637" cy="676299"/>
            </a:xfrm>
            <a:custGeom>
              <a:avLst/>
              <a:gdLst/>
              <a:ahLst/>
              <a:cxnLst/>
              <a:rect l="l" t="t" r="r" b="b"/>
              <a:pathLst>
                <a:path w="6562" h="7987" extrusionOk="0">
                  <a:moveTo>
                    <a:pt x="1" y="0"/>
                  </a:moveTo>
                  <a:lnTo>
                    <a:pt x="1" y="7987"/>
                  </a:lnTo>
                  <a:lnTo>
                    <a:pt x="6561" y="7987"/>
                  </a:lnTo>
                  <a:lnTo>
                    <a:pt x="6561" y="0"/>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2"/>
            <p:cNvSpPr/>
            <p:nvPr/>
          </p:nvSpPr>
          <p:spPr>
            <a:xfrm>
              <a:off x="8063634" y="3087268"/>
              <a:ext cx="73498" cy="676299"/>
            </a:xfrm>
            <a:custGeom>
              <a:avLst/>
              <a:gdLst/>
              <a:ahLst/>
              <a:cxnLst/>
              <a:rect l="l" t="t" r="r" b="b"/>
              <a:pathLst>
                <a:path w="868" h="7987" extrusionOk="0">
                  <a:moveTo>
                    <a:pt x="0" y="0"/>
                  </a:moveTo>
                  <a:lnTo>
                    <a:pt x="0" y="7987"/>
                  </a:lnTo>
                  <a:lnTo>
                    <a:pt x="868" y="7987"/>
                  </a:lnTo>
                  <a:lnTo>
                    <a:pt x="868"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2"/>
            <p:cNvSpPr/>
            <p:nvPr/>
          </p:nvSpPr>
          <p:spPr>
            <a:xfrm>
              <a:off x="7050754" y="3205727"/>
              <a:ext cx="33108" cy="509828"/>
            </a:xfrm>
            <a:custGeom>
              <a:avLst/>
              <a:gdLst/>
              <a:ahLst/>
              <a:cxnLst/>
              <a:rect l="l" t="t" r="r" b="b"/>
              <a:pathLst>
                <a:path w="391" h="6021" extrusionOk="0">
                  <a:moveTo>
                    <a:pt x="1" y="0"/>
                  </a:moveTo>
                  <a:lnTo>
                    <a:pt x="1" y="6021"/>
                  </a:lnTo>
                  <a:lnTo>
                    <a:pt x="390" y="6021"/>
                  </a:lnTo>
                  <a:lnTo>
                    <a:pt x="39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2"/>
            <p:cNvSpPr/>
            <p:nvPr/>
          </p:nvSpPr>
          <p:spPr>
            <a:xfrm>
              <a:off x="7050754" y="3205727"/>
              <a:ext cx="295516" cy="33023"/>
            </a:xfrm>
            <a:custGeom>
              <a:avLst/>
              <a:gdLst/>
              <a:ahLst/>
              <a:cxnLst/>
              <a:rect l="l" t="t" r="r" b="b"/>
              <a:pathLst>
                <a:path w="3490" h="390" extrusionOk="0">
                  <a:moveTo>
                    <a:pt x="1" y="0"/>
                  </a:moveTo>
                  <a:lnTo>
                    <a:pt x="1" y="390"/>
                  </a:lnTo>
                  <a:lnTo>
                    <a:pt x="3489" y="390"/>
                  </a:lnTo>
                  <a:lnTo>
                    <a:pt x="3489"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2"/>
            <p:cNvSpPr/>
            <p:nvPr/>
          </p:nvSpPr>
          <p:spPr>
            <a:xfrm>
              <a:off x="7050754" y="3682527"/>
              <a:ext cx="295516" cy="33023"/>
            </a:xfrm>
            <a:custGeom>
              <a:avLst/>
              <a:gdLst/>
              <a:ahLst/>
              <a:cxnLst/>
              <a:rect l="l" t="t" r="r" b="b"/>
              <a:pathLst>
                <a:path w="3490" h="390" extrusionOk="0">
                  <a:moveTo>
                    <a:pt x="1" y="0"/>
                  </a:moveTo>
                  <a:lnTo>
                    <a:pt x="1" y="390"/>
                  </a:lnTo>
                  <a:lnTo>
                    <a:pt x="3489" y="390"/>
                  </a:lnTo>
                  <a:lnTo>
                    <a:pt x="3489"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a:off x="7313161" y="3205727"/>
              <a:ext cx="33108" cy="509828"/>
            </a:xfrm>
            <a:custGeom>
              <a:avLst/>
              <a:gdLst/>
              <a:ahLst/>
              <a:cxnLst/>
              <a:rect l="l" t="t" r="r" b="b"/>
              <a:pathLst>
                <a:path w="391" h="6021" extrusionOk="0">
                  <a:moveTo>
                    <a:pt x="1" y="0"/>
                  </a:moveTo>
                  <a:lnTo>
                    <a:pt x="1" y="6021"/>
                  </a:lnTo>
                  <a:lnTo>
                    <a:pt x="390" y="6021"/>
                  </a:lnTo>
                  <a:lnTo>
                    <a:pt x="3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2"/>
            <p:cNvSpPr/>
            <p:nvPr/>
          </p:nvSpPr>
          <p:spPr>
            <a:xfrm>
              <a:off x="7083777" y="3238665"/>
              <a:ext cx="229469" cy="443951"/>
            </a:xfrm>
            <a:custGeom>
              <a:avLst/>
              <a:gdLst/>
              <a:ahLst/>
              <a:cxnLst/>
              <a:rect l="l" t="t" r="r" b="b"/>
              <a:pathLst>
                <a:path w="2710" h="5243" extrusionOk="0">
                  <a:moveTo>
                    <a:pt x="0" y="1"/>
                  </a:moveTo>
                  <a:lnTo>
                    <a:pt x="0" y="5242"/>
                  </a:lnTo>
                  <a:lnTo>
                    <a:pt x="2710" y="5242"/>
                  </a:lnTo>
                  <a:lnTo>
                    <a:pt x="2710" y="1"/>
                  </a:ln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2"/>
            <p:cNvSpPr/>
            <p:nvPr/>
          </p:nvSpPr>
          <p:spPr>
            <a:xfrm>
              <a:off x="7083777" y="3238665"/>
              <a:ext cx="229469" cy="443951"/>
            </a:xfrm>
            <a:custGeom>
              <a:avLst/>
              <a:gdLst/>
              <a:ahLst/>
              <a:cxnLst/>
              <a:rect l="l" t="t" r="r" b="b"/>
              <a:pathLst>
                <a:path w="2710" h="5243" extrusionOk="0">
                  <a:moveTo>
                    <a:pt x="0" y="1"/>
                  </a:moveTo>
                  <a:lnTo>
                    <a:pt x="0" y="5242"/>
                  </a:lnTo>
                  <a:lnTo>
                    <a:pt x="2710" y="1"/>
                  </a:ln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7050754" y="3425371"/>
              <a:ext cx="295516" cy="33108"/>
            </a:xfrm>
            <a:custGeom>
              <a:avLst/>
              <a:gdLst/>
              <a:ahLst/>
              <a:cxnLst/>
              <a:rect l="l" t="t" r="r" b="b"/>
              <a:pathLst>
                <a:path w="3490" h="391" extrusionOk="0">
                  <a:moveTo>
                    <a:pt x="1" y="1"/>
                  </a:moveTo>
                  <a:lnTo>
                    <a:pt x="1" y="390"/>
                  </a:lnTo>
                  <a:lnTo>
                    <a:pt x="3489" y="390"/>
                  </a:lnTo>
                  <a:lnTo>
                    <a:pt x="3489"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a:off x="7182000" y="3205727"/>
              <a:ext cx="33023" cy="252755"/>
            </a:xfrm>
            <a:custGeom>
              <a:avLst/>
              <a:gdLst/>
              <a:ahLst/>
              <a:cxnLst/>
              <a:rect l="l" t="t" r="r" b="b"/>
              <a:pathLst>
                <a:path w="390" h="2985" extrusionOk="0">
                  <a:moveTo>
                    <a:pt x="0" y="0"/>
                  </a:moveTo>
                  <a:lnTo>
                    <a:pt x="0" y="2984"/>
                  </a:lnTo>
                  <a:lnTo>
                    <a:pt x="390" y="2984"/>
                  </a:lnTo>
                  <a:lnTo>
                    <a:pt x="39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a:off x="7026791" y="3715465"/>
              <a:ext cx="343442" cy="48095"/>
            </a:xfrm>
            <a:custGeom>
              <a:avLst/>
              <a:gdLst/>
              <a:ahLst/>
              <a:cxnLst/>
              <a:rect l="l" t="t" r="r" b="b"/>
              <a:pathLst>
                <a:path w="4056" h="568" extrusionOk="0">
                  <a:moveTo>
                    <a:pt x="1" y="1"/>
                  </a:moveTo>
                  <a:lnTo>
                    <a:pt x="1" y="568"/>
                  </a:lnTo>
                  <a:lnTo>
                    <a:pt x="4056" y="568"/>
                  </a:lnTo>
                  <a:lnTo>
                    <a:pt x="40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a:off x="7026791" y="3715465"/>
              <a:ext cx="48095" cy="48095"/>
            </a:xfrm>
            <a:custGeom>
              <a:avLst/>
              <a:gdLst/>
              <a:ahLst/>
              <a:cxnLst/>
              <a:rect l="l" t="t" r="r" b="b"/>
              <a:pathLst>
                <a:path w="568" h="568" extrusionOk="0">
                  <a:moveTo>
                    <a:pt x="1" y="1"/>
                  </a:moveTo>
                  <a:lnTo>
                    <a:pt x="1" y="568"/>
                  </a:lnTo>
                  <a:lnTo>
                    <a:pt x="567" y="568"/>
                  </a:lnTo>
                  <a:lnTo>
                    <a:pt x="567"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a:off x="7322137" y="3715465"/>
              <a:ext cx="48095" cy="48095"/>
            </a:xfrm>
            <a:custGeom>
              <a:avLst/>
              <a:gdLst/>
              <a:ahLst/>
              <a:cxnLst/>
              <a:rect l="l" t="t" r="r" b="b"/>
              <a:pathLst>
                <a:path w="568" h="568" extrusionOk="0">
                  <a:moveTo>
                    <a:pt x="1" y="1"/>
                  </a:moveTo>
                  <a:lnTo>
                    <a:pt x="1" y="568"/>
                  </a:lnTo>
                  <a:lnTo>
                    <a:pt x="568" y="568"/>
                  </a:lnTo>
                  <a:lnTo>
                    <a:pt x="568"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a:off x="7276413" y="3483881"/>
              <a:ext cx="14395" cy="57748"/>
            </a:xfrm>
            <a:custGeom>
              <a:avLst/>
              <a:gdLst/>
              <a:ahLst/>
              <a:cxnLst/>
              <a:rect l="l" t="t" r="r" b="b"/>
              <a:pathLst>
                <a:path w="170" h="682" extrusionOk="0">
                  <a:moveTo>
                    <a:pt x="89" y="0"/>
                  </a:moveTo>
                  <a:cubicBezTo>
                    <a:pt x="36" y="0"/>
                    <a:pt x="1" y="36"/>
                    <a:pt x="1" y="80"/>
                  </a:cubicBezTo>
                  <a:lnTo>
                    <a:pt x="1" y="593"/>
                  </a:lnTo>
                  <a:cubicBezTo>
                    <a:pt x="1" y="646"/>
                    <a:pt x="36" y="682"/>
                    <a:pt x="89" y="682"/>
                  </a:cubicBezTo>
                  <a:cubicBezTo>
                    <a:pt x="134" y="682"/>
                    <a:pt x="169" y="646"/>
                    <a:pt x="169" y="593"/>
                  </a:cubicBezTo>
                  <a:lnTo>
                    <a:pt x="169" y="80"/>
                  </a:lnTo>
                  <a:cubicBezTo>
                    <a:pt x="169" y="36"/>
                    <a:pt x="134" y="0"/>
                    <a:pt x="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a:off x="6888856" y="3152467"/>
              <a:ext cx="55547" cy="30060"/>
            </a:xfrm>
            <a:custGeom>
              <a:avLst/>
              <a:gdLst/>
              <a:ahLst/>
              <a:cxnLst/>
              <a:rect l="l" t="t" r="r" b="b"/>
              <a:pathLst>
                <a:path w="656" h="355" extrusionOk="0">
                  <a:moveTo>
                    <a:pt x="0" y="1"/>
                  </a:moveTo>
                  <a:lnTo>
                    <a:pt x="0" y="355"/>
                  </a:lnTo>
                  <a:lnTo>
                    <a:pt x="585" y="355"/>
                  </a:lnTo>
                  <a:cubicBezTo>
                    <a:pt x="620" y="355"/>
                    <a:pt x="656" y="328"/>
                    <a:pt x="656" y="284"/>
                  </a:cubicBezTo>
                  <a:lnTo>
                    <a:pt x="656" y="63"/>
                  </a:lnTo>
                  <a:cubicBezTo>
                    <a:pt x="656" y="27"/>
                    <a:pt x="620" y="1"/>
                    <a:pt x="585"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a:off x="6907569" y="3116480"/>
              <a:ext cx="72821" cy="30060"/>
            </a:xfrm>
            <a:custGeom>
              <a:avLst/>
              <a:gdLst/>
              <a:ahLst/>
              <a:cxnLst/>
              <a:rect l="l" t="t" r="r" b="b"/>
              <a:pathLst>
                <a:path w="860" h="355" extrusionOk="0">
                  <a:moveTo>
                    <a:pt x="72" y="1"/>
                  </a:moveTo>
                  <a:cubicBezTo>
                    <a:pt x="27" y="1"/>
                    <a:pt x="1" y="36"/>
                    <a:pt x="1" y="72"/>
                  </a:cubicBezTo>
                  <a:lnTo>
                    <a:pt x="1" y="293"/>
                  </a:lnTo>
                  <a:cubicBezTo>
                    <a:pt x="1" y="328"/>
                    <a:pt x="27" y="355"/>
                    <a:pt x="72" y="355"/>
                  </a:cubicBezTo>
                  <a:lnTo>
                    <a:pt x="798" y="355"/>
                  </a:lnTo>
                  <a:cubicBezTo>
                    <a:pt x="833" y="355"/>
                    <a:pt x="860" y="328"/>
                    <a:pt x="860" y="293"/>
                  </a:cubicBezTo>
                  <a:lnTo>
                    <a:pt x="860" y="72"/>
                  </a:lnTo>
                  <a:cubicBezTo>
                    <a:pt x="860" y="36"/>
                    <a:pt x="833" y="1"/>
                    <a:pt x="79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a:off x="7452621" y="3152467"/>
              <a:ext cx="55547" cy="30060"/>
            </a:xfrm>
            <a:custGeom>
              <a:avLst/>
              <a:gdLst/>
              <a:ahLst/>
              <a:cxnLst/>
              <a:rect l="l" t="t" r="r" b="b"/>
              <a:pathLst>
                <a:path w="656" h="355" extrusionOk="0">
                  <a:moveTo>
                    <a:pt x="71" y="1"/>
                  </a:moveTo>
                  <a:cubicBezTo>
                    <a:pt x="27" y="1"/>
                    <a:pt x="0" y="27"/>
                    <a:pt x="0" y="63"/>
                  </a:cubicBezTo>
                  <a:lnTo>
                    <a:pt x="0" y="284"/>
                  </a:lnTo>
                  <a:cubicBezTo>
                    <a:pt x="0" y="320"/>
                    <a:pt x="27" y="355"/>
                    <a:pt x="71" y="355"/>
                  </a:cubicBezTo>
                  <a:lnTo>
                    <a:pt x="656" y="355"/>
                  </a:lnTo>
                  <a:lnTo>
                    <a:pt x="656" y="1"/>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a:off x="7416634" y="3117242"/>
              <a:ext cx="72821" cy="30060"/>
            </a:xfrm>
            <a:custGeom>
              <a:avLst/>
              <a:gdLst/>
              <a:ahLst/>
              <a:cxnLst/>
              <a:rect l="l" t="t" r="r" b="b"/>
              <a:pathLst>
                <a:path w="860" h="355" extrusionOk="0">
                  <a:moveTo>
                    <a:pt x="62" y="1"/>
                  </a:moveTo>
                  <a:cubicBezTo>
                    <a:pt x="27" y="1"/>
                    <a:pt x="0" y="27"/>
                    <a:pt x="0" y="63"/>
                  </a:cubicBezTo>
                  <a:lnTo>
                    <a:pt x="0" y="284"/>
                  </a:lnTo>
                  <a:cubicBezTo>
                    <a:pt x="0" y="319"/>
                    <a:pt x="27" y="355"/>
                    <a:pt x="62" y="355"/>
                  </a:cubicBezTo>
                  <a:lnTo>
                    <a:pt x="788" y="355"/>
                  </a:lnTo>
                  <a:cubicBezTo>
                    <a:pt x="824" y="355"/>
                    <a:pt x="859" y="319"/>
                    <a:pt x="859" y="284"/>
                  </a:cubicBezTo>
                  <a:lnTo>
                    <a:pt x="859" y="63"/>
                  </a:lnTo>
                  <a:cubicBezTo>
                    <a:pt x="859" y="27"/>
                    <a:pt x="824" y="1"/>
                    <a:pt x="78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a:off x="6888856" y="3395397"/>
              <a:ext cx="55547" cy="30060"/>
            </a:xfrm>
            <a:custGeom>
              <a:avLst/>
              <a:gdLst/>
              <a:ahLst/>
              <a:cxnLst/>
              <a:rect l="l" t="t" r="r" b="b"/>
              <a:pathLst>
                <a:path w="656" h="355" extrusionOk="0">
                  <a:moveTo>
                    <a:pt x="0" y="0"/>
                  </a:moveTo>
                  <a:lnTo>
                    <a:pt x="0" y="355"/>
                  </a:lnTo>
                  <a:lnTo>
                    <a:pt x="585" y="355"/>
                  </a:lnTo>
                  <a:cubicBezTo>
                    <a:pt x="620" y="355"/>
                    <a:pt x="656" y="328"/>
                    <a:pt x="656" y="293"/>
                  </a:cubicBezTo>
                  <a:lnTo>
                    <a:pt x="656" y="71"/>
                  </a:lnTo>
                  <a:cubicBezTo>
                    <a:pt x="656" y="27"/>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a:off x="6907569" y="3360172"/>
              <a:ext cx="72821" cy="30060"/>
            </a:xfrm>
            <a:custGeom>
              <a:avLst/>
              <a:gdLst/>
              <a:ahLst/>
              <a:cxnLst/>
              <a:rect l="l" t="t" r="r" b="b"/>
              <a:pathLst>
                <a:path w="860" h="355" extrusionOk="0">
                  <a:moveTo>
                    <a:pt x="72" y="0"/>
                  </a:moveTo>
                  <a:cubicBezTo>
                    <a:pt x="27" y="0"/>
                    <a:pt x="1" y="27"/>
                    <a:pt x="1" y="62"/>
                  </a:cubicBezTo>
                  <a:lnTo>
                    <a:pt x="1" y="284"/>
                  </a:lnTo>
                  <a:cubicBezTo>
                    <a:pt x="1" y="328"/>
                    <a:pt x="27" y="354"/>
                    <a:pt x="72" y="354"/>
                  </a:cubicBezTo>
                  <a:lnTo>
                    <a:pt x="798" y="354"/>
                  </a:lnTo>
                  <a:cubicBezTo>
                    <a:pt x="833" y="354"/>
                    <a:pt x="860" y="328"/>
                    <a:pt x="860" y="284"/>
                  </a:cubicBezTo>
                  <a:lnTo>
                    <a:pt x="860" y="62"/>
                  </a:lnTo>
                  <a:cubicBezTo>
                    <a:pt x="860" y="27"/>
                    <a:pt x="833" y="0"/>
                    <a:pt x="798"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a:off x="6949568" y="3395397"/>
              <a:ext cx="72821" cy="30060"/>
            </a:xfrm>
            <a:custGeom>
              <a:avLst/>
              <a:gdLst/>
              <a:ahLst/>
              <a:cxnLst/>
              <a:rect l="l" t="t" r="r" b="b"/>
              <a:pathLst>
                <a:path w="860" h="355" extrusionOk="0">
                  <a:moveTo>
                    <a:pt x="63" y="0"/>
                  </a:moveTo>
                  <a:cubicBezTo>
                    <a:pt x="27" y="0"/>
                    <a:pt x="1" y="27"/>
                    <a:pt x="1" y="62"/>
                  </a:cubicBezTo>
                  <a:lnTo>
                    <a:pt x="1" y="284"/>
                  </a:lnTo>
                  <a:cubicBezTo>
                    <a:pt x="1" y="328"/>
                    <a:pt x="27" y="355"/>
                    <a:pt x="63" y="355"/>
                  </a:cubicBezTo>
                  <a:lnTo>
                    <a:pt x="797" y="355"/>
                  </a:lnTo>
                  <a:cubicBezTo>
                    <a:pt x="833" y="355"/>
                    <a:pt x="859" y="328"/>
                    <a:pt x="859" y="284"/>
                  </a:cubicBezTo>
                  <a:lnTo>
                    <a:pt x="859" y="62"/>
                  </a:lnTo>
                  <a:cubicBezTo>
                    <a:pt x="859" y="27"/>
                    <a:pt x="833" y="0"/>
                    <a:pt x="797"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p:cNvSpPr/>
            <p:nvPr/>
          </p:nvSpPr>
          <p:spPr>
            <a:xfrm>
              <a:off x="7452621" y="3395397"/>
              <a:ext cx="55547" cy="30060"/>
            </a:xfrm>
            <a:custGeom>
              <a:avLst/>
              <a:gdLst/>
              <a:ahLst/>
              <a:cxnLst/>
              <a:rect l="l" t="t" r="r" b="b"/>
              <a:pathLst>
                <a:path w="656" h="355" extrusionOk="0">
                  <a:moveTo>
                    <a:pt x="71" y="0"/>
                  </a:moveTo>
                  <a:cubicBezTo>
                    <a:pt x="27" y="0"/>
                    <a:pt x="0" y="27"/>
                    <a:pt x="0" y="71"/>
                  </a:cubicBezTo>
                  <a:lnTo>
                    <a:pt x="0" y="293"/>
                  </a:lnTo>
                  <a:cubicBezTo>
                    <a:pt x="0" y="328"/>
                    <a:pt x="27" y="355"/>
                    <a:pt x="71" y="355"/>
                  </a:cubicBezTo>
                  <a:lnTo>
                    <a:pt x="656" y="355"/>
                  </a:lnTo>
                  <a:lnTo>
                    <a:pt x="656"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2"/>
            <p:cNvSpPr/>
            <p:nvPr/>
          </p:nvSpPr>
          <p:spPr>
            <a:xfrm>
              <a:off x="7416634" y="3360172"/>
              <a:ext cx="72821" cy="30060"/>
            </a:xfrm>
            <a:custGeom>
              <a:avLst/>
              <a:gdLst/>
              <a:ahLst/>
              <a:cxnLst/>
              <a:rect l="l" t="t" r="r" b="b"/>
              <a:pathLst>
                <a:path w="860" h="355" extrusionOk="0">
                  <a:moveTo>
                    <a:pt x="62" y="0"/>
                  </a:moveTo>
                  <a:cubicBezTo>
                    <a:pt x="27" y="0"/>
                    <a:pt x="0" y="27"/>
                    <a:pt x="0" y="62"/>
                  </a:cubicBezTo>
                  <a:lnTo>
                    <a:pt x="0" y="284"/>
                  </a:lnTo>
                  <a:cubicBezTo>
                    <a:pt x="0" y="328"/>
                    <a:pt x="27" y="354"/>
                    <a:pt x="62" y="354"/>
                  </a:cubicBezTo>
                  <a:lnTo>
                    <a:pt x="788" y="354"/>
                  </a:lnTo>
                  <a:cubicBezTo>
                    <a:pt x="824" y="354"/>
                    <a:pt x="859" y="328"/>
                    <a:pt x="859" y="284"/>
                  </a:cubicBezTo>
                  <a:lnTo>
                    <a:pt x="859" y="62"/>
                  </a:lnTo>
                  <a:cubicBezTo>
                    <a:pt x="859" y="27"/>
                    <a:pt x="824" y="0"/>
                    <a:pt x="788"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2"/>
            <p:cNvSpPr/>
            <p:nvPr/>
          </p:nvSpPr>
          <p:spPr>
            <a:xfrm>
              <a:off x="7374635" y="3395397"/>
              <a:ext cx="72821" cy="30060"/>
            </a:xfrm>
            <a:custGeom>
              <a:avLst/>
              <a:gdLst/>
              <a:ahLst/>
              <a:cxnLst/>
              <a:rect l="l" t="t" r="r" b="b"/>
              <a:pathLst>
                <a:path w="860" h="355" extrusionOk="0">
                  <a:moveTo>
                    <a:pt x="63" y="0"/>
                  </a:moveTo>
                  <a:cubicBezTo>
                    <a:pt x="27" y="0"/>
                    <a:pt x="1" y="27"/>
                    <a:pt x="1" y="71"/>
                  </a:cubicBezTo>
                  <a:lnTo>
                    <a:pt x="1" y="293"/>
                  </a:lnTo>
                  <a:cubicBezTo>
                    <a:pt x="1" y="328"/>
                    <a:pt x="27" y="355"/>
                    <a:pt x="63" y="355"/>
                  </a:cubicBezTo>
                  <a:lnTo>
                    <a:pt x="789" y="355"/>
                  </a:lnTo>
                  <a:cubicBezTo>
                    <a:pt x="833" y="355"/>
                    <a:pt x="859" y="328"/>
                    <a:pt x="859" y="293"/>
                  </a:cubicBezTo>
                  <a:lnTo>
                    <a:pt x="859" y="71"/>
                  </a:lnTo>
                  <a:cubicBezTo>
                    <a:pt x="859" y="27"/>
                    <a:pt x="833" y="0"/>
                    <a:pt x="789"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2"/>
            <p:cNvSpPr/>
            <p:nvPr/>
          </p:nvSpPr>
          <p:spPr>
            <a:xfrm>
              <a:off x="6888856" y="3627827"/>
              <a:ext cx="55547" cy="30060"/>
            </a:xfrm>
            <a:custGeom>
              <a:avLst/>
              <a:gdLst/>
              <a:ahLst/>
              <a:cxnLst/>
              <a:rect l="l" t="t" r="r" b="b"/>
              <a:pathLst>
                <a:path w="656" h="355" extrusionOk="0">
                  <a:moveTo>
                    <a:pt x="0" y="0"/>
                  </a:moveTo>
                  <a:lnTo>
                    <a:pt x="0" y="354"/>
                  </a:lnTo>
                  <a:lnTo>
                    <a:pt x="585" y="354"/>
                  </a:lnTo>
                  <a:cubicBezTo>
                    <a:pt x="620" y="354"/>
                    <a:pt x="656" y="328"/>
                    <a:pt x="656" y="292"/>
                  </a:cubicBezTo>
                  <a:lnTo>
                    <a:pt x="656" y="71"/>
                  </a:lnTo>
                  <a:cubicBezTo>
                    <a:pt x="656" y="35"/>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2"/>
            <p:cNvSpPr/>
            <p:nvPr/>
          </p:nvSpPr>
          <p:spPr>
            <a:xfrm>
              <a:off x="6907569" y="3592518"/>
              <a:ext cx="72821" cy="30144"/>
            </a:xfrm>
            <a:custGeom>
              <a:avLst/>
              <a:gdLst/>
              <a:ahLst/>
              <a:cxnLst/>
              <a:rect l="l" t="t" r="r" b="b"/>
              <a:pathLst>
                <a:path w="860" h="356" extrusionOk="0">
                  <a:moveTo>
                    <a:pt x="72" y="1"/>
                  </a:moveTo>
                  <a:cubicBezTo>
                    <a:pt x="27" y="1"/>
                    <a:pt x="1" y="27"/>
                    <a:pt x="1" y="63"/>
                  </a:cubicBezTo>
                  <a:lnTo>
                    <a:pt x="1" y="284"/>
                  </a:lnTo>
                  <a:cubicBezTo>
                    <a:pt x="1" y="328"/>
                    <a:pt x="27" y="355"/>
                    <a:pt x="72" y="355"/>
                  </a:cubicBezTo>
                  <a:lnTo>
                    <a:pt x="798" y="355"/>
                  </a:lnTo>
                  <a:cubicBezTo>
                    <a:pt x="833" y="355"/>
                    <a:pt x="860" y="328"/>
                    <a:pt x="860" y="284"/>
                  </a:cubicBezTo>
                  <a:lnTo>
                    <a:pt x="860" y="63"/>
                  </a:lnTo>
                  <a:cubicBezTo>
                    <a:pt x="860" y="27"/>
                    <a:pt x="833" y="1"/>
                    <a:pt x="79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2"/>
            <p:cNvSpPr/>
            <p:nvPr/>
          </p:nvSpPr>
          <p:spPr>
            <a:xfrm>
              <a:off x="7452621" y="3627827"/>
              <a:ext cx="55547" cy="30060"/>
            </a:xfrm>
            <a:custGeom>
              <a:avLst/>
              <a:gdLst/>
              <a:ahLst/>
              <a:cxnLst/>
              <a:rect l="l" t="t" r="r" b="b"/>
              <a:pathLst>
                <a:path w="656" h="355" extrusionOk="0">
                  <a:moveTo>
                    <a:pt x="71" y="0"/>
                  </a:moveTo>
                  <a:cubicBezTo>
                    <a:pt x="27" y="0"/>
                    <a:pt x="0" y="35"/>
                    <a:pt x="0" y="71"/>
                  </a:cubicBezTo>
                  <a:lnTo>
                    <a:pt x="0" y="292"/>
                  </a:lnTo>
                  <a:cubicBezTo>
                    <a:pt x="0" y="328"/>
                    <a:pt x="27" y="354"/>
                    <a:pt x="71" y="354"/>
                  </a:cubicBezTo>
                  <a:lnTo>
                    <a:pt x="656" y="354"/>
                  </a:lnTo>
                  <a:lnTo>
                    <a:pt x="656"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2"/>
            <p:cNvSpPr/>
            <p:nvPr/>
          </p:nvSpPr>
          <p:spPr>
            <a:xfrm>
              <a:off x="7416634" y="3592518"/>
              <a:ext cx="72821" cy="30144"/>
            </a:xfrm>
            <a:custGeom>
              <a:avLst/>
              <a:gdLst/>
              <a:ahLst/>
              <a:cxnLst/>
              <a:rect l="l" t="t" r="r" b="b"/>
              <a:pathLst>
                <a:path w="860" h="356" extrusionOk="0">
                  <a:moveTo>
                    <a:pt x="62" y="1"/>
                  </a:moveTo>
                  <a:cubicBezTo>
                    <a:pt x="27" y="1"/>
                    <a:pt x="0" y="27"/>
                    <a:pt x="0" y="72"/>
                  </a:cubicBezTo>
                  <a:lnTo>
                    <a:pt x="0" y="293"/>
                  </a:lnTo>
                  <a:cubicBezTo>
                    <a:pt x="0" y="328"/>
                    <a:pt x="27" y="355"/>
                    <a:pt x="62" y="355"/>
                  </a:cubicBezTo>
                  <a:lnTo>
                    <a:pt x="788" y="355"/>
                  </a:lnTo>
                  <a:cubicBezTo>
                    <a:pt x="824" y="355"/>
                    <a:pt x="859" y="328"/>
                    <a:pt x="859" y="293"/>
                  </a:cubicBezTo>
                  <a:lnTo>
                    <a:pt x="859" y="72"/>
                  </a:lnTo>
                  <a:cubicBezTo>
                    <a:pt x="859" y="27"/>
                    <a:pt x="824" y="1"/>
                    <a:pt x="78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2"/>
            <p:cNvSpPr/>
            <p:nvPr/>
          </p:nvSpPr>
          <p:spPr>
            <a:xfrm>
              <a:off x="7320697" y="2980832"/>
              <a:ext cx="131246" cy="64522"/>
            </a:xfrm>
            <a:custGeom>
              <a:avLst/>
              <a:gdLst/>
              <a:ahLst/>
              <a:cxnLst/>
              <a:rect l="l" t="t" r="r" b="b"/>
              <a:pathLst>
                <a:path w="1550" h="762" extrusionOk="0">
                  <a:moveTo>
                    <a:pt x="523" y="0"/>
                  </a:moveTo>
                  <a:cubicBezTo>
                    <a:pt x="505" y="18"/>
                    <a:pt x="496" y="36"/>
                    <a:pt x="496" y="53"/>
                  </a:cubicBezTo>
                  <a:lnTo>
                    <a:pt x="496" y="275"/>
                  </a:lnTo>
                  <a:cubicBezTo>
                    <a:pt x="496" y="319"/>
                    <a:pt x="523" y="346"/>
                    <a:pt x="567" y="346"/>
                  </a:cubicBezTo>
                  <a:lnTo>
                    <a:pt x="983" y="346"/>
                  </a:lnTo>
                  <a:lnTo>
                    <a:pt x="523" y="0"/>
                  </a:lnTo>
                  <a:close/>
                  <a:moveTo>
                    <a:pt x="71" y="408"/>
                  </a:moveTo>
                  <a:cubicBezTo>
                    <a:pt x="36" y="408"/>
                    <a:pt x="0" y="434"/>
                    <a:pt x="0" y="470"/>
                  </a:cubicBezTo>
                  <a:lnTo>
                    <a:pt x="0" y="700"/>
                  </a:lnTo>
                  <a:cubicBezTo>
                    <a:pt x="0" y="735"/>
                    <a:pt x="36" y="762"/>
                    <a:pt x="71" y="762"/>
                  </a:cubicBezTo>
                  <a:lnTo>
                    <a:pt x="797" y="762"/>
                  </a:lnTo>
                  <a:cubicBezTo>
                    <a:pt x="832" y="762"/>
                    <a:pt x="859" y="735"/>
                    <a:pt x="859" y="700"/>
                  </a:cubicBezTo>
                  <a:lnTo>
                    <a:pt x="859" y="470"/>
                  </a:lnTo>
                  <a:cubicBezTo>
                    <a:pt x="859" y="434"/>
                    <a:pt x="832" y="408"/>
                    <a:pt x="797" y="408"/>
                  </a:cubicBezTo>
                  <a:close/>
                  <a:moveTo>
                    <a:pt x="992" y="408"/>
                  </a:moveTo>
                  <a:cubicBezTo>
                    <a:pt x="956" y="408"/>
                    <a:pt x="930" y="434"/>
                    <a:pt x="930" y="470"/>
                  </a:cubicBezTo>
                  <a:lnTo>
                    <a:pt x="930" y="700"/>
                  </a:lnTo>
                  <a:cubicBezTo>
                    <a:pt x="930" y="735"/>
                    <a:pt x="956" y="762"/>
                    <a:pt x="992" y="762"/>
                  </a:cubicBezTo>
                  <a:lnTo>
                    <a:pt x="1550" y="762"/>
                  </a:lnTo>
                  <a:lnTo>
                    <a:pt x="1071" y="408"/>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2"/>
            <p:cNvSpPr/>
            <p:nvPr/>
          </p:nvSpPr>
          <p:spPr>
            <a:xfrm>
              <a:off x="6945080" y="2980832"/>
              <a:ext cx="130484" cy="64522"/>
            </a:xfrm>
            <a:custGeom>
              <a:avLst/>
              <a:gdLst/>
              <a:ahLst/>
              <a:cxnLst/>
              <a:rect l="l" t="t" r="r" b="b"/>
              <a:pathLst>
                <a:path w="1541" h="762" extrusionOk="0">
                  <a:moveTo>
                    <a:pt x="1027" y="0"/>
                  </a:moveTo>
                  <a:lnTo>
                    <a:pt x="567" y="346"/>
                  </a:lnTo>
                  <a:lnTo>
                    <a:pt x="983" y="346"/>
                  </a:lnTo>
                  <a:cubicBezTo>
                    <a:pt x="1019" y="346"/>
                    <a:pt x="1054" y="310"/>
                    <a:pt x="1054" y="275"/>
                  </a:cubicBezTo>
                  <a:lnTo>
                    <a:pt x="1054" y="53"/>
                  </a:lnTo>
                  <a:cubicBezTo>
                    <a:pt x="1054" y="36"/>
                    <a:pt x="1036" y="18"/>
                    <a:pt x="1027" y="0"/>
                  </a:cubicBezTo>
                  <a:close/>
                  <a:moveTo>
                    <a:pt x="479" y="408"/>
                  </a:moveTo>
                  <a:lnTo>
                    <a:pt x="0" y="762"/>
                  </a:lnTo>
                  <a:lnTo>
                    <a:pt x="558" y="762"/>
                  </a:lnTo>
                  <a:cubicBezTo>
                    <a:pt x="594" y="762"/>
                    <a:pt x="620" y="735"/>
                    <a:pt x="620" y="691"/>
                  </a:cubicBezTo>
                  <a:lnTo>
                    <a:pt x="620" y="470"/>
                  </a:lnTo>
                  <a:cubicBezTo>
                    <a:pt x="620" y="434"/>
                    <a:pt x="594" y="408"/>
                    <a:pt x="558" y="408"/>
                  </a:cubicBezTo>
                  <a:close/>
                  <a:moveTo>
                    <a:pt x="753" y="408"/>
                  </a:moveTo>
                  <a:cubicBezTo>
                    <a:pt x="718" y="408"/>
                    <a:pt x="682" y="434"/>
                    <a:pt x="682" y="470"/>
                  </a:cubicBezTo>
                  <a:lnTo>
                    <a:pt x="682" y="691"/>
                  </a:lnTo>
                  <a:cubicBezTo>
                    <a:pt x="682" y="735"/>
                    <a:pt x="718" y="762"/>
                    <a:pt x="753" y="762"/>
                  </a:cubicBezTo>
                  <a:lnTo>
                    <a:pt x="1479" y="762"/>
                  </a:lnTo>
                  <a:cubicBezTo>
                    <a:pt x="1514" y="762"/>
                    <a:pt x="1541" y="735"/>
                    <a:pt x="1541" y="691"/>
                  </a:cubicBezTo>
                  <a:lnTo>
                    <a:pt x="1541" y="470"/>
                  </a:lnTo>
                  <a:cubicBezTo>
                    <a:pt x="1541" y="434"/>
                    <a:pt x="1514" y="408"/>
                    <a:pt x="1479" y="408"/>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2"/>
            <p:cNvSpPr/>
            <p:nvPr/>
          </p:nvSpPr>
          <p:spPr>
            <a:xfrm>
              <a:off x="6888856" y="3252975"/>
              <a:ext cx="55547" cy="30060"/>
            </a:xfrm>
            <a:custGeom>
              <a:avLst/>
              <a:gdLst/>
              <a:ahLst/>
              <a:cxnLst/>
              <a:rect l="l" t="t" r="r" b="b"/>
              <a:pathLst>
                <a:path w="656" h="355" extrusionOk="0">
                  <a:moveTo>
                    <a:pt x="0" y="0"/>
                  </a:moveTo>
                  <a:lnTo>
                    <a:pt x="0" y="354"/>
                  </a:lnTo>
                  <a:lnTo>
                    <a:pt x="585" y="354"/>
                  </a:lnTo>
                  <a:cubicBezTo>
                    <a:pt x="620" y="354"/>
                    <a:pt x="656" y="328"/>
                    <a:pt x="656" y="292"/>
                  </a:cubicBezTo>
                  <a:lnTo>
                    <a:pt x="656" y="71"/>
                  </a:lnTo>
                  <a:cubicBezTo>
                    <a:pt x="656" y="27"/>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2"/>
            <p:cNvSpPr/>
            <p:nvPr/>
          </p:nvSpPr>
          <p:spPr>
            <a:xfrm>
              <a:off x="7452621" y="3252975"/>
              <a:ext cx="55547" cy="30060"/>
            </a:xfrm>
            <a:custGeom>
              <a:avLst/>
              <a:gdLst/>
              <a:ahLst/>
              <a:cxnLst/>
              <a:rect l="l" t="t" r="r" b="b"/>
              <a:pathLst>
                <a:path w="656" h="355" extrusionOk="0">
                  <a:moveTo>
                    <a:pt x="71" y="0"/>
                  </a:moveTo>
                  <a:cubicBezTo>
                    <a:pt x="27" y="0"/>
                    <a:pt x="0" y="27"/>
                    <a:pt x="0" y="62"/>
                  </a:cubicBezTo>
                  <a:lnTo>
                    <a:pt x="0" y="283"/>
                  </a:lnTo>
                  <a:cubicBezTo>
                    <a:pt x="0" y="328"/>
                    <a:pt x="27" y="354"/>
                    <a:pt x="71" y="354"/>
                  </a:cubicBezTo>
                  <a:lnTo>
                    <a:pt x="656" y="354"/>
                  </a:lnTo>
                  <a:lnTo>
                    <a:pt x="656"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2"/>
            <p:cNvSpPr/>
            <p:nvPr/>
          </p:nvSpPr>
          <p:spPr>
            <a:xfrm>
              <a:off x="6888856" y="3487607"/>
              <a:ext cx="55547" cy="30060"/>
            </a:xfrm>
            <a:custGeom>
              <a:avLst/>
              <a:gdLst/>
              <a:ahLst/>
              <a:cxnLst/>
              <a:rect l="l" t="t" r="r" b="b"/>
              <a:pathLst>
                <a:path w="656" h="355" extrusionOk="0">
                  <a:moveTo>
                    <a:pt x="0" y="0"/>
                  </a:moveTo>
                  <a:lnTo>
                    <a:pt x="0" y="355"/>
                  </a:lnTo>
                  <a:lnTo>
                    <a:pt x="585" y="355"/>
                  </a:lnTo>
                  <a:cubicBezTo>
                    <a:pt x="620" y="355"/>
                    <a:pt x="656" y="319"/>
                    <a:pt x="656" y="284"/>
                  </a:cubicBezTo>
                  <a:lnTo>
                    <a:pt x="656" y="62"/>
                  </a:lnTo>
                  <a:cubicBezTo>
                    <a:pt x="656" y="27"/>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2"/>
            <p:cNvSpPr/>
            <p:nvPr/>
          </p:nvSpPr>
          <p:spPr>
            <a:xfrm>
              <a:off x="7452621" y="3486845"/>
              <a:ext cx="55547" cy="30822"/>
            </a:xfrm>
            <a:custGeom>
              <a:avLst/>
              <a:gdLst/>
              <a:ahLst/>
              <a:cxnLst/>
              <a:rect l="l" t="t" r="r" b="b"/>
              <a:pathLst>
                <a:path w="656" h="364" extrusionOk="0">
                  <a:moveTo>
                    <a:pt x="71" y="1"/>
                  </a:moveTo>
                  <a:cubicBezTo>
                    <a:pt x="27" y="1"/>
                    <a:pt x="0" y="36"/>
                    <a:pt x="0" y="71"/>
                  </a:cubicBezTo>
                  <a:lnTo>
                    <a:pt x="0" y="293"/>
                  </a:lnTo>
                  <a:cubicBezTo>
                    <a:pt x="0" y="328"/>
                    <a:pt x="27" y="364"/>
                    <a:pt x="71" y="364"/>
                  </a:cubicBezTo>
                  <a:lnTo>
                    <a:pt x="656" y="364"/>
                  </a:lnTo>
                  <a:lnTo>
                    <a:pt x="656" y="355"/>
                  </a:lnTo>
                  <a:lnTo>
                    <a:pt x="656" y="1"/>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2"/>
            <p:cNvSpPr/>
            <p:nvPr/>
          </p:nvSpPr>
          <p:spPr>
            <a:xfrm>
              <a:off x="7101051" y="2964152"/>
              <a:ext cx="195684" cy="177309"/>
            </a:xfrm>
            <a:custGeom>
              <a:avLst/>
              <a:gdLst/>
              <a:ahLst/>
              <a:cxnLst/>
              <a:rect l="l" t="t" r="r" b="b"/>
              <a:pathLst>
                <a:path w="2311" h="2094" extrusionOk="0">
                  <a:moveTo>
                    <a:pt x="1155" y="1"/>
                  </a:moveTo>
                  <a:cubicBezTo>
                    <a:pt x="678" y="1"/>
                    <a:pt x="246" y="323"/>
                    <a:pt x="133" y="808"/>
                  </a:cubicBezTo>
                  <a:cubicBezTo>
                    <a:pt x="0" y="1375"/>
                    <a:pt x="354" y="1933"/>
                    <a:pt x="912" y="2065"/>
                  </a:cubicBezTo>
                  <a:cubicBezTo>
                    <a:pt x="994" y="2085"/>
                    <a:pt x="1076" y="2094"/>
                    <a:pt x="1156" y="2094"/>
                  </a:cubicBezTo>
                  <a:cubicBezTo>
                    <a:pt x="1633" y="2094"/>
                    <a:pt x="2064" y="1771"/>
                    <a:pt x="2178" y="1286"/>
                  </a:cubicBezTo>
                  <a:cubicBezTo>
                    <a:pt x="2311" y="728"/>
                    <a:pt x="1957" y="162"/>
                    <a:pt x="1399" y="29"/>
                  </a:cubicBezTo>
                  <a:cubicBezTo>
                    <a:pt x="1317" y="10"/>
                    <a:pt x="1235" y="1"/>
                    <a:pt x="1155" y="1"/>
                  </a:cubicBez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2"/>
            <p:cNvSpPr/>
            <p:nvPr/>
          </p:nvSpPr>
          <p:spPr>
            <a:xfrm>
              <a:off x="7136276" y="2990570"/>
              <a:ext cx="124472" cy="124557"/>
            </a:xfrm>
            <a:custGeom>
              <a:avLst/>
              <a:gdLst/>
              <a:ahLst/>
              <a:cxnLst/>
              <a:rect l="l" t="t" r="r" b="b"/>
              <a:pathLst>
                <a:path w="1470" h="1471" extrusionOk="0">
                  <a:moveTo>
                    <a:pt x="735" y="0"/>
                  </a:moveTo>
                  <a:cubicBezTo>
                    <a:pt x="328" y="0"/>
                    <a:pt x="0" y="328"/>
                    <a:pt x="0" y="735"/>
                  </a:cubicBezTo>
                  <a:cubicBezTo>
                    <a:pt x="0" y="1142"/>
                    <a:pt x="328" y="1470"/>
                    <a:pt x="735" y="1470"/>
                  </a:cubicBezTo>
                  <a:cubicBezTo>
                    <a:pt x="1142" y="1470"/>
                    <a:pt x="1470" y="1142"/>
                    <a:pt x="1470" y="735"/>
                  </a:cubicBezTo>
                  <a:cubicBezTo>
                    <a:pt x="1470" y="328"/>
                    <a:pt x="1142" y="0"/>
                    <a:pt x="735" y="0"/>
                  </a:cubicBez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2"/>
            <p:cNvSpPr/>
            <p:nvPr/>
          </p:nvSpPr>
          <p:spPr>
            <a:xfrm>
              <a:off x="7136276" y="2990570"/>
              <a:ext cx="105759" cy="105759"/>
            </a:xfrm>
            <a:custGeom>
              <a:avLst/>
              <a:gdLst/>
              <a:ahLst/>
              <a:cxnLst/>
              <a:rect l="l" t="t" r="r" b="b"/>
              <a:pathLst>
                <a:path w="1249" h="1249" extrusionOk="0">
                  <a:moveTo>
                    <a:pt x="735" y="0"/>
                  </a:moveTo>
                  <a:cubicBezTo>
                    <a:pt x="328" y="0"/>
                    <a:pt x="0" y="328"/>
                    <a:pt x="0" y="735"/>
                  </a:cubicBezTo>
                  <a:cubicBezTo>
                    <a:pt x="0" y="939"/>
                    <a:pt x="80" y="1116"/>
                    <a:pt x="213" y="1249"/>
                  </a:cubicBezTo>
                  <a:lnTo>
                    <a:pt x="1249" y="213"/>
                  </a:lnTo>
                  <a:cubicBezTo>
                    <a:pt x="1116" y="80"/>
                    <a:pt x="939" y="0"/>
                    <a:pt x="735" y="0"/>
                  </a:cubicBez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2"/>
            <p:cNvSpPr/>
            <p:nvPr/>
          </p:nvSpPr>
          <p:spPr>
            <a:xfrm>
              <a:off x="7655756" y="3160765"/>
              <a:ext cx="28620" cy="308894"/>
            </a:xfrm>
            <a:custGeom>
              <a:avLst/>
              <a:gdLst/>
              <a:ahLst/>
              <a:cxnLst/>
              <a:rect l="l" t="t" r="r" b="b"/>
              <a:pathLst>
                <a:path w="338" h="3648" extrusionOk="0">
                  <a:moveTo>
                    <a:pt x="1" y="0"/>
                  </a:moveTo>
                  <a:lnTo>
                    <a:pt x="1" y="3648"/>
                  </a:lnTo>
                  <a:lnTo>
                    <a:pt x="337" y="3648"/>
                  </a:lnTo>
                  <a:lnTo>
                    <a:pt x="337"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2"/>
            <p:cNvSpPr/>
            <p:nvPr/>
          </p:nvSpPr>
          <p:spPr>
            <a:xfrm>
              <a:off x="7655756" y="3160765"/>
              <a:ext cx="260206" cy="29298"/>
            </a:xfrm>
            <a:custGeom>
              <a:avLst/>
              <a:gdLst/>
              <a:ahLst/>
              <a:cxnLst/>
              <a:rect l="l" t="t" r="r" b="b"/>
              <a:pathLst>
                <a:path w="3073" h="346" extrusionOk="0">
                  <a:moveTo>
                    <a:pt x="1" y="0"/>
                  </a:moveTo>
                  <a:lnTo>
                    <a:pt x="1" y="345"/>
                  </a:lnTo>
                  <a:lnTo>
                    <a:pt x="3073" y="345"/>
                  </a:lnTo>
                  <a:lnTo>
                    <a:pt x="3073"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2"/>
            <p:cNvSpPr/>
            <p:nvPr/>
          </p:nvSpPr>
          <p:spPr>
            <a:xfrm>
              <a:off x="7655756" y="3440359"/>
              <a:ext cx="260206" cy="29298"/>
            </a:xfrm>
            <a:custGeom>
              <a:avLst/>
              <a:gdLst/>
              <a:ahLst/>
              <a:cxnLst/>
              <a:rect l="l" t="t" r="r" b="b"/>
              <a:pathLst>
                <a:path w="3073" h="346" extrusionOk="0">
                  <a:moveTo>
                    <a:pt x="1" y="1"/>
                  </a:moveTo>
                  <a:lnTo>
                    <a:pt x="1" y="346"/>
                  </a:lnTo>
                  <a:lnTo>
                    <a:pt x="3073" y="346"/>
                  </a:lnTo>
                  <a:lnTo>
                    <a:pt x="3073"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2"/>
            <p:cNvSpPr/>
            <p:nvPr/>
          </p:nvSpPr>
          <p:spPr>
            <a:xfrm>
              <a:off x="7887426" y="3160765"/>
              <a:ext cx="28535" cy="308894"/>
            </a:xfrm>
            <a:custGeom>
              <a:avLst/>
              <a:gdLst/>
              <a:ahLst/>
              <a:cxnLst/>
              <a:rect l="l" t="t" r="r" b="b"/>
              <a:pathLst>
                <a:path w="337" h="3648" extrusionOk="0">
                  <a:moveTo>
                    <a:pt x="1" y="0"/>
                  </a:moveTo>
                  <a:lnTo>
                    <a:pt x="1" y="3648"/>
                  </a:lnTo>
                  <a:lnTo>
                    <a:pt x="337" y="3648"/>
                  </a:lnTo>
                  <a:lnTo>
                    <a:pt x="337"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2"/>
            <p:cNvSpPr/>
            <p:nvPr/>
          </p:nvSpPr>
          <p:spPr>
            <a:xfrm>
              <a:off x="7684291" y="3189977"/>
              <a:ext cx="202458" cy="250469"/>
            </a:xfrm>
            <a:custGeom>
              <a:avLst/>
              <a:gdLst/>
              <a:ahLst/>
              <a:cxnLst/>
              <a:rect l="l" t="t" r="r" b="b"/>
              <a:pathLst>
                <a:path w="2391" h="2958" extrusionOk="0">
                  <a:moveTo>
                    <a:pt x="0" y="0"/>
                  </a:moveTo>
                  <a:lnTo>
                    <a:pt x="0" y="2958"/>
                  </a:lnTo>
                  <a:lnTo>
                    <a:pt x="2391" y="2958"/>
                  </a:lnTo>
                  <a:lnTo>
                    <a:pt x="2391" y="0"/>
                  </a:ln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2"/>
            <p:cNvSpPr/>
            <p:nvPr/>
          </p:nvSpPr>
          <p:spPr>
            <a:xfrm>
              <a:off x="7684291" y="3189977"/>
              <a:ext cx="203220" cy="250469"/>
            </a:xfrm>
            <a:custGeom>
              <a:avLst/>
              <a:gdLst/>
              <a:ahLst/>
              <a:cxnLst/>
              <a:rect l="l" t="t" r="r" b="b"/>
              <a:pathLst>
                <a:path w="2400" h="2958" extrusionOk="0">
                  <a:moveTo>
                    <a:pt x="0" y="0"/>
                  </a:moveTo>
                  <a:lnTo>
                    <a:pt x="0" y="2958"/>
                  </a:lnTo>
                  <a:lnTo>
                    <a:pt x="2400" y="0"/>
                  </a:ln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2"/>
            <p:cNvSpPr/>
            <p:nvPr/>
          </p:nvSpPr>
          <p:spPr>
            <a:xfrm>
              <a:off x="7654994" y="3285913"/>
              <a:ext cx="260968" cy="29382"/>
            </a:xfrm>
            <a:custGeom>
              <a:avLst/>
              <a:gdLst/>
              <a:ahLst/>
              <a:cxnLst/>
              <a:rect l="l" t="t" r="r" b="b"/>
              <a:pathLst>
                <a:path w="3082" h="347" extrusionOk="0">
                  <a:moveTo>
                    <a:pt x="1" y="1"/>
                  </a:moveTo>
                  <a:lnTo>
                    <a:pt x="1" y="346"/>
                  </a:lnTo>
                  <a:lnTo>
                    <a:pt x="3082" y="346"/>
                  </a:lnTo>
                  <a:lnTo>
                    <a:pt x="3082"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2"/>
            <p:cNvSpPr/>
            <p:nvPr/>
          </p:nvSpPr>
          <p:spPr>
            <a:xfrm>
              <a:off x="7771252" y="3160765"/>
              <a:ext cx="29298" cy="154532"/>
            </a:xfrm>
            <a:custGeom>
              <a:avLst/>
              <a:gdLst/>
              <a:ahLst/>
              <a:cxnLst/>
              <a:rect l="l" t="t" r="r" b="b"/>
              <a:pathLst>
                <a:path w="346" h="1825" extrusionOk="0">
                  <a:moveTo>
                    <a:pt x="0" y="0"/>
                  </a:moveTo>
                  <a:lnTo>
                    <a:pt x="0" y="1824"/>
                  </a:lnTo>
                  <a:lnTo>
                    <a:pt x="346" y="1824"/>
                  </a:lnTo>
                  <a:lnTo>
                    <a:pt x="346"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2"/>
            <p:cNvSpPr/>
            <p:nvPr/>
          </p:nvSpPr>
          <p:spPr>
            <a:xfrm>
              <a:off x="7634079" y="3469571"/>
              <a:ext cx="302882" cy="42846"/>
            </a:xfrm>
            <a:custGeom>
              <a:avLst/>
              <a:gdLst/>
              <a:ahLst/>
              <a:cxnLst/>
              <a:rect l="l" t="t" r="r" b="b"/>
              <a:pathLst>
                <a:path w="3577" h="506" extrusionOk="0">
                  <a:moveTo>
                    <a:pt x="0" y="1"/>
                  </a:moveTo>
                  <a:lnTo>
                    <a:pt x="0" y="506"/>
                  </a:lnTo>
                  <a:lnTo>
                    <a:pt x="3577" y="506"/>
                  </a:lnTo>
                  <a:lnTo>
                    <a:pt x="3577"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2"/>
            <p:cNvSpPr/>
            <p:nvPr/>
          </p:nvSpPr>
          <p:spPr>
            <a:xfrm>
              <a:off x="7634079" y="3469571"/>
              <a:ext cx="42761" cy="42846"/>
            </a:xfrm>
            <a:custGeom>
              <a:avLst/>
              <a:gdLst/>
              <a:ahLst/>
              <a:cxnLst/>
              <a:rect l="l" t="t" r="r" b="b"/>
              <a:pathLst>
                <a:path w="505" h="506" extrusionOk="0">
                  <a:moveTo>
                    <a:pt x="0" y="1"/>
                  </a:moveTo>
                  <a:lnTo>
                    <a:pt x="0" y="506"/>
                  </a:lnTo>
                  <a:lnTo>
                    <a:pt x="505" y="506"/>
                  </a:lnTo>
                  <a:lnTo>
                    <a:pt x="505"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2"/>
            <p:cNvSpPr/>
            <p:nvPr/>
          </p:nvSpPr>
          <p:spPr>
            <a:xfrm>
              <a:off x="7894962" y="3469571"/>
              <a:ext cx="41999" cy="42846"/>
            </a:xfrm>
            <a:custGeom>
              <a:avLst/>
              <a:gdLst/>
              <a:ahLst/>
              <a:cxnLst/>
              <a:rect l="l" t="t" r="r" b="b"/>
              <a:pathLst>
                <a:path w="496" h="506" extrusionOk="0">
                  <a:moveTo>
                    <a:pt x="0" y="1"/>
                  </a:moveTo>
                  <a:lnTo>
                    <a:pt x="0" y="506"/>
                  </a:lnTo>
                  <a:lnTo>
                    <a:pt x="496" y="506"/>
                  </a:lnTo>
                  <a:lnTo>
                    <a:pt x="496"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p:cNvSpPr/>
            <p:nvPr/>
          </p:nvSpPr>
          <p:spPr>
            <a:xfrm>
              <a:off x="7634079" y="3512332"/>
              <a:ext cx="302882" cy="11346"/>
            </a:xfrm>
            <a:custGeom>
              <a:avLst/>
              <a:gdLst/>
              <a:ahLst/>
              <a:cxnLst/>
              <a:rect l="l" t="t" r="r" b="b"/>
              <a:pathLst>
                <a:path w="3577" h="134" extrusionOk="0">
                  <a:moveTo>
                    <a:pt x="0" y="1"/>
                  </a:moveTo>
                  <a:lnTo>
                    <a:pt x="0" y="133"/>
                  </a:lnTo>
                  <a:lnTo>
                    <a:pt x="3577" y="133"/>
                  </a:lnTo>
                  <a:lnTo>
                    <a:pt x="3577" y="1"/>
                  </a:lnTo>
                  <a:close/>
                </a:path>
              </a:pathLst>
            </a:custGeom>
            <a:solidFill>
              <a:srgbClr val="FEB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p:cNvSpPr/>
            <p:nvPr/>
          </p:nvSpPr>
          <p:spPr>
            <a:xfrm>
              <a:off x="6818407" y="2793364"/>
              <a:ext cx="762498" cy="325321"/>
            </a:xfrm>
            <a:custGeom>
              <a:avLst/>
              <a:gdLst/>
              <a:ahLst/>
              <a:cxnLst/>
              <a:rect l="l" t="t" r="r" b="b"/>
              <a:pathLst>
                <a:path w="9005" h="3842" extrusionOk="0">
                  <a:moveTo>
                    <a:pt x="4485" y="1"/>
                  </a:moveTo>
                  <a:cubicBezTo>
                    <a:pt x="4458" y="1"/>
                    <a:pt x="4431" y="10"/>
                    <a:pt x="4409" y="27"/>
                  </a:cubicBezTo>
                  <a:lnTo>
                    <a:pt x="133" y="3206"/>
                  </a:lnTo>
                  <a:cubicBezTo>
                    <a:pt x="44" y="3268"/>
                    <a:pt x="0" y="3365"/>
                    <a:pt x="0" y="3480"/>
                  </a:cubicBezTo>
                  <a:cubicBezTo>
                    <a:pt x="0" y="3679"/>
                    <a:pt x="167" y="3822"/>
                    <a:pt x="343" y="3822"/>
                  </a:cubicBezTo>
                  <a:cubicBezTo>
                    <a:pt x="411" y="3822"/>
                    <a:pt x="479" y="3801"/>
                    <a:pt x="540" y="3755"/>
                  </a:cubicBezTo>
                  <a:lnTo>
                    <a:pt x="4409" y="877"/>
                  </a:lnTo>
                  <a:cubicBezTo>
                    <a:pt x="4431" y="864"/>
                    <a:pt x="4458" y="857"/>
                    <a:pt x="4485" y="857"/>
                  </a:cubicBezTo>
                  <a:cubicBezTo>
                    <a:pt x="4511" y="857"/>
                    <a:pt x="4538" y="864"/>
                    <a:pt x="4560" y="877"/>
                  </a:cubicBezTo>
                  <a:lnTo>
                    <a:pt x="8464" y="3773"/>
                  </a:lnTo>
                  <a:cubicBezTo>
                    <a:pt x="8527" y="3820"/>
                    <a:pt x="8597" y="3841"/>
                    <a:pt x="8665" y="3841"/>
                  </a:cubicBezTo>
                  <a:cubicBezTo>
                    <a:pt x="8840" y="3841"/>
                    <a:pt x="9004" y="3702"/>
                    <a:pt x="9004" y="3498"/>
                  </a:cubicBezTo>
                  <a:cubicBezTo>
                    <a:pt x="9004" y="3392"/>
                    <a:pt x="8960" y="3294"/>
                    <a:pt x="8872" y="3224"/>
                  </a:cubicBezTo>
                  <a:lnTo>
                    <a:pt x="4560" y="27"/>
                  </a:lnTo>
                  <a:cubicBezTo>
                    <a:pt x="4538" y="10"/>
                    <a:pt x="4511" y="1"/>
                    <a:pt x="4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2"/>
            <p:cNvSpPr/>
            <p:nvPr/>
          </p:nvSpPr>
          <p:spPr>
            <a:xfrm>
              <a:off x="6174370" y="3763475"/>
              <a:ext cx="2048288" cy="75022"/>
            </a:xfrm>
            <a:custGeom>
              <a:avLst/>
              <a:gdLst/>
              <a:ahLst/>
              <a:cxnLst/>
              <a:rect l="l" t="t" r="r" b="b"/>
              <a:pathLst>
                <a:path w="24190" h="886" extrusionOk="0">
                  <a:moveTo>
                    <a:pt x="444" y="1"/>
                  </a:moveTo>
                  <a:cubicBezTo>
                    <a:pt x="196" y="1"/>
                    <a:pt x="1" y="195"/>
                    <a:pt x="1" y="443"/>
                  </a:cubicBezTo>
                  <a:cubicBezTo>
                    <a:pt x="1" y="691"/>
                    <a:pt x="196" y="886"/>
                    <a:pt x="444" y="886"/>
                  </a:cubicBezTo>
                  <a:lnTo>
                    <a:pt x="23746" y="886"/>
                  </a:lnTo>
                  <a:cubicBezTo>
                    <a:pt x="23994" y="886"/>
                    <a:pt x="24189" y="682"/>
                    <a:pt x="24189" y="443"/>
                  </a:cubicBezTo>
                  <a:cubicBezTo>
                    <a:pt x="24189" y="195"/>
                    <a:pt x="23994" y="1"/>
                    <a:pt x="23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32"/>
          <p:cNvGrpSpPr/>
          <p:nvPr/>
        </p:nvGrpSpPr>
        <p:grpSpPr>
          <a:xfrm>
            <a:off x="7592855" y="4248835"/>
            <a:ext cx="294018" cy="904043"/>
            <a:chOff x="7914437" y="2489807"/>
            <a:chExt cx="408642" cy="1256488"/>
          </a:xfrm>
        </p:grpSpPr>
        <p:sp>
          <p:nvSpPr>
            <p:cNvPr id="697" name="Google Shape;697;p32"/>
            <p:cNvSpPr/>
            <p:nvPr/>
          </p:nvSpPr>
          <p:spPr>
            <a:xfrm>
              <a:off x="7914437" y="2489807"/>
              <a:ext cx="408642" cy="949884"/>
            </a:xfrm>
            <a:custGeom>
              <a:avLst/>
              <a:gdLst/>
              <a:ahLst/>
              <a:cxnLst/>
              <a:rect l="l" t="t" r="r" b="b"/>
              <a:pathLst>
                <a:path w="4826" h="11218" extrusionOk="0">
                  <a:moveTo>
                    <a:pt x="2409" y="0"/>
                  </a:moveTo>
                  <a:cubicBezTo>
                    <a:pt x="1992" y="0"/>
                    <a:pt x="0" y="4843"/>
                    <a:pt x="0" y="7942"/>
                  </a:cubicBezTo>
                  <a:cubicBezTo>
                    <a:pt x="0" y="11041"/>
                    <a:pt x="1080" y="11218"/>
                    <a:pt x="2409" y="11218"/>
                  </a:cubicBezTo>
                  <a:cubicBezTo>
                    <a:pt x="3745" y="11218"/>
                    <a:pt x="4826" y="11041"/>
                    <a:pt x="4826" y="7942"/>
                  </a:cubicBezTo>
                  <a:cubicBezTo>
                    <a:pt x="4826" y="4843"/>
                    <a:pt x="2833" y="0"/>
                    <a:pt x="2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8" name="Google Shape;698;p32"/>
            <p:cNvGrpSpPr/>
            <p:nvPr/>
          </p:nvGrpSpPr>
          <p:grpSpPr>
            <a:xfrm>
              <a:off x="8015624" y="2908097"/>
              <a:ext cx="222780" cy="838198"/>
              <a:chOff x="8015624" y="2908097"/>
              <a:chExt cx="222780" cy="838198"/>
            </a:xfrm>
          </p:grpSpPr>
          <p:sp>
            <p:nvSpPr>
              <p:cNvPr id="699" name="Google Shape;699;p32"/>
              <p:cNvSpPr/>
              <p:nvPr/>
            </p:nvSpPr>
            <p:spPr>
              <a:xfrm>
                <a:off x="8110121" y="2908097"/>
                <a:ext cx="17274" cy="838198"/>
              </a:xfrm>
              <a:custGeom>
                <a:avLst/>
                <a:gdLst/>
                <a:ahLst/>
                <a:cxnLst/>
                <a:rect l="l" t="t" r="r" b="b"/>
                <a:pathLst>
                  <a:path w="204" h="9899" extrusionOk="0">
                    <a:moveTo>
                      <a:pt x="0" y="0"/>
                    </a:moveTo>
                    <a:lnTo>
                      <a:pt x="0" y="9899"/>
                    </a:lnTo>
                    <a:lnTo>
                      <a:pt x="204" y="9899"/>
                    </a:lnTo>
                    <a:lnTo>
                      <a:pt x="204"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a:off x="8112322" y="3219190"/>
                <a:ext cx="126081" cy="126081"/>
              </a:xfrm>
              <a:custGeom>
                <a:avLst/>
                <a:gdLst/>
                <a:ahLst/>
                <a:cxnLst/>
                <a:rect l="l" t="t" r="r" b="b"/>
                <a:pathLst>
                  <a:path w="1489" h="1489" extrusionOk="0">
                    <a:moveTo>
                      <a:pt x="1338" y="1"/>
                    </a:moveTo>
                    <a:lnTo>
                      <a:pt x="1" y="1338"/>
                    </a:lnTo>
                    <a:lnTo>
                      <a:pt x="151" y="1488"/>
                    </a:lnTo>
                    <a:lnTo>
                      <a:pt x="1488" y="151"/>
                    </a:lnTo>
                    <a:lnTo>
                      <a:pt x="1338"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p:nvPr/>
            </p:nvSpPr>
            <p:spPr>
              <a:xfrm>
                <a:off x="8015624" y="3088792"/>
                <a:ext cx="109569" cy="109485"/>
              </a:xfrm>
              <a:custGeom>
                <a:avLst/>
                <a:gdLst/>
                <a:ahLst/>
                <a:cxnLst/>
                <a:rect l="l" t="t" r="r" b="b"/>
                <a:pathLst>
                  <a:path w="1294" h="1293" extrusionOk="0">
                    <a:moveTo>
                      <a:pt x="151" y="0"/>
                    </a:moveTo>
                    <a:lnTo>
                      <a:pt x="1" y="151"/>
                    </a:lnTo>
                    <a:lnTo>
                      <a:pt x="1143" y="1293"/>
                    </a:lnTo>
                    <a:lnTo>
                      <a:pt x="1293" y="1142"/>
                    </a:lnTo>
                    <a:lnTo>
                      <a:pt x="151"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8112322" y="2924609"/>
                <a:ext cx="97546" cy="97546"/>
              </a:xfrm>
              <a:custGeom>
                <a:avLst/>
                <a:gdLst/>
                <a:ahLst/>
                <a:cxnLst/>
                <a:rect l="l" t="t" r="r" b="b"/>
                <a:pathLst>
                  <a:path w="1152" h="1152" extrusionOk="0">
                    <a:moveTo>
                      <a:pt x="1001" y="0"/>
                    </a:moveTo>
                    <a:lnTo>
                      <a:pt x="1" y="1001"/>
                    </a:lnTo>
                    <a:lnTo>
                      <a:pt x="151" y="1151"/>
                    </a:lnTo>
                    <a:lnTo>
                      <a:pt x="1152" y="151"/>
                    </a:lnTo>
                    <a:lnTo>
                      <a:pt x="1001"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3" name="Google Shape;703;p32"/>
          <p:cNvGrpSpPr/>
          <p:nvPr/>
        </p:nvGrpSpPr>
        <p:grpSpPr>
          <a:xfrm>
            <a:off x="4495391" y="3889965"/>
            <a:ext cx="1737563" cy="1262755"/>
            <a:chOff x="6174370" y="2349926"/>
            <a:chExt cx="2048288" cy="1488571"/>
          </a:xfrm>
        </p:grpSpPr>
        <p:sp>
          <p:nvSpPr>
            <p:cNvPr id="704" name="Google Shape;704;p32"/>
            <p:cNvSpPr/>
            <p:nvPr/>
          </p:nvSpPr>
          <p:spPr>
            <a:xfrm>
              <a:off x="7773454" y="3021307"/>
              <a:ext cx="50297" cy="87046"/>
            </a:xfrm>
            <a:custGeom>
              <a:avLst/>
              <a:gdLst/>
              <a:ahLst/>
              <a:cxnLst/>
              <a:rect l="l" t="t" r="r" b="b"/>
              <a:pathLst>
                <a:path w="594" h="1028" extrusionOk="0">
                  <a:moveTo>
                    <a:pt x="293" y="0"/>
                  </a:moveTo>
                  <a:cubicBezTo>
                    <a:pt x="134" y="0"/>
                    <a:pt x="1" y="133"/>
                    <a:pt x="1" y="301"/>
                  </a:cubicBezTo>
                  <a:lnTo>
                    <a:pt x="1" y="726"/>
                  </a:lnTo>
                  <a:cubicBezTo>
                    <a:pt x="1" y="895"/>
                    <a:pt x="134" y="1027"/>
                    <a:pt x="293" y="1027"/>
                  </a:cubicBezTo>
                  <a:cubicBezTo>
                    <a:pt x="461" y="1027"/>
                    <a:pt x="594" y="895"/>
                    <a:pt x="594" y="726"/>
                  </a:cubicBezTo>
                  <a:lnTo>
                    <a:pt x="594" y="301"/>
                  </a:lnTo>
                  <a:cubicBezTo>
                    <a:pt x="594" y="133"/>
                    <a:pt x="461" y="0"/>
                    <a:pt x="293"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2"/>
            <p:cNvSpPr/>
            <p:nvPr/>
          </p:nvSpPr>
          <p:spPr>
            <a:xfrm>
              <a:off x="7859653" y="3021307"/>
              <a:ext cx="50382" cy="87046"/>
            </a:xfrm>
            <a:custGeom>
              <a:avLst/>
              <a:gdLst/>
              <a:ahLst/>
              <a:cxnLst/>
              <a:rect l="l" t="t" r="r" b="b"/>
              <a:pathLst>
                <a:path w="595" h="1028" extrusionOk="0">
                  <a:moveTo>
                    <a:pt x="302" y="0"/>
                  </a:moveTo>
                  <a:cubicBezTo>
                    <a:pt x="134" y="0"/>
                    <a:pt x="1" y="133"/>
                    <a:pt x="1" y="301"/>
                  </a:cubicBezTo>
                  <a:lnTo>
                    <a:pt x="1" y="726"/>
                  </a:lnTo>
                  <a:cubicBezTo>
                    <a:pt x="1" y="895"/>
                    <a:pt x="134" y="1027"/>
                    <a:pt x="302" y="1027"/>
                  </a:cubicBezTo>
                  <a:cubicBezTo>
                    <a:pt x="461" y="1027"/>
                    <a:pt x="594" y="895"/>
                    <a:pt x="594" y="726"/>
                  </a:cubicBezTo>
                  <a:lnTo>
                    <a:pt x="594" y="301"/>
                  </a:lnTo>
                  <a:cubicBezTo>
                    <a:pt x="594"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2"/>
            <p:cNvSpPr/>
            <p:nvPr/>
          </p:nvSpPr>
          <p:spPr>
            <a:xfrm>
              <a:off x="8032135" y="3021307"/>
              <a:ext cx="51059" cy="87046"/>
            </a:xfrm>
            <a:custGeom>
              <a:avLst/>
              <a:gdLst/>
              <a:ahLst/>
              <a:cxnLst/>
              <a:rect l="l" t="t" r="r" b="b"/>
              <a:pathLst>
                <a:path w="603" h="1028" extrusionOk="0">
                  <a:moveTo>
                    <a:pt x="301" y="0"/>
                  </a:moveTo>
                  <a:cubicBezTo>
                    <a:pt x="133" y="0"/>
                    <a:pt x="0" y="133"/>
                    <a:pt x="0" y="301"/>
                  </a:cubicBezTo>
                  <a:lnTo>
                    <a:pt x="0" y="726"/>
                  </a:lnTo>
                  <a:cubicBezTo>
                    <a:pt x="0" y="895"/>
                    <a:pt x="133" y="1027"/>
                    <a:pt x="301" y="1027"/>
                  </a:cubicBezTo>
                  <a:cubicBezTo>
                    <a:pt x="461" y="1027"/>
                    <a:pt x="602" y="895"/>
                    <a:pt x="602" y="726"/>
                  </a:cubicBezTo>
                  <a:lnTo>
                    <a:pt x="602" y="301"/>
                  </a:lnTo>
                  <a:cubicBezTo>
                    <a:pt x="602"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2"/>
            <p:cNvSpPr/>
            <p:nvPr/>
          </p:nvSpPr>
          <p:spPr>
            <a:xfrm>
              <a:off x="7773454" y="3139766"/>
              <a:ext cx="50297" cy="87046"/>
            </a:xfrm>
            <a:custGeom>
              <a:avLst/>
              <a:gdLst/>
              <a:ahLst/>
              <a:cxnLst/>
              <a:rect l="l" t="t" r="r" b="b"/>
              <a:pathLst>
                <a:path w="594" h="1028" extrusionOk="0">
                  <a:moveTo>
                    <a:pt x="293" y="0"/>
                  </a:moveTo>
                  <a:cubicBezTo>
                    <a:pt x="134" y="0"/>
                    <a:pt x="1" y="133"/>
                    <a:pt x="1" y="301"/>
                  </a:cubicBezTo>
                  <a:lnTo>
                    <a:pt x="1" y="726"/>
                  </a:lnTo>
                  <a:cubicBezTo>
                    <a:pt x="1" y="894"/>
                    <a:pt x="134" y="1027"/>
                    <a:pt x="293" y="1027"/>
                  </a:cubicBezTo>
                  <a:cubicBezTo>
                    <a:pt x="461" y="1027"/>
                    <a:pt x="594" y="894"/>
                    <a:pt x="594" y="726"/>
                  </a:cubicBezTo>
                  <a:lnTo>
                    <a:pt x="594" y="301"/>
                  </a:lnTo>
                  <a:cubicBezTo>
                    <a:pt x="594" y="133"/>
                    <a:pt x="461" y="0"/>
                    <a:pt x="293"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2"/>
            <p:cNvSpPr/>
            <p:nvPr/>
          </p:nvSpPr>
          <p:spPr>
            <a:xfrm>
              <a:off x="7859653" y="3139766"/>
              <a:ext cx="50382" cy="87046"/>
            </a:xfrm>
            <a:custGeom>
              <a:avLst/>
              <a:gdLst/>
              <a:ahLst/>
              <a:cxnLst/>
              <a:rect l="l" t="t" r="r" b="b"/>
              <a:pathLst>
                <a:path w="595" h="1028" extrusionOk="0">
                  <a:moveTo>
                    <a:pt x="302" y="0"/>
                  </a:moveTo>
                  <a:cubicBezTo>
                    <a:pt x="134" y="0"/>
                    <a:pt x="1" y="133"/>
                    <a:pt x="1" y="301"/>
                  </a:cubicBezTo>
                  <a:lnTo>
                    <a:pt x="1" y="726"/>
                  </a:lnTo>
                  <a:cubicBezTo>
                    <a:pt x="1" y="894"/>
                    <a:pt x="134" y="1027"/>
                    <a:pt x="302" y="1027"/>
                  </a:cubicBezTo>
                  <a:cubicBezTo>
                    <a:pt x="461" y="1027"/>
                    <a:pt x="594" y="894"/>
                    <a:pt x="594" y="726"/>
                  </a:cubicBezTo>
                  <a:lnTo>
                    <a:pt x="594" y="301"/>
                  </a:lnTo>
                  <a:cubicBezTo>
                    <a:pt x="594"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2"/>
            <p:cNvSpPr/>
            <p:nvPr/>
          </p:nvSpPr>
          <p:spPr>
            <a:xfrm>
              <a:off x="7945936" y="3139766"/>
              <a:ext cx="51059" cy="87046"/>
            </a:xfrm>
            <a:custGeom>
              <a:avLst/>
              <a:gdLst/>
              <a:ahLst/>
              <a:cxnLst/>
              <a:rect l="l" t="t" r="r" b="b"/>
              <a:pathLst>
                <a:path w="603" h="1028" extrusionOk="0">
                  <a:moveTo>
                    <a:pt x="301" y="0"/>
                  </a:moveTo>
                  <a:cubicBezTo>
                    <a:pt x="133" y="0"/>
                    <a:pt x="0" y="133"/>
                    <a:pt x="0" y="301"/>
                  </a:cubicBezTo>
                  <a:lnTo>
                    <a:pt x="0" y="726"/>
                  </a:lnTo>
                  <a:cubicBezTo>
                    <a:pt x="0" y="894"/>
                    <a:pt x="133" y="1027"/>
                    <a:pt x="301" y="1027"/>
                  </a:cubicBezTo>
                  <a:cubicBezTo>
                    <a:pt x="461" y="1027"/>
                    <a:pt x="602" y="894"/>
                    <a:pt x="602" y="726"/>
                  </a:cubicBezTo>
                  <a:lnTo>
                    <a:pt x="602" y="301"/>
                  </a:lnTo>
                  <a:cubicBezTo>
                    <a:pt x="602"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2"/>
            <p:cNvSpPr/>
            <p:nvPr/>
          </p:nvSpPr>
          <p:spPr>
            <a:xfrm>
              <a:off x="7095801" y="3005557"/>
              <a:ext cx="54785" cy="93820"/>
            </a:xfrm>
            <a:custGeom>
              <a:avLst/>
              <a:gdLst/>
              <a:ahLst/>
              <a:cxnLst/>
              <a:rect l="l" t="t" r="r" b="b"/>
              <a:pathLst>
                <a:path w="647" h="1108" extrusionOk="0">
                  <a:moveTo>
                    <a:pt x="328" y="0"/>
                  </a:moveTo>
                  <a:cubicBezTo>
                    <a:pt x="151" y="0"/>
                    <a:pt x="0" y="142"/>
                    <a:pt x="0" y="319"/>
                  </a:cubicBezTo>
                  <a:lnTo>
                    <a:pt x="0" y="788"/>
                  </a:lnTo>
                  <a:cubicBezTo>
                    <a:pt x="0" y="965"/>
                    <a:pt x="151" y="1107"/>
                    <a:pt x="328" y="1107"/>
                  </a:cubicBezTo>
                  <a:cubicBezTo>
                    <a:pt x="505" y="1107"/>
                    <a:pt x="646" y="965"/>
                    <a:pt x="646" y="788"/>
                  </a:cubicBezTo>
                  <a:lnTo>
                    <a:pt x="646" y="319"/>
                  </a:lnTo>
                  <a:cubicBezTo>
                    <a:pt x="646"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2"/>
            <p:cNvSpPr/>
            <p:nvPr/>
          </p:nvSpPr>
          <p:spPr>
            <a:xfrm>
              <a:off x="7188689" y="3005557"/>
              <a:ext cx="54869" cy="93820"/>
            </a:xfrm>
            <a:custGeom>
              <a:avLst/>
              <a:gdLst/>
              <a:ahLst/>
              <a:cxnLst/>
              <a:rect l="l" t="t" r="r" b="b"/>
              <a:pathLst>
                <a:path w="648" h="1108" extrusionOk="0">
                  <a:moveTo>
                    <a:pt x="329" y="0"/>
                  </a:moveTo>
                  <a:cubicBezTo>
                    <a:pt x="143" y="0"/>
                    <a:pt x="1" y="142"/>
                    <a:pt x="1" y="319"/>
                  </a:cubicBezTo>
                  <a:lnTo>
                    <a:pt x="1" y="788"/>
                  </a:lnTo>
                  <a:cubicBezTo>
                    <a:pt x="1" y="965"/>
                    <a:pt x="143" y="1107"/>
                    <a:pt x="329" y="1107"/>
                  </a:cubicBezTo>
                  <a:cubicBezTo>
                    <a:pt x="506" y="1107"/>
                    <a:pt x="647" y="965"/>
                    <a:pt x="647" y="788"/>
                  </a:cubicBezTo>
                  <a:lnTo>
                    <a:pt x="647" y="319"/>
                  </a:lnTo>
                  <a:cubicBezTo>
                    <a:pt x="647" y="142"/>
                    <a:pt x="506" y="0"/>
                    <a:pt x="32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2"/>
            <p:cNvSpPr/>
            <p:nvPr/>
          </p:nvSpPr>
          <p:spPr>
            <a:xfrm>
              <a:off x="7281662" y="3005557"/>
              <a:ext cx="54869" cy="93820"/>
            </a:xfrm>
            <a:custGeom>
              <a:avLst/>
              <a:gdLst/>
              <a:ahLst/>
              <a:cxnLst/>
              <a:rect l="l" t="t" r="r" b="b"/>
              <a:pathLst>
                <a:path w="648" h="1108" extrusionOk="0">
                  <a:moveTo>
                    <a:pt x="320" y="0"/>
                  </a:moveTo>
                  <a:cubicBezTo>
                    <a:pt x="142" y="0"/>
                    <a:pt x="1" y="142"/>
                    <a:pt x="1" y="319"/>
                  </a:cubicBezTo>
                  <a:lnTo>
                    <a:pt x="1" y="788"/>
                  </a:lnTo>
                  <a:cubicBezTo>
                    <a:pt x="1" y="965"/>
                    <a:pt x="142" y="1107"/>
                    <a:pt x="320" y="1107"/>
                  </a:cubicBezTo>
                  <a:cubicBezTo>
                    <a:pt x="505" y="1107"/>
                    <a:pt x="647" y="965"/>
                    <a:pt x="647" y="788"/>
                  </a:cubicBezTo>
                  <a:lnTo>
                    <a:pt x="647" y="319"/>
                  </a:lnTo>
                  <a:cubicBezTo>
                    <a:pt x="647" y="142"/>
                    <a:pt x="505"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2"/>
            <p:cNvSpPr/>
            <p:nvPr/>
          </p:nvSpPr>
          <p:spPr>
            <a:xfrm>
              <a:off x="7095801" y="3132992"/>
              <a:ext cx="54785" cy="93820"/>
            </a:xfrm>
            <a:custGeom>
              <a:avLst/>
              <a:gdLst/>
              <a:ahLst/>
              <a:cxnLst/>
              <a:rect l="l" t="t" r="r" b="b"/>
              <a:pathLst>
                <a:path w="647" h="1108" extrusionOk="0">
                  <a:moveTo>
                    <a:pt x="328" y="1"/>
                  </a:moveTo>
                  <a:cubicBezTo>
                    <a:pt x="151" y="1"/>
                    <a:pt x="0" y="142"/>
                    <a:pt x="0" y="328"/>
                  </a:cubicBezTo>
                  <a:lnTo>
                    <a:pt x="0" y="789"/>
                  </a:lnTo>
                  <a:cubicBezTo>
                    <a:pt x="0" y="966"/>
                    <a:pt x="151" y="1107"/>
                    <a:pt x="328" y="1107"/>
                  </a:cubicBezTo>
                  <a:cubicBezTo>
                    <a:pt x="505" y="1107"/>
                    <a:pt x="646" y="966"/>
                    <a:pt x="646" y="789"/>
                  </a:cubicBezTo>
                  <a:lnTo>
                    <a:pt x="646" y="328"/>
                  </a:lnTo>
                  <a:cubicBezTo>
                    <a:pt x="646" y="142"/>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2"/>
            <p:cNvSpPr/>
            <p:nvPr/>
          </p:nvSpPr>
          <p:spPr>
            <a:xfrm>
              <a:off x="7281662" y="3132992"/>
              <a:ext cx="54869" cy="93820"/>
            </a:xfrm>
            <a:custGeom>
              <a:avLst/>
              <a:gdLst/>
              <a:ahLst/>
              <a:cxnLst/>
              <a:rect l="l" t="t" r="r" b="b"/>
              <a:pathLst>
                <a:path w="648" h="1108" extrusionOk="0">
                  <a:moveTo>
                    <a:pt x="320" y="1"/>
                  </a:moveTo>
                  <a:cubicBezTo>
                    <a:pt x="142" y="1"/>
                    <a:pt x="1" y="142"/>
                    <a:pt x="1" y="328"/>
                  </a:cubicBezTo>
                  <a:lnTo>
                    <a:pt x="1" y="789"/>
                  </a:lnTo>
                  <a:cubicBezTo>
                    <a:pt x="1" y="966"/>
                    <a:pt x="142" y="1107"/>
                    <a:pt x="320" y="1107"/>
                  </a:cubicBezTo>
                  <a:cubicBezTo>
                    <a:pt x="505" y="1107"/>
                    <a:pt x="647" y="966"/>
                    <a:pt x="647" y="789"/>
                  </a:cubicBezTo>
                  <a:lnTo>
                    <a:pt x="647" y="328"/>
                  </a:lnTo>
                  <a:cubicBezTo>
                    <a:pt x="647" y="142"/>
                    <a:pt x="505"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2"/>
            <p:cNvSpPr/>
            <p:nvPr/>
          </p:nvSpPr>
          <p:spPr>
            <a:xfrm>
              <a:off x="7374635" y="3132992"/>
              <a:ext cx="54785" cy="93820"/>
            </a:xfrm>
            <a:custGeom>
              <a:avLst/>
              <a:gdLst/>
              <a:ahLst/>
              <a:cxnLst/>
              <a:rect l="l" t="t" r="r" b="b"/>
              <a:pathLst>
                <a:path w="647" h="1108" extrusionOk="0">
                  <a:moveTo>
                    <a:pt x="319" y="1"/>
                  </a:moveTo>
                  <a:cubicBezTo>
                    <a:pt x="142" y="1"/>
                    <a:pt x="1" y="142"/>
                    <a:pt x="1" y="328"/>
                  </a:cubicBezTo>
                  <a:lnTo>
                    <a:pt x="1" y="789"/>
                  </a:lnTo>
                  <a:cubicBezTo>
                    <a:pt x="1" y="966"/>
                    <a:pt x="142" y="1107"/>
                    <a:pt x="319" y="1107"/>
                  </a:cubicBezTo>
                  <a:cubicBezTo>
                    <a:pt x="496" y="1107"/>
                    <a:pt x="647" y="966"/>
                    <a:pt x="647" y="789"/>
                  </a:cubicBezTo>
                  <a:lnTo>
                    <a:pt x="647" y="328"/>
                  </a:lnTo>
                  <a:cubicBezTo>
                    <a:pt x="647" y="142"/>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2"/>
            <p:cNvSpPr/>
            <p:nvPr/>
          </p:nvSpPr>
          <p:spPr>
            <a:xfrm>
              <a:off x="6599437" y="2990570"/>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2"/>
            <p:cNvSpPr/>
            <p:nvPr/>
          </p:nvSpPr>
          <p:spPr>
            <a:xfrm>
              <a:off x="6793681" y="2990570"/>
              <a:ext cx="56986" cy="97546"/>
            </a:xfrm>
            <a:custGeom>
              <a:avLst/>
              <a:gdLst/>
              <a:ahLst/>
              <a:cxnLst/>
              <a:rect l="l" t="t" r="r" b="b"/>
              <a:pathLst>
                <a:path w="673" h="1152" extrusionOk="0">
                  <a:moveTo>
                    <a:pt x="336" y="0"/>
                  </a:moveTo>
                  <a:cubicBezTo>
                    <a:pt x="151" y="0"/>
                    <a:pt x="0" y="151"/>
                    <a:pt x="0" y="337"/>
                  </a:cubicBezTo>
                  <a:lnTo>
                    <a:pt x="0" y="815"/>
                  </a:lnTo>
                  <a:cubicBezTo>
                    <a:pt x="0" y="1001"/>
                    <a:pt x="151" y="1151"/>
                    <a:pt x="336" y="1151"/>
                  </a:cubicBezTo>
                  <a:cubicBezTo>
                    <a:pt x="522" y="1151"/>
                    <a:pt x="673" y="1001"/>
                    <a:pt x="673" y="815"/>
                  </a:cubicBezTo>
                  <a:lnTo>
                    <a:pt x="673" y="337"/>
                  </a:lnTo>
                  <a:cubicBezTo>
                    <a:pt x="673" y="151"/>
                    <a:pt x="522" y="0"/>
                    <a:pt x="336"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2"/>
            <p:cNvSpPr/>
            <p:nvPr/>
          </p:nvSpPr>
          <p:spPr>
            <a:xfrm>
              <a:off x="6890380" y="2990570"/>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2"/>
            <p:cNvSpPr/>
            <p:nvPr/>
          </p:nvSpPr>
          <p:spPr>
            <a:xfrm>
              <a:off x="6599437"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2"/>
            <p:cNvSpPr/>
            <p:nvPr/>
          </p:nvSpPr>
          <p:spPr>
            <a:xfrm>
              <a:off x="6696898"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2"/>
            <p:cNvSpPr/>
            <p:nvPr/>
          </p:nvSpPr>
          <p:spPr>
            <a:xfrm>
              <a:off x="6890380" y="3124016"/>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2"/>
            <p:cNvSpPr/>
            <p:nvPr/>
          </p:nvSpPr>
          <p:spPr>
            <a:xfrm>
              <a:off x="6459301" y="2496497"/>
              <a:ext cx="252670" cy="371215"/>
            </a:xfrm>
            <a:custGeom>
              <a:avLst/>
              <a:gdLst/>
              <a:ahLst/>
              <a:cxnLst/>
              <a:rect l="l" t="t" r="r" b="b"/>
              <a:pathLst>
                <a:path w="2984" h="4384" extrusionOk="0">
                  <a:moveTo>
                    <a:pt x="0" y="1"/>
                  </a:moveTo>
                  <a:lnTo>
                    <a:pt x="0" y="4383"/>
                  </a:lnTo>
                  <a:lnTo>
                    <a:pt x="2984" y="4383"/>
                  </a:lnTo>
                  <a:lnTo>
                    <a:pt x="2984" y="1"/>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2"/>
            <p:cNvSpPr/>
            <p:nvPr/>
          </p:nvSpPr>
          <p:spPr>
            <a:xfrm>
              <a:off x="6459301" y="2496497"/>
              <a:ext cx="252670" cy="34632"/>
            </a:xfrm>
            <a:custGeom>
              <a:avLst/>
              <a:gdLst/>
              <a:ahLst/>
              <a:cxnLst/>
              <a:rect l="l" t="t" r="r" b="b"/>
              <a:pathLst>
                <a:path w="2984" h="409" extrusionOk="0">
                  <a:moveTo>
                    <a:pt x="0" y="1"/>
                  </a:moveTo>
                  <a:lnTo>
                    <a:pt x="0" y="408"/>
                  </a:lnTo>
                  <a:lnTo>
                    <a:pt x="2984" y="408"/>
                  </a:lnTo>
                  <a:lnTo>
                    <a:pt x="2984" y="1"/>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2"/>
            <p:cNvSpPr/>
            <p:nvPr/>
          </p:nvSpPr>
          <p:spPr>
            <a:xfrm>
              <a:off x="6448801" y="2426048"/>
              <a:ext cx="273670" cy="70534"/>
            </a:xfrm>
            <a:custGeom>
              <a:avLst/>
              <a:gdLst/>
              <a:ahLst/>
              <a:cxnLst/>
              <a:rect l="l" t="t" r="r" b="b"/>
              <a:pathLst>
                <a:path w="3232" h="833" extrusionOk="0">
                  <a:moveTo>
                    <a:pt x="0" y="1"/>
                  </a:moveTo>
                  <a:lnTo>
                    <a:pt x="0" y="833"/>
                  </a:lnTo>
                  <a:lnTo>
                    <a:pt x="3232" y="833"/>
                  </a:lnTo>
                  <a:lnTo>
                    <a:pt x="32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2"/>
            <p:cNvSpPr/>
            <p:nvPr/>
          </p:nvSpPr>
          <p:spPr>
            <a:xfrm>
              <a:off x="6448801" y="2426048"/>
              <a:ext cx="51059" cy="70534"/>
            </a:xfrm>
            <a:custGeom>
              <a:avLst/>
              <a:gdLst/>
              <a:ahLst/>
              <a:cxnLst/>
              <a:rect l="l" t="t" r="r" b="b"/>
              <a:pathLst>
                <a:path w="603" h="833" extrusionOk="0">
                  <a:moveTo>
                    <a:pt x="0" y="1"/>
                  </a:moveTo>
                  <a:lnTo>
                    <a:pt x="0" y="833"/>
                  </a:lnTo>
                  <a:lnTo>
                    <a:pt x="602" y="833"/>
                  </a:lnTo>
                  <a:lnTo>
                    <a:pt x="602"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2"/>
            <p:cNvSpPr/>
            <p:nvPr/>
          </p:nvSpPr>
          <p:spPr>
            <a:xfrm>
              <a:off x="6670649" y="2426048"/>
              <a:ext cx="51144" cy="70534"/>
            </a:xfrm>
            <a:custGeom>
              <a:avLst/>
              <a:gdLst/>
              <a:ahLst/>
              <a:cxnLst/>
              <a:rect l="l" t="t" r="r" b="b"/>
              <a:pathLst>
                <a:path w="604" h="833" extrusionOk="0">
                  <a:moveTo>
                    <a:pt x="1" y="1"/>
                  </a:moveTo>
                  <a:lnTo>
                    <a:pt x="1" y="833"/>
                  </a:lnTo>
                  <a:lnTo>
                    <a:pt x="603" y="833"/>
                  </a:lnTo>
                  <a:lnTo>
                    <a:pt x="603"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2"/>
            <p:cNvSpPr/>
            <p:nvPr/>
          </p:nvSpPr>
          <p:spPr>
            <a:xfrm>
              <a:off x="6228392" y="2349926"/>
              <a:ext cx="1939481" cy="680448"/>
            </a:xfrm>
            <a:custGeom>
              <a:avLst/>
              <a:gdLst/>
              <a:ahLst/>
              <a:cxnLst/>
              <a:rect l="l" t="t" r="r" b="b"/>
              <a:pathLst>
                <a:path w="22905" h="8036" extrusionOk="0">
                  <a:moveTo>
                    <a:pt x="11457" y="1"/>
                  </a:moveTo>
                  <a:cubicBezTo>
                    <a:pt x="11380" y="1"/>
                    <a:pt x="11302" y="23"/>
                    <a:pt x="11236" y="67"/>
                  </a:cubicBezTo>
                  <a:lnTo>
                    <a:pt x="0" y="7566"/>
                  </a:lnTo>
                  <a:lnTo>
                    <a:pt x="0" y="8036"/>
                  </a:lnTo>
                  <a:lnTo>
                    <a:pt x="22905" y="8036"/>
                  </a:lnTo>
                  <a:lnTo>
                    <a:pt x="22905" y="7566"/>
                  </a:lnTo>
                  <a:lnTo>
                    <a:pt x="11678" y="67"/>
                  </a:lnTo>
                  <a:cubicBezTo>
                    <a:pt x="11612" y="23"/>
                    <a:pt x="11534" y="1"/>
                    <a:pt x="11457" y="1"/>
                  </a:cubicBezTo>
                  <a:close/>
                </a:path>
              </a:pathLst>
            </a:custGeom>
            <a:solidFill>
              <a:srgbClr val="DE7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2"/>
            <p:cNvSpPr/>
            <p:nvPr/>
          </p:nvSpPr>
          <p:spPr>
            <a:xfrm>
              <a:off x="7471334" y="2557970"/>
              <a:ext cx="105844" cy="37596"/>
            </a:xfrm>
            <a:custGeom>
              <a:avLst/>
              <a:gdLst/>
              <a:ahLst/>
              <a:cxnLst/>
              <a:rect l="l" t="t" r="r" b="b"/>
              <a:pathLst>
                <a:path w="1250" h="444" extrusionOk="0">
                  <a:moveTo>
                    <a:pt x="222" y="1"/>
                  </a:moveTo>
                  <a:cubicBezTo>
                    <a:pt x="107" y="1"/>
                    <a:pt x="1" y="98"/>
                    <a:pt x="1" y="222"/>
                  </a:cubicBezTo>
                  <a:cubicBezTo>
                    <a:pt x="1" y="346"/>
                    <a:pt x="107" y="443"/>
                    <a:pt x="222" y="443"/>
                  </a:cubicBezTo>
                  <a:lnTo>
                    <a:pt x="1249" y="443"/>
                  </a:lnTo>
                  <a:lnTo>
                    <a:pt x="585" y="1"/>
                  </a:ln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p:nvPr/>
          </p:nvSpPr>
          <p:spPr>
            <a:xfrm>
              <a:off x="6871582" y="2722915"/>
              <a:ext cx="217530" cy="37596"/>
            </a:xfrm>
            <a:custGeom>
              <a:avLst/>
              <a:gdLst/>
              <a:ahLst/>
              <a:cxnLst/>
              <a:rect l="l" t="t" r="r" b="b"/>
              <a:pathLst>
                <a:path w="2569" h="444" extrusionOk="0">
                  <a:moveTo>
                    <a:pt x="222" y="1"/>
                  </a:moveTo>
                  <a:cubicBezTo>
                    <a:pt x="107" y="1"/>
                    <a:pt x="1" y="98"/>
                    <a:pt x="1" y="222"/>
                  </a:cubicBezTo>
                  <a:cubicBezTo>
                    <a:pt x="1" y="337"/>
                    <a:pt x="107" y="443"/>
                    <a:pt x="222" y="443"/>
                  </a:cubicBezTo>
                  <a:lnTo>
                    <a:pt x="2347" y="443"/>
                  </a:lnTo>
                  <a:cubicBezTo>
                    <a:pt x="2471" y="443"/>
                    <a:pt x="2568" y="337"/>
                    <a:pt x="2568" y="222"/>
                  </a:cubicBezTo>
                  <a:cubicBezTo>
                    <a:pt x="2568" y="98"/>
                    <a:pt x="2471" y="1"/>
                    <a:pt x="2347"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2"/>
            <p:cNvSpPr/>
            <p:nvPr/>
          </p:nvSpPr>
          <p:spPr>
            <a:xfrm>
              <a:off x="7191738" y="2614194"/>
              <a:ext cx="137258" cy="37596"/>
            </a:xfrm>
            <a:custGeom>
              <a:avLst/>
              <a:gdLst/>
              <a:ahLst/>
              <a:cxnLst/>
              <a:rect l="l" t="t" r="r" b="b"/>
              <a:pathLst>
                <a:path w="1621" h="444" extrusionOk="0">
                  <a:moveTo>
                    <a:pt x="222" y="1"/>
                  </a:moveTo>
                  <a:cubicBezTo>
                    <a:pt x="98" y="1"/>
                    <a:pt x="0" y="107"/>
                    <a:pt x="0" y="222"/>
                  </a:cubicBezTo>
                  <a:cubicBezTo>
                    <a:pt x="0" y="346"/>
                    <a:pt x="98" y="443"/>
                    <a:pt x="222" y="443"/>
                  </a:cubicBezTo>
                  <a:lnTo>
                    <a:pt x="1399" y="443"/>
                  </a:lnTo>
                  <a:cubicBezTo>
                    <a:pt x="1523" y="443"/>
                    <a:pt x="1621" y="346"/>
                    <a:pt x="1621" y="222"/>
                  </a:cubicBezTo>
                  <a:cubicBezTo>
                    <a:pt x="1621" y="107"/>
                    <a:pt x="1523" y="1"/>
                    <a:pt x="1399"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2"/>
            <p:cNvSpPr/>
            <p:nvPr/>
          </p:nvSpPr>
          <p:spPr>
            <a:xfrm>
              <a:off x="6763622" y="2865337"/>
              <a:ext cx="216768" cy="37596"/>
            </a:xfrm>
            <a:custGeom>
              <a:avLst/>
              <a:gdLst/>
              <a:ahLst/>
              <a:cxnLst/>
              <a:rect l="l" t="t" r="r" b="b"/>
              <a:pathLst>
                <a:path w="2560" h="444" extrusionOk="0">
                  <a:moveTo>
                    <a:pt x="222" y="1"/>
                  </a:moveTo>
                  <a:cubicBezTo>
                    <a:pt x="98" y="1"/>
                    <a:pt x="1" y="98"/>
                    <a:pt x="1" y="222"/>
                  </a:cubicBezTo>
                  <a:cubicBezTo>
                    <a:pt x="1" y="346"/>
                    <a:pt x="98" y="443"/>
                    <a:pt x="222" y="443"/>
                  </a:cubicBezTo>
                  <a:lnTo>
                    <a:pt x="2338" y="443"/>
                  </a:lnTo>
                  <a:cubicBezTo>
                    <a:pt x="2462" y="443"/>
                    <a:pt x="2560" y="346"/>
                    <a:pt x="2560" y="222"/>
                  </a:cubicBezTo>
                  <a:cubicBezTo>
                    <a:pt x="2560" y="98"/>
                    <a:pt x="2462" y="1"/>
                    <a:pt x="2338"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2"/>
            <p:cNvSpPr/>
            <p:nvPr/>
          </p:nvSpPr>
          <p:spPr>
            <a:xfrm>
              <a:off x="7218749" y="2382525"/>
              <a:ext cx="94497" cy="37596"/>
            </a:xfrm>
            <a:custGeom>
              <a:avLst/>
              <a:gdLst/>
              <a:ahLst/>
              <a:cxnLst/>
              <a:rect l="l" t="t" r="r" b="b"/>
              <a:pathLst>
                <a:path w="1116" h="444" extrusionOk="0">
                  <a:moveTo>
                    <a:pt x="221" y="1"/>
                  </a:moveTo>
                  <a:cubicBezTo>
                    <a:pt x="97" y="1"/>
                    <a:pt x="0" y="98"/>
                    <a:pt x="0" y="222"/>
                  </a:cubicBezTo>
                  <a:cubicBezTo>
                    <a:pt x="0" y="346"/>
                    <a:pt x="97" y="444"/>
                    <a:pt x="221" y="444"/>
                  </a:cubicBezTo>
                  <a:lnTo>
                    <a:pt x="1116" y="444"/>
                  </a:lnTo>
                  <a:lnTo>
                    <a:pt x="452" y="1"/>
                  </a:ln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2"/>
            <p:cNvSpPr/>
            <p:nvPr/>
          </p:nvSpPr>
          <p:spPr>
            <a:xfrm>
              <a:off x="7558295" y="2755938"/>
              <a:ext cx="137343" cy="37511"/>
            </a:xfrm>
            <a:custGeom>
              <a:avLst/>
              <a:gdLst/>
              <a:ahLst/>
              <a:cxnLst/>
              <a:rect l="l" t="t" r="r" b="b"/>
              <a:pathLst>
                <a:path w="1622" h="443" extrusionOk="0">
                  <a:moveTo>
                    <a:pt x="222" y="0"/>
                  </a:moveTo>
                  <a:cubicBezTo>
                    <a:pt x="98" y="0"/>
                    <a:pt x="1" y="106"/>
                    <a:pt x="1" y="221"/>
                  </a:cubicBezTo>
                  <a:cubicBezTo>
                    <a:pt x="1" y="345"/>
                    <a:pt x="98" y="443"/>
                    <a:pt x="222" y="443"/>
                  </a:cubicBezTo>
                  <a:lnTo>
                    <a:pt x="1400" y="443"/>
                  </a:lnTo>
                  <a:cubicBezTo>
                    <a:pt x="1524" y="443"/>
                    <a:pt x="1621" y="345"/>
                    <a:pt x="1621" y="221"/>
                  </a:cubicBezTo>
                  <a:cubicBezTo>
                    <a:pt x="1621" y="106"/>
                    <a:pt x="1524" y="0"/>
                    <a:pt x="1400"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2"/>
            <p:cNvSpPr/>
            <p:nvPr/>
          </p:nvSpPr>
          <p:spPr>
            <a:xfrm>
              <a:off x="7671505" y="2867623"/>
              <a:ext cx="137258" cy="37596"/>
            </a:xfrm>
            <a:custGeom>
              <a:avLst/>
              <a:gdLst/>
              <a:ahLst/>
              <a:cxnLst/>
              <a:rect l="l" t="t" r="r" b="b"/>
              <a:pathLst>
                <a:path w="1621" h="444" extrusionOk="0">
                  <a:moveTo>
                    <a:pt x="222" y="0"/>
                  </a:moveTo>
                  <a:cubicBezTo>
                    <a:pt x="98" y="0"/>
                    <a:pt x="1" y="98"/>
                    <a:pt x="1" y="222"/>
                  </a:cubicBezTo>
                  <a:cubicBezTo>
                    <a:pt x="1" y="346"/>
                    <a:pt x="98" y="443"/>
                    <a:pt x="222" y="443"/>
                  </a:cubicBezTo>
                  <a:lnTo>
                    <a:pt x="1400" y="443"/>
                  </a:lnTo>
                  <a:cubicBezTo>
                    <a:pt x="1524" y="443"/>
                    <a:pt x="1621" y="346"/>
                    <a:pt x="1621" y="222"/>
                  </a:cubicBezTo>
                  <a:cubicBezTo>
                    <a:pt x="1621" y="98"/>
                    <a:pt x="1524" y="0"/>
                    <a:pt x="1400"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2"/>
            <p:cNvSpPr/>
            <p:nvPr/>
          </p:nvSpPr>
          <p:spPr>
            <a:xfrm>
              <a:off x="7415110" y="2867623"/>
              <a:ext cx="216768" cy="37596"/>
            </a:xfrm>
            <a:custGeom>
              <a:avLst/>
              <a:gdLst/>
              <a:ahLst/>
              <a:cxnLst/>
              <a:rect l="l" t="t" r="r" b="b"/>
              <a:pathLst>
                <a:path w="2560" h="444" extrusionOk="0">
                  <a:moveTo>
                    <a:pt x="222" y="0"/>
                  </a:moveTo>
                  <a:cubicBezTo>
                    <a:pt x="98" y="0"/>
                    <a:pt x="1" y="98"/>
                    <a:pt x="1" y="222"/>
                  </a:cubicBezTo>
                  <a:cubicBezTo>
                    <a:pt x="1" y="346"/>
                    <a:pt x="98" y="443"/>
                    <a:pt x="222" y="443"/>
                  </a:cubicBezTo>
                  <a:lnTo>
                    <a:pt x="2338" y="443"/>
                  </a:lnTo>
                  <a:cubicBezTo>
                    <a:pt x="2462" y="443"/>
                    <a:pt x="2559" y="346"/>
                    <a:pt x="2559" y="222"/>
                  </a:cubicBezTo>
                  <a:cubicBezTo>
                    <a:pt x="2559" y="98"/>
                    <a:pt x="2462" y="0"/>
                    <a:pt x="2338"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2"/>
            <p:cNvSpPr/>
            <p:nvPr/>
          </p:nvSpPr>
          <p:spPr>
            <a:xfrm>
              <a:off x="7125014" y="2722915"/>
              <a:ext cx="137258" cy="37596"/>
            </a:xfrm>
            <a:custGeom>
              <a:avLst/>
              <a:gdLst/>
              <a:ahLst/>
              <a:cxnLst/>
              <a:rect l="l" t="t" r="r" b="b"/>
              <a:pathLst>
                <a:path w="1621" h="444" extrusionOk="0">
                  <a:moveTo>
                    <a:pt x="222" y="1"/>
                  </a:moveTo>
                  <a:cubicBezTo>
                    <a:pt x="98" y="1"/>
                    <a:pt x="0" y="98"/>
                    <a:pt x="0" y="222"/>
                  </a:cubicBezTo>
                  <a:cubicBezTo>
                    <a:pt x="0" y="337"/>
                    <a:pt x="98" y="443"/>
                    <a:pt x="222" y="443"/>
                  </a:cubicBezTo>
                  <a:lnTo>
                    <a:pt x="1399" y="443"/>
                  </a:lnTo>
                  <a:cubicBezTo>
                    <a:pt x="1523" y="443"/>
                    <a:pt x="1621" y="337"/>
                    <a:pt x="1621" y="222"/>
                  </a:cubicBezTo>
                  <a:cubicBezTo>
                    <a:pt x="1621" y="98"/>
                    <a:pt x="1523" y="1"/>
                    <a:pt x="1399"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2"/>
            <p:cNvSpPr/>
            <p:nvPr/>
          </p:nvSpPr>
          <p:spPr>
            <a:xfrm>
              <a:off x="6349816" y="2947047"/>
              <a:ext cx="138020" cy="37596"/>
            </a:xfrm>
            <a:custGeom>
              <a:avLst/>
              <a:gdLst/>
              <a:ahLst/>
              <a:cxnLst/>
              <a:rect l="l" t="t" r="r" b="b"/>
              <a:pathLst>
                <a:path w="1630" h="444" extrusionOk="0">
                  <a:moveTo>
                    <a:pt x="222" y="1"/>
                  </a:moveTo>
                  <a:cubicBezTo>
                    <a:pt x="98" y="1"/>
                    <a:pt x="1" y="107"/>
                    <a:pt x="1" y="222"/>
                  </a:cubicBezTo>
                  <a:cubicBezTo>
                    <a:pt x="1" y="346"/>
                    <a:pt x="107" y="444"/>
                    <a:pt x="222" y="444"/>
                  </a:cubicBezTo>
                  <a:lnTo>
                    <a:pt x="1408" y="444"/>
                  </a:lnTo>
                  <a:cubicBezTo>
                    <a:pt x="1523" y="444"/>
                    <a:pt x="1630" y="346"/>
                    <a:pt x="1630" y="222"/>
                  </a:cubicBezTo>
                  <a:cubicBezTo>
                    <a:pt x="1630" y="107"/>
                    <a:pt x="1523" y="1"/>
                    <a:pt x="1408"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2"/>
            <p:cNvSpPr/>
            <p:nvPr/>
          </p:nvSpPr>
          <p:spPr>
            <a:xfrm>
              <a:off x="7793014" y="2947047"/>
              <a:ext cx="217445" cy="37596"/>
            </a:xfrm>
            <a:custGeom>
              <a:avLst/>
              <a:gdLst/>
              <a:ahLst/>
              <a:cxnLst/>
              <a:rect l="l" t="t" r="r" b="b"/>
              <a:pathLst>
                <a:path w="2568" h="444" extrusionOk="0">
                  <a:moveTo>
                    <a:pt x="221" y="1"/>
                  </a:moveTo>
                  <a:cubicBezTo>
                    <a:pt x="97" y="1"/>
                    <a:pt x="0" y="107"/>
                    <a:pt x="0" y="222"/>
                  </a:cubicBezTo>
                  <a:cubicBezTo>
                    <a:pt x="0" y="346"/>
                    <a:pt x="97" y="444"/>
                    <a:pt x="221" y="444"/>
                  </a:cubicBezTo>
                  <a:lnTo>
                    <a:pt x="2346" y="444"/>
                  </a:lnTo>
                  <a:cubicBezTo>
                    <a:pt x="2461" y="444"/>
                    <a:pt x="2568" y="346"/>
                    <a:pt x="2568" y="222"/>
                  </a:cubicBezTo>
                  <a:cubicBezTo>
                    <a:pt x="2568" y="107"/>
                    <a:pt x="2461" y="1"/>
                    <a:pt x="2346"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2"/>
            <p:cNvSpPr/>
            <p:nvPr/>
          </p:nvSpPr>
          <p:spPr>
            <a:xfrm>
              <a:off x="7868713" y="2796412"/>
              <a:ext cx="60797" cy="35309"/>
            </a:xfrm>
            <a:custGeom>
              <a:avLst/>
              <a:gdLst/>
              <a:ahLst/>
              <a:cxnLst/>
              <a:rect l="l" t="t" r="r" b="b"/>
              <a:pathLst>
                <a:path w="718" h="417" extrusionOk="0">
                  <a:moveTo>
                    <a:pt x="106" y="0"/>
                  </a:moveTo>
                  <a:cubicBezTo>
                    <a:pt x="44" y="45"/>
                    <a:pt x="0" y="106"/>
                    <a:pt x="0" y="186"/>
                  </a:cubicBezTo>
                  <a:cubicBezTo>
                    <a:pt x="0" y="310"/>
                    <a:pt x="98" y="408"/>
                    <a:pt x="222" y="408"/>
                  </a:cubicBezTo>
                  <a:lnTo>
                    <a:pt x="222" y="416"/>
                  </a:lnTo>
                  <a:lnTo>
                    <a:pt x="717" y="416"/>
                  </a:lnTo>
                  <a:lnTo>
                    <a:pt x="106" y="0"/>
                  </a:ln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2"/>
            <p:cNvSpPr/>
            <p:nvPr/>
          </p:nvSpPr>
          <p:spPr>
            <a:xfrm>
              <a:off x="6888094" y="2512246"/>
              <a:ext cx="136496" cy="38358"/>
            </a:xfrm>
            <a:custGeom>
              <a:avLst/>
              <a:gdLst/>
              <a:ahLst/>
              <a:cxnLst/>
              <a:rect l="l" t="t" r="r" b="b"/>
              <a:pathLst>
                <a:path w="1612" h="453" extrusionOk="0">
                  <a:moveTo>
                    <a:pt x="665" y="1"/>
                  </a:moveTo>
                  <a:lnTo>
                    <a:pt x="1" y="452"/>
                  </a:lnTo>
                  <a:lnTo>
                    <a:pt x="1391" y="452"/>
                  </a:lnTo>
                  <a:cubicBezTo>
                    <a:pt x="1515" y="452"/>
                    <a:pt x="1612" y="346"/>
                    <a:pt x="1612" y="231"/>
                  </a:cubicBezTo>
                  <a:lnTo>
                    <a:pt x="1612" y="222"/>
                  </a:lnTo>
                  <a:cubicBezTo>
                    <a:pt x="1612" y="107"/>
                    <a:pt x="1515" y="1"/>
                    <a:pt x="1391"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2"/>
            <p:cNvSpPr/>
            <p:nvPr/>
          </p:nvSpPr>
          <p:spPr>
            <a:xfrm>
              <a:off x="6735933" y="2618004"/>
              <a:ext cx="60035" cy="34547"/>
            </a:xfrm>
            <a:custGeom>
              <a:avLst/>
              <a:gdLst/>
              <a:ahLst/>
              <a:cxnLst/>
              <a:rect l="l" t="t" r="r" b="b"/>
              <a:pathLst>
                <a:path w="709" h="408" extrusionOk="0">
                  <a:moveTo>
                    <a:pt x="602" y="0"/>
                  </a:moveTo>
                  <a:lnTo>
                    <a:pt x="0" y="407"/>
                  </a:lnTo>
                  <a:lnTo>
                    <a:pt x="487" y="407"/>
                  </a:lnTo>
                  <a:cubicBezTo>
                    <a:pt x="602" y="407"/>
                    <a:pt x="709" y="301"/>
                    <a:pt x="709" y="186"/>
                  </a:cubicBezTo>
                  <a:lnTo>
                    <a:pt x="709" y="177"/>
                  </a:lnTo>
                  <a:cubicBezTo>
                    <a:pt x="709" y="106"/>
                    <a:pt x="664" y="35"/>
                    <a:pt x="602"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2"/>
            <p:cNvSpPr/>
            <p:nvPr/>
          </p:nvSpPr>
          <p:spPr>
            <a:xfrm>
              <a:off x="6561249" y="2793364"/>
              <a:ext cx="138020" cy="37596"/>
            </a:xfrm>
            <a:custGeom>
              <a:avLst/>
              <a:gdLst/>
              <a:ahLst/>
              <a:cxnLst/>
              <a:rect l="l" t="t" r="r" b="b"/>
              <a:pathLst>
                <a:path w="1630" h="444" extrusionOk="0">
                  <a:moveTo>
                    <a:pt x="222" y="1"/>
                  </a:moveTo>
                  <a:cubicBezTo>
                    <a:pt x="107" y="1"/>
                    <a:pt x="0" y="107"/>
                    <a:pt x="0" y="222"/>
                  </a:cubicBezTo>
                  <a:cubicBezTo>
                    <a:pt x="0" y="346"/>
                    <a:pt x="107" y="444"/>
                    <a:pt x="222" y="444"/>
                  </a:cubicBezTo>
                  <a:lnTo>
                    <a:pt x="1408" y="444"/>
                  </a:lnTo>
                  <a:cubicBezTo>
                    <a:pt x="1532" y="444"/>
                    <a:pt x="1629" y="346"/>
                    <a:pt x="1629" y="222"/>
                  </a:cubicBezTo>
                  <a:cubicBezTo>
                    <a:pt x="1629" y="107"/>
                    <a:pt x="1523" y="1"/>
                    <a:pt x="1408"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2"/>
            <p:cNvSpPr/>
            <p:nvPr/>
          </p:nvSpPr>
          <p:spPr>
            <a:xfrm>
              <a:off x="6527464" y="2947047"/>
              <a:ext cx="138105" cy="37596"/>
            </a:xfrm>
            <a:custGeom>
              <a:avLst/>
              <a:gdLst/>
              <a:ahLst/>
              <a:cxnLst/>
              <a:rect l="l" t="t" r="r" b="b"/>
              <a:pathLst>
                <a:path w="1631" h="444" extrusionOk="0">
                  <a:moveTo>
                    <a:pt x="222" y="1"/>
                  </a:moveTo>
                  <a:cubicBezTo>
                    <a:pt x="107" y="1"/>
                    <a:pt x="1" y="107"/>
                    <a:pt x="1" y="222"/>
                  </a:cubicBezTo>
                  <a:cubicBezTo>
                    <a:pt x="1" y="346"/>
                    <a:pt x="107" y="444"/>
                    <a:pt x="222" y="444"/>
                  </a:cubicBezTo>
                  <a:lnTo>
                    <a:pt x="1409" y="444"/>
                  </a:lnTo>
                  <a:cubicBezTo>
                    <a:pt x="1533" y="444"/>
                    <a:pt x="1630" y="346"/>
                    <a:pt x="1630" y="222"/>
                  </a:cubicBezTo>
                  <a:cubicBezTo>
                    <a:pt x="1630" y="107"/>
                    <a:pt x="1524" y="1"/>
                    <a:pt x="1409"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2"/>
            <p:cNvSpPr/>
            <p:nvPr/>
          </p:nvSpPr>
          <p:spPr>
            <a:xfrm>
              <a:off x="6229155" y="3030282"/>
              <a:ext cx="1938719" cy="57071"/>
            </a:xfrm>
            <a:custGeom>
              <a:avLst/>
              <a:gdLst/>
              <a:ahLst/>
              <a:cxnLst/>
              <a:rect l="l" t="t" r="r" b="b"/>
              <a:pathLst>
                <a:path w="22896" h="674" extrusionOk="0">
                  <a:moveTo>
                    <a:pt x="0" y="1"/>
                  </a:moveTo>
                  <a:lnTo>
                    <a:pt x="0" y="673"/>
                  </a:lnTo>
                  <a:lnTo>
                    <a:pt x="22896" y="673"/>
                  </a:lnTo>
                  <a:lnTo>
                    <a:pt x="228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2"/>
            <p:cNvSpPr/>
            <p:nvPr/>
          </p:nvSpPr>
          <p:spPr>
            <a:xfrm>
              <a:off x="6229155" y="3030282"/>
              <a:ext cx="194244" cy="57071"/>
            </a:xfrm>
            <a:custGeom>
              <a:avLst/>
              <a:gdLst/>
              <a:ahLst/>
              <a:cxnLst/>
              <a:rect l="l" t="t" r="r" b="b"/>
              <a:pathLst>
                <a:path w="2294" h="674" extrusionOk="0">
                  <a:moveTo>
                    <a:pt x="0" y="1"/>
                  </a:moveTo>
                  <a:lnTo>
                    <a:pt x="0" y="673"/>
                  </a:lnTo>
                  <a:lnTo>
                    <a:pt x="2293" y="673"/>
                  </a:lnTo>
                  <a:lnTo>
                    <a:pt x="22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2"/>
            <p:cNvSpPr/>
            <p:nvPr/>
          </p:nvSpPr>
          <p:spPr>
            <a:xfrm>
              <a:off x="7973625" y="3030282"/>
              <a:ext cx="194244" cy="57071"/>
            </a:xfrm>
            <a:custGeom>
              <a:avLst/>
              <a:gdLst/>
              <a:ahLst/>
              <a:cxnLst/>
              <a:rect l="l" t="t" r="r" b="b"/>
              <a:pathLst>
                <a:path w="2294" h="674" extrusionOk="0">
                  <a:moveTo>
                    <a:pt x="1" y="1"/>
                  </a:moveTo>
                  <a:lnTo>
                    <a:pt x="1" y="673"/>
                  </a:lnTo>
                  <a:lnTo>
                    <a:pt x="2294" y="673"/>
                  </a:lnTo>
                  <a:lnTo>
                    <a:pt x="22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2"/>
            <p:cNvSpPr/>
            <p:nvPr/>
          </p:nvSpPr>
          <p:spPr>
            <a:xfrm>
              <a:off x="6888856" y="2857124"/>
              <a:ext cx="619313" cy="906446"/>
            </a:xfrm>
            <a:custGeom>
              <a:avLst/>
              <a:gdLst/>
              <a:ahLst/>
              <a:cxnLst/>
              <a:rect l="l" t="t" r="r" b="b"/>
              <a:pathLst>
                <a:path w="7314" h="10705" extrusionOk="0">
                  <a:moveTo>
                    <a:pt x="3657" y="0"/>
                  </a:moveTo>
                  <a:lnTo>
                    <a:pt x="0" y="2718"/>
                  </a:lnTo>
                  <a:lnTo>
                    <a:pt x="0" y="10705"/>
                  </a:lnTo>
                  <a:lnTo>
                    <a:pt x="7314" y="10705"/>
                  </a:lnTo>
                  <a:lnTo>
                    <a:pt x="7314" y="2718"/>
                  </a:lnTo>
                  <a:lnTo>
                    <a:pt x="3657" y="0"/>
                  </a:lnTo>
                  <a:close/>
                </a:path>
              </a:pathLst>
            </a:custGeom>
            <a:solidFill>
              <a:srgbClr val="DE7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2"/>
            <p:cNvSpPr/>
            <p:nvPr/>
          </p:nvSpPr>
          <p:spPr>
            <a:xfrm>
              <a:off x="6333305" y="3087268"/>
              <a:ext cx="555637" cy="676299"/>
            </a:xfrm>
            <a:custGeom>
              <a:avLst/>
              <a:gdLst/>
              <a:ahLst/>
              <a:cxnLst/>
              <a:rect l="l" t="t" r="r" b="b"/>
              <a:pathLst>
                <a:path w="6562" h="7987" extrusionOk="0">
                  <a:moveTo>
                    <a:pt x="1" y="0"/>
                  </a:moveTo>
                  <a:lnTo>
                    <a:pt x="1" y="7987"/>
                  </a:lnTo>
                  <a:lnTo>
                    <a:pt x="6561" y="7987"/>
                  </a:lnTo>
                  <a:lnTo>
                    <a:pt x="6561" y="0"/>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2"/>
            <p:cNvSpPr/>
            <p:nvPr/>
          </p:nvSpPr>
          <p:spPr>
            <a:xfrm>
              <a:off x="6259129" y="3087268"/>
              <a:ext cx="74260" cy="676299"/>
            </a:xfrm>
            <a:custGeom>
              <a:avLst/>
              <a:gdLst/>
              <a:ahLst/>
              <a:cxnLst/>
              <a:rect l="l" t="t" r="r" b="b"/>
              <a:pathLst>
                <a:path w="877" h="7987" extrusionOk="0">
                  <a:moveTo>
                    <a:pt x="0" y="0"/>
                  </a:moveTo>
                  <a:lnTo>
                    <a:pt x="0" y="7987"/>
                  </a:lnTo>
                  <a:lnTo>
                    <a:pt x="877" y="7987"/>
                  </a:lnTo>
                  <a:lnTo>
                    <a:pt x="877"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2"/>
            <p:cNvSpPr/>
            <p:nvPr/>
          </p:nvSpPr>
          <p:spPr>
            <a:xfrm>
              <a:off x="6481062" y="3160765"/>
              <a:ext cx="28535" cy="308894"/>
            </a:xfrm>
            <a:custGeom>
              <a:avLst/>
              <a:gdLst/>
              <a:ahLst/>
              <a:cxnLst/>
              <a:rect l="l" t="t" r="r" b="b"/>
              <a:pathLst>
                <a:path w="337" h="3648" extrusionOk="0">
                  <a:moveTo>
                    <a:pt x="0" y="0"/>
                  </a:moveTo>
                  <a:lnTo>
                    <a:pt x="0" y="3648"/>
                  </a:lnTo>
                  <a:lnTo>
                    <a:pt x="336" y="3648"/>
                  </a:lnTo>
                  <a:lnTo>
                    <a:pt x="336"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2"/>
            <p:cNvSpPr/>
            <p:nvPr/>
          </p:nvSpPr>
          <p:spPr>
            <a:xfrm>
              <a:off x="6481062" y="3160765"/>
              <a:ext cx="260206" cy="29298"/>
            </a:xfrm>
            <a:custGeom>
              <a:avLst/>
              <a:gdLst/>
              <a:ahLst/>
              <a:cxnLst/>
              <a:rect l="l" t="t" r="r" b="b"/>
              <a:pathLst>
                <a:path w="3073" h="346" extrusionOk="0">
                  <a:moveTo>
                    <a:pt x="0" y="0"/>
                  </a:moveTo>
                  <a:lnTo>
                    <a:pt x="0" y="345"/>
                  </a:lnTo>
                  <a:lnTo>
                    <a:pt x="3072" y="345"/>
                  </a:lnTo>
                  <a:lnTo>
                    <a:pt x="3072"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2"/>
            <p:cNvSpPr/>
            <p:nvPr/>
          </p:nvSpPr>
          <p:spPr>
            <a:xfrm>
              <a:off x="6481062" y="3440359"/>
              <a:ext cx="260206" cy="29298"/>
            </a:xfrm>
            <a:custGeom>
              <a:avLst/>
              <a:gdLst/>
              <a:ahLst/>
              <a:cxnLst/>
              <a:rect l="l" t="t" r="r" b="b"/>
              <a:pathLst>
                <a:path w="3073" h="346" extrusionOk="0">
                  <a:moveTo>
                    <a:pt x="0" y="1"/>
                  </a:moveTo>
                  <a:lnTo>
                    <a:pt x="0" y="346"/>
                  </a:lnTo>
                  <a:lnTo>
                    <a:pt x="3072" y="346"/>
                  </a:lnTo>
                  <a:lnTo>
                    <a:pt x="3072"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2"/>
            <p:cNvSpPr/>
            <p:nvPr/>
          </p:nvSpPr>
          <p:spPr>
            <a:xfrm>
              <a:off x="6712648" y="3160765"/>
              <a:ext cx="28620" cy="308894"/>
            </a:xfrm>
            <a:custGeom>
              <a:avLst/>
              <a:gdLst/>
              <a:ahLst/>
              <a:cxnLst/>
              <a:rect l="l" t="t" r="r" b="b"/>
              <a:pathLst>
                <a:path w="338" h="3648" extrusionOk="0">
                  <a:moveTo>
                    <a:pt x="1" y="0"/>
                  </a:moveTo>
                  <a:lnTo>
                    <a:pt x="1" y="3648"/>
                  </a:lnTo>
                  <a:lnTo>
                    <a:pt x="337" y="3648"/>
                  </a:lnTo>
                  <a:lnTo>
                    <a:pt x="337"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2"/>
            <p:cNvSpPr/>
            <p:nvPr/>
          </p:nvSpPr>
          <p:spPr>
            <a:xfrm>
              <a:off x="6509513" y="3189977"/>
              <a:ext cx="202458" cy="250469"/>
            </a:xfrm>
            <a:custGeom>
              <a:avLst/>
              <a:gdLst/>
              <a:ahLst/>
              <a:cxnLst/>
              <a:rect l="l" t="t" r="r" b="b"/>
              <a:pathLst>
                <a:path w="2391" h="2958" extrusionOk="0">
                  <a:moveTo>
                    <a:pt x="0" y="0"/>
                  </a:moveTo>
                  <a:lnTo>
                    <a:pt x="0" y="2958"/>
                  </a:lnTo>
                  <a:lnTo>
                    <a:pt x="2391" y="2958"/>
                  </a:lnTo>
                  <a:lnTo>
                    <a:pt x="2391" y="0"/>
                  </a:ln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2"/>
            <p:cNvSpPr/>
            <p:nvPr/>
          </p:nvSpPr>
          <p:spPr>
            <a:xfrm>
              <a:off x="6509513" y="3189977"/>
              <a:ext cx="203220" cy="250469"/>
            </a:xfrm>
            <a:custGeom>
              <a:avLst/>
              <a:gdLst/>
              <a:ahLst/>
              <a:cxnLst/>
              <a:rect l="l" t="t" r="r" b="b"/>
              <a:pathLst>
                <a:path w="2400" h="2958" extrusionOk="0">
                  <a:moveTo>
                    <a:pt x="0" y="0"/>
                  </a:moveTo>
                  <a:lnTo>
                    <a:pt x="0" y="2958"/>
                  </a:lnTo>
                  <a:lnTo>
                    <a:pt x="2400" y="0"/>
                  </a:ln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2"/>
            <p:cNvSpPr/>
            <p:nvPr/>
          </p:nvSpPr>
          <p:spPr>
            <a:xfrm>
              <a:off x="6480300" y="3285913"/>
              <a:ext cx="260968" cy="29382"/>
            </a:xfrm>
            <a:custGeom>
              <a:avLst/>
              <a:gdLst/>
              <a:ahLst/>
              <a:cxnLst/>
              <a:rect l="l" t="t" r="r" b="b"/>
              <a:pathLst>
                <a:path w="3082" h="347" extrusionOk="0">
                  <a:moveTo>
                    <a:pt x="0" y="1"/>
                  </a:moveTo>
                  <a:lnTo>
                    <a:pt x="0" y="346"/>
                  </a:lnTo>
                  <a:lnTo>
                    <a:pt x="3081" y="346"/>
                  </a:lnTo>
                  <a:lnTo>
                    <a:pt x="3081"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2"/>
            <p:cNvSpPr/>
            <p:nvPr/>
          </p:nvSpPr>
          <p:spPr>
            <a:xfrm>
              <a:off x="6596474" y="3160765"/>
              <a:ext cx="29298" cy="154532"/>
            </a:xfrm>
            <a:custGeom>
              <a:avLst/>
              <a:gdLst/>
              <a:ahLst/>
              <a:cxnLst/>
              <a:rect l="l" t="t" r="r" b="b"/>
              <a:pathLst>
                <a:path w="346" h="1825" extrusionOk="0">
                  <a:moveTo>
                    <a:pt x="0" y="0"/>
                  </a:moveTo>
                  <a:lnTo>
                    <a:pt x="0" y="1824"/>
                  </a:lnTo>
                  <a:lnTo>
                    <a:pt x="346" y="1824"/>
                  </a:lnTo>
                  <a:lnTo>
                    <a:pt x="346"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2"/>
            <p:cNvSpPr/>
            <p:nvPr/>
          </p:nvSpPr>
          <p:spPr>
            <a:xfrm>
              <a:off x="6459301" y="3469571"/>
              <a:ext cx="302967" cy="42846"/>
            </a:xfrm>
            <a:custGeom>
              <a:avLst/>
              <a:gdLst/>
              <a:ahLst/>
              <a:cxnLst/>
              <a:rect l="l" t="t" r="r" b="b"/>
              <a:pathLst>
                <a:path w="3578" h="506" extrusionOk="0">
                  <a:moveTo>
                    <a:pt x="0" y="1"/>
                  </a:moveTo>
                  <a:lnTo>
                    <a:pt x="0" y="506"/>
                  </a:lnTo>
                  <a:lnTo>
                    <a:pt x="3577" y="506"/>
                  </a:lnTo>
                  <a:lnTo>
                    <a:pt x="3577"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2"/>
            <p:cNvSpPr/>
            <p:nvPr/>
          </p:nvSpPr>
          <p:spPr>
            <a:xfrm>
              <a:off x="6459301" y="3469571"/>
              <a:ext cx="42761" cy="42846"/>
            </a:xfrm>
            <a:custGeom>
              <a:avLst/>
              <a:gdLst/>
              <a:ahLst/>
              <a:cxnLst/>
              <a:rect l="l" t="t" r="r" b="b"/>
              <a:pathLst>
                <a:path w="505" h="506" extrusionOk="0">
                  <a:moveTo>
                    <a:pt x="0" y="1"/>
                  </a:moveTo>
                  <a:lnTo>
                    <a:pt x="0" y="506"/>
                  </a:lnTo>
                  <a:lnTo>
                    <a:pt x="505" y="506"/>
                  </a:lnTo>
                  <a:lnTo>
                    <a:pt x="505"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2"/>
            <p:cNvSpPr/>
            <p:nvPr/>
          </p:nvSpPr>
          <p:spPr>
            <a:xfrm>
              <a:off x="6720184" y="3469571"/>
              <a:ext cx="42083" cy="42846"/>
            </a:xfrm>
            <a:custGeom>
              <a:avLst/>
              <a:gdLst/>
              <a:ahLst/>
              <a:cxnLst/>
              <a:rect l="l" t="t" r="r" b="b"/>
              <a:pathLst>
                <a:path w="497" h="506" extrusionOk="0">
                  <a:moveTo>
                    <a:pt x="0" y="1"/>
                  </a:moveTo>
                  <a:lnTo>
                    <a:pt x="0" y="506"/>
                  </a:lnTo>
                  <a:lnTo>
                    <a:pt x="496" y="506"/>
                  </a:lnTo>
                  <a:lnTo>
                    <a:pt x="496"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2"/>
            <p:cNvSpPr/>
            <p:nvPr/>
          </p:nvSpPr>
          <p:spPr>
            <a:xfrm>
              <a:off x="6459301" y="3512332"/>
              <a:ext cx="302967" cy="11346"/>
            </a:xfrm>
            <a:custGeom>
              <a:avLst/>
              <a:gdLst/>
              <a:ahLst/>
              <a:cxnLst/>
              <a:rect l="l" t="t" r="r" b="b"/>
              <a:pathLst>
                <a:path w="3578" h="134" extrusionOk="0">
                  <a:moveTo>
                    <a:pt x="0" y="1"/>
                  </a:moveTo>
                  <a:lnTo>
                    <a:pt x="0" y="133"/>
                  </a:lnTo>
                  <a:lnTo>
                    <a:pt x="3577" y="133"/>
                  </a:lnTo>
                  <a:lnTo>
                    <a:pt x="3577" y="1"/>
                  </a:lnTo>
                  <a:close/>
                </a:path>
              </a:pathLst>
            </a:custGeom>
            <a:solidFill>
              <a:srgbClr val="FEB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2"/>
            <p:cNvSpPr/>
            <p:nvPr/>
          </p:nvSpPr>
          <p:spPr>
            <a:xfrm>
              <a:off x="7508083" y="3087268"/>
              <a:ext cx="555637" cy="676299"/>
            </a:xfrm>
            <a:custGeom>
              <a:avLst/>
              <a:gdLst/>
              <a:ahLst/>
              <a:cxnLst/>
              <a:rect l="l" t="t" r="r" b="b"/>
              <a:pathLst>
                <a:path w="6562" h="7987" extrusionOk="0">
                  <a:moveTo>
                    <a:pt x="1" y="0"/>
                  </a:moveTo>
                  <a:lnTo>
                    <a:pt x="1" y="7987"/>
                  </a:lnTo>
                  <a:lnTo>
                    <a:pt x="6561" y="7987"/>
                  </a:lnTo>
                  <a:lnTo>
                    <a:pt x="6561" y="0"/>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2"/>
            <p:cNvSpPr/>
            <p:nvPr/>
          </p:nvSpPr>
          <p:spPr>
            <a:xfrm>
              <a:off x="8063634" y="3087268"/>
              <a:ext cx="73498" cy="676299"/>
            </a:xfrm>
            <a:custGeom>
              <a:avLst/>
              <a:gdLst/>
              <a:ahLst/>
              <a:cxnLst/>
              <a:rect l="l" t="t" r="r" b="b"/>
              <a:pathLst>
                <a:path w="868" h="7987" extrusionOk="0">
                  <a:moveTo>
                    <a:pt x="0" y="0"/>
                  </a:moveTo>
                  <a:lnTo>
                    <a:pt x="0" y="7987"/>
                  </a:lnTo>
                  <a:lnTo>
                    <a:pt x="868" y="7987"/>
                  </a:lnTo>
                  <a:lnTo>
                    <a:pt x="868"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2"/>
            <p:cNvSpPr/>
            <p:nvPr/>
          </p:nvSpPr>
          <p:spPr>
            <a:xfrm>
              <a:off x="7050754" y="3205727"/>
              <a:ext cx="33108" cy="509828"/>
            </a:xfrm>
            <a:custGeom>
              <a:avLst/>
              <a:gdLst/>
              <a:ahLst/>
              <a:cxnLst/>
              <a:rect l="l" t="t" r="r" b="b"/>
              <a:pathLst>
                <a:path w="391" h="6021" extrusionOk="0">
                  <a:moveTo>
                    <a:pt x="1" y="0"/>
                  </a:moveTo>
                  <a:lnTo>
                    <a:pt x="1" y="6021"/>
                  </a:lnTo>
                  <a:lnTo>
                    <a:pt x="390" y="6021"/>
                  </a:lnTo>
                  <a:lnTo>
                    <a:pt x="39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2"/>
            <p:cNvSpPr/>
            <p:nvPr/>
          </p:nvSpPr>
          <p:spPr>
            <a:xfrm>
              <a:off x="7050754" y="3205727"/>
              <a:ext cx="295516" cy="33023"/>
            </a:xfrm>
            <a:custGeom>
              <a:avLst/>
              <a:gdLst/>
              <a:ahLst/>
              <a:cxnLst/>
              <a:rect l="l" t="t" r="r" b="b"/>
              <a:pathLst>
                <a:path w="3490" h="390" extrusionOk="0">
                  <a:moveTo>
                    <a:pt x="1" y="0"/>
                  </a:moveTo>
                  <a:lnTo>
                    <a:pt x="1" y="390"/>
                  </a:lnTo>
                  <a:lnTo>
                    <a:pt x="3489" y="390"/>
                  </a:lnTo>
                  <a:lnTo>
                    <a:pt x="3489"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2"/>
            <p:cNvSpPr/>
            <p:nvPr/>
          </p:nvSpPr>
          <p:spPr>
            <a:xfrm>
              <a:off x="7050754" y="3682527"/>
              <a:ext cx="295516" cy="33023"/>
            </a:xfrm>
            <a:custGeom>
              <a:avLst/>
              <a:gdLst/>
              <a:ahLst/>
              <a:cxnLst/>
              <a:rect l="l" t="t" r="r" b="b"/>
              <a:pathLst>
                <a:path w="3490" h="390" extrusionOk="0">
                  <a:moveTo>
                    <a:pt x="1" y="0"/>
                  </a:moveTo>
                  <a:lnTo>
                    <a:pt x="1" y="390"/>
                  </a:lnTo>
                  <a:lnTo>
                    <a:pt x="3489" y="390"/>
                  </a:lnTo>
                  <a:lnTo>
                    <a:pt x="3489"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2"/>
            <p:cNvSpPr/>
            <p:nvPr/>
          </p:nvSpPr>
          <p:spPr>
            <a:xfrm>
              <a:off x="7313161" y="3205727"/>
              <a:ext cx="33108" cy="509828"/>
            </a:xfrm>
            <a:custGeom>
              <a:avLst/>
              <a:gdLst/>
              <a:ahLst/>
              <a:cxnLst/>
              <a:rect l="l" t="t" r="r" b="b"/>
              <a:pathLst>
                <a:path w="391" h="6021" extrusionOk="0">
                  <a:moveTo>
                    <a:pt x="1" y="0"/>
                  </a:moveTo>
                  <a:lnTo>
                    <a:pt x="1" y="6021"/>
                  </a:lnTo>
                  <a:lnTo>
                    <a:pt x="390" y="6021"/>
                  </a:lnTo>
                  <a:lnTo>
                    <a:pt x="3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2"/>
            <p:cNvSpPr/>
            <p:nvPr/>
          </p:nvSpPr>
          <p:spPr>
            <a:xfrm>
              <a:off x="7083777" y="3238665"/>
              <a:ext cx="229469" cy="443951"/>
            </a:xfrm>
            <a:custGeom>
              <a:avLst/>
              <a:gdLst/>
              <a:ahLst/>
              <a:cxnLst/>
              <a:rect l="l" t="t" r="r" b="b"/>
              <a:pathLst>
                <a:path w="2710" h="5243" extrusionOk="0">
                  <a:moveTo>
                    <a:pt x="0" y="1"/>
                  </a:moveTo>
                  <a:lnTo>
                    <a:pt x="0" y="5242"/>
                  </a:lnTo>
                  <a:lnTo>
                    <a:pt x="2710" y="5242"/>
                  </a:lnTo>
                  <a:lnTo>
                    <a:pt x="2710" y="1"/>
                  </a:ln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2"/>
            <p:cNvSpPr/>
            <p:nvPr/>
          </p:nvSpPr>
          <p:spPr>
            <a:xfrm>
              <a:off x="7083777" y="3238665"/>
              <a:ext cx="229469" cy="443951"/>
            </a:xfrm>
            <a:custGeom>
              <a:avLst/>
              <a:gdLst/>
              <a:ahLst/>
              <a:cxnLst/>
              <a:rect l="l" t="t" r="r" b="b"/>
              <a:pathLst>
                <a:path w="2710" h="5243" extrusionOk="0">
                  <a:moveTo>
                    <a:pt x="0" y="1"/>
                  </a:moveTo>
                  <a:lnTo>
                    <a:pt x="0" y="5242"/>
                  </a:lnTo>
                  <a:lnTo>
                    <a:pt x="2710" y="1"/>
                  </a:ln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2"/>
            <p:cNvSpPr/>
            <p:nvPr/>
          </p:nvSpPr>
          <p:spPr>
            <a:xfrm>
              <a:off x="7050754" y="3425371"/>
              <a:ext cx="295516" cy="33108"/>
            </a:xfrm>
            <a:custGeom>
              <a:avLst/>
              <a:gdLst/>
              <a:ahLst/>
              <a:cxnLst/>
              <a:rect l="l" t="t" r="r" b="b"/>
              <a:pathLst>
                <a:path w="3490" h="391" extrusionOk="0">
                  <a:moveTo>
                    <a:pt x="1" y="1"/>
                  </a:moveTo>
                  <a:lnTo>
                    <a:pt x="1" y="390"/>
                  </a:lnTo>
                  <a:lnTo>
                    <a:pt x="3489" y="390"/>
                  </a:lnTo>
                  <a:lnTo>
                    <a:pt x="3489"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2"/>
            <p:cNvSpPr/>
            <p:nvPr/>
          </p:nvSpPr>
          <p:spPr>
            <a:xfrm>
              <a:off x="7182000" y="3205727"/>
              <a:ext cx="33023" cy="252755"/>
            </a:xfrm>
            <a:custGeom>
              <a:avLst/>
              <a:gdLst/>
              <a:ahLst/>
              <a:cxnLst/>
              <a:rect l="l" t="t" r="r" b="b"/>
              <a:pathLst>
                <a:path w="390" h="2985" extrusionOk="0">
                  <a:moveTo>
                    <a:pt x="0" y="0"/>
                  </a:moveTo>
                  <a:lnTo>
                    <a:pt x="0" y="2984"/>
                  </a:lnTo>
                  <a:lnTo>
                    <a:pt x="390" y="2984"/>
                  </a:lnTo>
                  <a:lnTo>
                    <a:pt x="39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2"/>
            <p:cNvSpPr/>
            <p:nvPr/>
          </p:nvSpPr>
          <p:spPr>
            <a:xfrm>
              <a:off x="7026791" y="3715465"/>
              <a:ext cx="343442" cy="48095"/>
            </a:xfrm>
            <a:custGeom>
              <a:avLst/>
              <a:gdLst/>
              <a:ahLst/>
              <a:cxnLst/>
              <a:rect l="l" t="t" r="r" b="b"/>
              <a:pathLst>
                <a:path w="4056" h="568" extrusionOk="0">
                  <a:moveTo>
                    <a:pt x="1" y="1"/>
                  </a:moveTo>
                  <a:lnTo>
                    <a:pt x="1" y="568"/>
                  </a:lnTo>
                  <a:lnTo>
                    <a:pt x="4056" y="568"/>
                  </a:lnTo>
                  <a:lnTo>
                    <a:pt x="40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2"/>
            <p:cNvSpPr/>
            <p:nvPr/>
          </p:nvSpPr>
          <p:spPr>
            <a:xfrm>
              <a:off x="7026791" y="3715465"/>
              <a:ext cx="48095" cy="48095"/>
            </a:xfrm>
            <a:custGeom>
              <a:avLst/>
              <a:gdLst/>
              <a:ahLst/>
              <a:cxnLst/>
              <a:rect l="l" t="t" r="r" b="b"/>
              <a:pathLst>
                <a:path w="568" h="568" extrusionOk="0">
                  <a:moveTo>
                    <a:pt x="1" y="1"/>
                  </a:moveTo>
                  <a:lnTo>
                    <a:pt x="1" y="568"/>
                  </a:lnTo>
                  <a:lnTo>
                    <a:pt x="567" y="568"/>
                  </a:lnTo>
                  <a:lnTo>
                    <a:pt x="567"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2"/>
            <p:cNvSpPr/>
            <p:nvPr/>
          </p:nvSpPr>
          <p:spPr>
            <a:xfrm>
              <a:off x="7322137" y="3715465"/>
              <a:ext cx="48095" cy="48095"/>
            </a:xfrm>
            <a:custGeom>
              <a:avLst/>
              <a:gdLst/>
              <a:ahLst/>
              <a:cxnLst/>
              <a:rect l="l" t="t" r="r" b="b"/>
              <a:pathLst>
                <a:path w="568" h="568" extrusionOk="0">
                  <a:moveTo>
                    <a:pt x="1" y="1"/>
                  </a:moveTo>
                  <a:lnTo>
                    <a:pt x="1" y="568"/>
                  </a:lnTo>
                  <a:lnTo>
                    <a:pt x="568" y="568"/>
                  </a:lnTo>
                  <a:lnTo>
                    <a:pt x="568"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2"/>
            <p:cNvSpPr/>
            <p:nvPr/>
          </p:nvSpPr>
          <p:spPr>
            <a:xfrm>
              <a:off x="7276413" y="3483881"/>
              <a:ext cx="14395" cy="57748"/>
            </a:xfrm>
            <a:custGeom>
              <a:avLst/>
              <a:gdLst/>
              <a:ahLst/>
              <a:cxnLst/>
              <a:rect l="l" t="t" r="r" b="b"/>
              <a:pathLst>
                <a:path w="170" h="682" extrusionOk="0">
                  <a:moveTo>
                    <a:pt x="89" y="0"/>
                  </a:moveTo>
                  <a:cubicBezTo>
                    <a:pt x="36" y="0"/>
                    <a:pt x="1" y="36"/>
                    <a:pt x="1" y="80"/>
                  </a:cubicBezTo>
                  <a:lnTo>
                    <a:pt x="1" y="593"/>
                  </a:lnTo>
                  <a:cubicBezTo>
                    <a:pt x="1" y="646"/>
                    <a:pt x="36" y="682"/>
                    <a:pt x="89" y="682"/>
                  </a:cubicBezTo>
                  <a:cubicBezTo>
                    <a:pt x="134" y="682"/>
                    <a:pt x="169" y="646"/>
                    <a:pt x="169" y="593"/>
                  </a:cubicBezTo>
                  <a:lnTo>
                    <a:pt x="169" y="80"/>
                  </a:lnTo>
                  <a:cubicBezTo>
                    <a:pt x="169" y="36"/>
                    <a:pt x="134" y="0"/>
                    <a:pt x="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2"/>
            <p:cNvSpPr/>
            <p:nvPr/>
          </p:nvSpPr>
          <p:spPr>
            <a:xfrm>
              <a:off x="6888856" y="3152467"/>
              <a:ext cx="55547" cy="30060"/>
            </a:xfrm>
            <a:custGeom>
              <a:avLst/>
              <a:gdLst/>
              <a:ahLst/>
              <a:cxnLst/>
              <a:rect l="l" t="t" r="r" b="b"/>
              <a:pathLst>
                <a:path w="656" h="355" extrusionOk="0">
                  <a:moveTo>
                    <a:pt x="0" y="1"/>
                  </a:moveTo>
                  <a:lnTo>
                    <a:pt x="0" y="355"/>
                  </a:lnTo>
                  <a:lnTo>
                    <a:pt x="585" y="355"/>
                  </a:lnTo>
                  <a:cubicBezTo>
                    <a:pt x="620" y="355"/>
                    <a:pt x="656" y="328"/>
                    <a:pt x="656" y="284"/>
                  </a:cubicBezTo>
                  <a:lnTo>
                    <a:pt x="656" y="63"/>
                  </a:lnTo>
                  <a:cubicBezTo>
                    <a:pt x="656" y="27"/>
                    <a:pt x="620" y="1"/>
                    <a:pt x="585"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2"/>
            <p:cNvSpPr/>
            <p:nvPr/>
          </p:nvSpPr>
          <p:spPr>
            <a:xfrm>
              <a:off x="6907569" y="3116480"/>
              <a:ext cx="72821" cy="30060"/>
            </a:xfrm>
            <a:custGeom>
              <a:avLst/>
              <a:gdLst/>
              <a:ahLst/>
              <a:cxnLst/>
              <a:rect l="l" t="t" r="r" b="b"/>
              <a:pathLst>
                <a:path w="860" h="355" extrusionOk="0">
                  <a:moveTo>
                    <a:pt x="72" y="1"/>
                  </a:moveTo>
                  <a:cubicBezTo>
                    <a:pt x="27" y="1"/>
                    <a:pt x="1" y="36"/>
                    <a:pt x="1" y="72"/>
                  </a:cubicBezTo>
                  <a:lnTo>
                    <a:pt x="1" y="293"/>
                  </a:lnTo>
                  <a:cubicBezTo>
                    <a:pt x="1" y="328"/>
                    <a:pt x="27" y="355"/>
                    <a:pt x="72" y="355"/>
                  </a:cubicBezTo>
                  <a:lnTo>
                    <a:pt x="798" y="355"/>
                  </a:lnTo>
                  <a:cubicBezTo>
                    <a:pt x="833" y="355"/>
                    <a:pt x="860" y="328"/>
                    <a:pt x="860" y="293"/>
                  </a:cubicBezTo>
                  <a:lnTo>
                    <a:pt x="860" y="72"/>
                  </a:lnTo>
                  <a:cubicBezTo>
                    <a:pt x="860" y="36"/>
                    <a:pt x="833" y="1"/>
                    <a:pt x="79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2"/>
            <p:cNvSpPr/>
            <p:nvPr/>
          </p:nvSpPr>
          <p:spPr>
            <a:xfrm>
              <a:off x="7452621" y="3152467"/>
              <a:ext cx="55547" cy="30060"/>
            </a:xfrm>
            <a:custGeom>
              <a:avLst/>
              <a:gdLst/>
              <a:ahLst/>
              <a:cxnLst/>
              <a:rect l="l" t="t" r="r" b="b"/>
              <a:pathLst>
                <a:path w="656" h="355" extrusionOk="0">
                  <a:moveTo>
                    <a:pt x="71" y="1"/>
                  </a:moveTo>
                  <a:cubicBezTo>
                    <a:pt x="27" y="1"/>
                    <a:pt x="0" y="27"/>
                    <a:pt x="0" y="63"/>
                  </a:cubicBezTo>
                  <a:lnTo>
                    <a:pt x="0" y="284"/>
                  </a:lnTo>
                  <a:cubicBezTo>
                    <a:pt x="0" y="320"/>
                    <a:pt x="27" y="355"/>
                    <a:pt x="71" y="355"/>
                  </a:cubicBezTo>
                  <a:lnTo>
                    <a:pt x="656" y="355"/>
                  </a:lnTo>
                  <a:lnTo>
                    <a:pt x="656" y="1"/>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2"/>
            <p:cNvSpPr/>
            <p:nvPr/>
          </p:nvSpPr>
          <p:spPr>
            <a:xfrm>
              <a:off x="7416634" y="3117242"/>
              <a:ext cx="72821" cy="30060"/>
            </a:xfrm>
            <a:custGeom>
              <a:avLst/>
              <a:gdLst/>
              <a:ahLst/>
              <a:cxnLst/>
              <a:rect l="l" t="t" r="r" b="b"/>
              <a:pathLst>
                <a:path w="860" h="355" extrusionOk="0">
                  <a:moveTo>
                    <a:pt x="62" y="1"/>
                  </a:moveTo>
                  <a:cubicBezTo>
                    <a:pt x="27" y="1"/>
                    <a:pt x="0" y="27"/>
                    <a:pt x="0" y="63"/>
                  </a:cubicBezTo>
                  <a:lnTo>
                    <a:pt x="0" y="284"/>
                  </a:lnTo>
                  <a:cubicBezTo>
                    <a:pt x="0" y="319"/>
                    <a:pt x="27" y="355"/>
                    <a:pt x="62" y="355"/>
                  </a:cubicBezTo>
                  <a:lnTo>
                    <a:pt x="788" y="355"/>
                  </a:lnTo>
                  <a:cubicBezTo>
                    <a:pt x="824" y="355"/>
                    <a:pt x="859" y="319"/>
                    <a:pt x="859" y="284"/>
                  </a:cubicBezTo>
                  <a:lnTo>
                    <a:pt x="859" y="63"/>
                  </a:lnTo>
                  <a:cubicBezTo>
                    <a:pt x="859" y="27"/>
                    <a:pt x="824" y="1"/>
                    <a:pt x="78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2"/>
            <p:cNvSpPr/>
            <p:nvPr/>
          </p:nvSpPr>
          <p:spPr>
            <a:xfrm>
              <a:off x="6888856" y="3395397"/>
              <a:ext cx="55547" cy="30060"/>
            </a:xfrm>
            <a:custGeom>
              <a:avLst/>
              <a:gdLst/>
              <a:ahLst/>
              <a:cxnLst/>
              <a:rect l="l" t="t" r="r" b="b"/>
              <a:pathLst>
                <a:path w="656" h="355" extrusionOk="0">
                  <a:moveTo>
                    <a:pt x="0" y="0"/>
                  </a:moveTo>
                  <a:lnTo>
                    <a:pt x="0" y="355"/>
                  </a:lnTo>
                  <a:lnTo>
                    <a:pt x="585" y="355"/>
                  </a:lnTo>
                  <a:cubicBezTo>
                    <a:pt x="620" y="355"/>
                    <a:pt x="656" y="328"/>
                    <a:pt x="656" y="293"/>
                  </a:cubicBezTo>
                  <a:lnTo>
                    <a:pt x="656" y="71"/>
                  </a:lnTo>
                  <a:cubicBezTo>
                    <a:pt x="656" y="27"/>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2"/>
            <p:cNvSpPr/>
            <p:nvPr/>
          </p:nvSpPr>
          <p:spPr>
            <a:xfrm>
              <a:off x="6907569" y="3360172"/>
              <a:ext cx="72821" cy="30060"/>
            </a:xfrm>
            <a:custGeom>
              <a:avLst/>
              <a:gdLst/>
              <a:ahLst/>
              <a:cxnLst/>
              <a:rect l="l" t="t" r="r" b="b"/>
              <a:pathLst>
                <a:path w="860" h="355" extrusionOk="0">
                  <a:moveTo>
                    <a:pt x="72" y="0"/>
                  </a:moveTo>
                  <a:cubicBezTo>
                    <a:pt x="27" y="0"/>
                    <a:pt x="1" y="27"/>
                    <a:pt x="1" y="62"/>
                  </a:cubicBezTo>
                  <a:lnTo>
                    <a:pt x="1" y="284"/>
                  </a:lnTo>
                  <a:cubicBezTo>
                    <a:pt x="1" y="328"/>
                    <a:pt x="27" y="354"/>
                    <a:pt x="72" y="354"/>
                  </a:cubicBezTo>
                  <a:lnTo>
                    <a:pt x="798" y="354"/>
                  </a:lnTo>
                  <a:cubicBezTo>
                    <a:pt x="833" y="354"/>
                    <a:pt x="860" y="328"/>
                    <a:pt x="860" y="284"/>
                  </a:cubicBezTo>
                  <a:lnTo>
                    <a:pt x="860" y="62"/>
                  </a:lnTo>
                  <a:cubicBezTo>
                    <a:pt x="860" y="27"/>
                    <a:pt x="833" y="0"/>
                    <a:pt x="798"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2"/>
            <p:cNvSpPr/>
            <p:nvPr/>
          </p:nvSpPr>
          <p:spPr>
            <a:xfrm>
              <a:off x="6949568" y="3395397"/>
              <a:ext cx="72821" cy="30060"/>
            </a:xfrm>
            <a:custGeom>
              <a:avLst/>
              <a:gdLst/>
              <a:ahLst/>
              <a:cxnLst/>
              <a:rect l="l" t="t" r="r" b="b"/>
              <a:pathLst>
                <a:path w="860" h="355" extrusionOk="0">
                  <a:moveTo>
                    <a:pt x="63" y="0"/>
                  </a:moveTo>
                  <a:cubicBezTo>
                    <a:pt x="27" y="0"/>
                    <a:pt x="1" y="27"/>
                    <a:pt x="1" y="62"/>
                  </a:cubicBezTo>
                  <a:lnTo>
                    <a:pt x="1" y="284"/>
                  </a:lnTo>
                  <a:cubicBezTo>
                    <a:pt x="1" y="328"/>
                    <a:pt x="27" y="355"/>
                    <a:pt x="63" y="355"/>
                  </a:cubicBezTo>
                  <a:lnTo>
                    <a:pt x="797" y="355"/>
                  </a:lnTo>
                  <a:cubicBezTo>
                    <a:pt x="833" y="355"/>
                    <a:pt x="859" y="328"/>
                    <a:pt x="859" y="284"/>
                  </a:cubicBezTo>
                  <a:lnTo>
                    <a:pt x="859" y="62"/>
                  </a:lnTo>
                  <a:cubicBezTo>
                    <a:pt x="859" y="27"/>
                    <a:pt x="833" y="0"/>
                    <a:pt x="797"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2"/>
            <p:cNvSpPr/>
            <p:nvPr/>
          </p:nvSpPr>
          <p:spPr>
            <a:xfrm>
              <a:off x="7452621" y="3395397"/>
              <a:ext cx="55547" cy="30060"/>
            </a:xfrm>
            <a:custGeom>
              <a:avLst/>
              <a:gdLst/>
              <a:ahLst/>
              <a:cxnLst/>
              <a:rect l="l" t="t" r="r" b="b"/>
              <a:pathLst>
                <a:path w="656" h="355" extrusionOk="0">
                  <a:moveTo>
                    <a:pt x="71" y="0"/>
                  </a:moveTo>
                  <a:cubicBezTo>
                    <a:pt x="27" y="0"/>
                    <a:pt x="0" y="27"/>
                    <a:pt x="0" y="71"/>
                  </a:cubicBezTo>
                  <a:lnTo>
                    <a:pt x="0" y="293"/>
                  </a:lnTo>
                  <a:cubicBezTo>
                    <a:pt x="0" y="328"/>
                    <a:pt x="27" y="355"/>
                    <a:pt x="71" y="355"/>
                  </a:cubicBezTo>
                  <a:lnTo>
                    <a:pt x="656" y="355"/>
                  </a:lnTo>
                  <a:lnTo>
                    <a:pt x="656"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2"/>
            <p:cNvSpPr/>
            <p:nvPr/>
          </p:nvSpPr>
          <p:spPr>
            <a:xfrm>
              <a:off x="7416634" y="3360172"/>
              <a:ext cx="72821" cy="30060"/>
            </a:xfrm>
            <a:custGeom>
              <a:avLst/>
              <a:gdLst/>
              <a:ahLst/>
              <a:cxnLst/>
              <a:rect l="l" t="t" r="r" b="b"/>
              <a:pathLst>
                <a:path w="860" h="355" extrusionOk="0">
                  <a:moveTo>
                    <a:pt x="62" y="0"/>
                  </a:moveTo>
                  <a:cubicBezTo>
                    <a:pt x="27" y="0"/>
                    <a:pt x="0" y="27"/>
                    <a:pt x="0" y="62"/>
                  </a:cubicBezTo>
                  <a:lnTo>
                    <a:pt x="0" y="284"/>
                  </a:lnTo>
                  <a:cubicBezTo>
                    <a:pt x="0" y="328"/>
                    <a:pt x="27" y="354"/>
                    <a:pt x="62" y="354"/>
                  </a:cubicBezTo>
                  <a:lnTo>
                    <a:pt x="788" y="354"/>
                  </a:lnTo>
                  <a:cubicBezTo>
                    <a:pt x="824" y="354"/>
                    <a:pt x="859" y="328"/>
                    <a:pt x="859" y="284"/>
                  </a:cubicBezTo>
                  <a:lnTo>
                    <a:pt x="859" y="62"/>
                  </a:lnTo>
                  <a:cubicBezTo>
                    <a:pt x="859" y="27"/>
                    <a:pt x="824" y="0"/>
                    <a:pt x="788"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2"/>
            <p:cNvSpPr/>
            <p:nvPr/>
          </p:nvSpPr>
          <p:spPr>
            <a:xfrm>
              <a:off x="7374635" y="3395397"/>
              <a:ext cx="72821" cy="30060"/>
            </a:xfrm>
            <a:custGeom>
              <a:avLst/>
              <a:gdLst/>
              <a:ahLst/>
              <a:cxnLst/>
              <a:rect l="l" t="t" r="r" b="b"/>
              <a:pathLst>
                <a:path w="860" h="355" extrusionOk="0">
                  <a:moveTo>
                    <a:pt x="63" y="0"/>
                  </a:moveTo>
                  <a:cubicBezTo>
                    <a:pt x="27" y="0"/>
                    <a:pt x="1" y="27"/>
                    <a:pt x="1" y="71"/>
                  </a:cubicBezTo>
                  <a:lnTo>
                    <a:pt x="1" y="293"/>
                  </a:lnTo>
                  <a:cubicBezTo>
                    <a:pt x="1" y="328"/>
                    <a:pt x="27" y="355"/>
                    <a:pt x="63" y="355"/>
                  </a:cubicBezTo>
                  <a:lnTo>
                    <a:pt x="789" y="355"/>
                  </a:lnTo>
                  <a:cubicBezTo>
                    <a:pt x="833" y="355"/>
                    <a:pt x="859" y="328"/>
                    <a:pt x="859" y="293"/>
                  </a:cubicBezTo>
                  <a:lnTo>
                    <a:pt x="859" y="71"/>
                  </a:lnTo>
                  <a:cubicBezTo>
                    <a:pt x="859" y="27"/>
                    <a:pt x="833" y="0"/>
                    <a:pt x="789"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2"/>
            <p:cNvSpPr/>
            <p:nvPr/>
          </p:nvSpPr>
          <p:spPr>
            <a:xfrm>
              <a:off x="6888856" y="3627827"/>
              <a:ext cx="55547" cy="30060"/>
            </a:xfrm>
            <a:custGeom>
              <a:avLst/>
              <a:gdLst/>
              <a:ahLst/>
              <a:cxnLst/>
              <a:rect l="l" t="t" r="r" b="b"/>
              <a:pathLst>
                <a:path w="656" h="355" extrusionOk="0">
                  <a:moveTo>
                    <a:pt x="0" y="0"/>
                  </a:moveTo>
                  <a:lnTo>
                    <a:pt x="0" y="354"/>
                  </a:lnTo>
                  <a:lnTo>
                    <a:pt x="585" y="354"/>
                  </a:lnTo>
                  <a:cubicBezTo>
                    <a:pt x="620" y="354"/>
                    <a:pt x="656" y="328"/>
                    <a:pt x="656" y="292"/>
                  </a:cubicBezTo>
                  <a:lnTo>
                    <a:pt x="656" y="71"/>
                  </a:lnTo>
                  <a:cubicBezTo>
                    <a:pt x="656" y="35"/>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2"/>
            <p:cNvSpPr/>
            <p:nvPr/>
          </p:nvSpPr>
          <p:spPr>
            <a:xfrm>
              <a:off x="6907569" y="3592518"/>
              <a:ext cx="72821" cy="30144"/>
            </a:xfrm>
            <a:custGeom>
              <a:avLst/>
              <a:gdLst/>
              <a:ahLst/>
              <a:cxnLst/>
              <a:rect l="l" t="t" r="r" b="b"/>
              <a:pathLst>
                <a:path w="860" h="356" extrusionOk="0">
                  <a:moveTo>
                    <a:pt x="72" y="1"/>
                  </a:moveTo>
                  <a:cubicBezTo>
                    <a:pt x="27" y="1"/>
                    <a:pt x="1" y="27"/>
                    <a:pt x="1" y="63"/>
                  </a:cubicBezTo>
                  <a:lnTo>
                    <a:pt x="1" y="284"/>
                  </a:lnTo>
                  <a:cubicBezTo>
                    <a:pt x="1" y="328"/>
                    <a:pt x="27" y="355"/>
                    <a:pt x="72" y="355"/>
                  </a:cubicBezTo>
                  <a:lnTo>
                    <a:pt x="798" y="355"/>
                  </a:lnTo>
                  <a:cubicBezTo>
                    <a:pt x="833" y="355"/>
                    <a:pt x="860" y="328"/>
                    <a:pt x="860" y="284"/>
                  </a:cubicBezTo>
                  <a:lnTo>
                    <a:pt x="860" y="63"/>
                  </a:lnTo>
                  <a:cubicBezTo>
                    <a:pt x="860" y="27"/>
                    <a:pt x="833" y="1"/>
                    <a:pt x="79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2"/>
            <p:cNvSpPr/>
            <p:nvPr/>
          </p:nvSpPr>
          <p:spPr>
            <a:xfrm>
              <a:off x="7452621" y="3627827"/>
              <a:ext cx="55547" cy="30060"/>
            </a:xfrm>
            <a:custGeom>
              <a:avLst/>
              <a:gdLst/>
              <a:ahLst/>
              <a:cxnLst/>
              <a:rect l="l" t="t" r="r" b="b"/>
              <a:pathLst>
                <a:path w="656" h="355" extrusionOk="0">
                  <a:moveTo>
                    <a:pt x="71" y="0"/>
                  </a:moveTo>
                  <a:cubicBezTo>
                    <a:pt x="27" y="0"/>
                    <a:pt x="0" y="35"/>
                    <a:pt x="0" y="71"/>
                  </a:cubicBezTo>
                  <a:lnTo>
                    <a:pt x="0" y="292"/>
                  </a:lnTo>
                  <a:cubicBezTo>
                    <a:pt x="0" y="328"/>
                    <a:pt x="27" y="354"/>
                    <a:pt x="71" y="354"/>
                  </a:cubicBezTo>
                  <a:lnTo>
                    <a:pt x="656" y="354"/>
                  </a:lnTo>
                  <a:lnTo>
                    <a:pt x="656"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2"/>
            <p:cNvSpPr/>
            <p:nvPr/>
          </p:nvSpPr>
          <p:spPr>
            <a:xfrm>
              <a:off x="7416634" y="3592518"/>
              <a:ext cx="72821" cy="30144"/>
            </a:xfrm>
            <a:custGeom>
              <a:avLst/>
              <a:gdLst/>
              <a:ahLst/>
              <a:cxnLst/>
              <a:rect l="l" t="t" r="r" b="b"/>
              <a:pathLst>
                <a:path w="860" h="356" extrusionOk="0">
                  <a:moveTo>
                    <a:pt x="62" y="1"/>
                  </a:moveTo>
                  <a:cubicBezTo>
                    <a:pt x="27" y="1"/>
                    <a:pt x="0" y="27"/>
                    <a:pt x="0" y="72"/>
                  </a:cubicBezTo>
                  <a:lnTo>
                    <a:pt x="0" y="293"/>
                  </a:lnTo>
                  <a:cubicBezTo>
                    <a:pt x="0" y="328"/>
                    <a:pt x="27" y="355"/>
                    <a:pt x="62" y="355"/>
                  </a:cubicBezTo>
                  <a:lnTo>
                    <a:pt x="788" y="355"/>
                  </a:lnTo>
                  <a:cubicBezTo>
                    <a:pt x="824" y="355"/>
                    <a:pt x="859" y="328"/>
                    <a:pt x="859" y="293"/>
                  </a:cubicBezTo>
                  <a:lnTo>
                    <a:pt x="859" y="72"/>
                  </a:lnTo>
                  <a:cubicBezTo>
                    <a:pt x="859" y="27"/>
                    <a:pt x="824" y="1"/>
                    <a:pt x="78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2"/>
            <p:cNvSpPr/>
            <p:nvPr/>
          </p:nvSpPr>
          <p:spPr>
            <a:xfrm>
              <a:off x="7320697" y="2980832"/>
              <a:ext cx="131246" cy="64522"/>
            </a:xfrm>
            <a:custGeom>
              <a:avLst/>
              <a:gdLst/>
              <a:ahLst/>
              <a:cxnLst/>
              <a:rect l="l" t="t" r="r" b="b"/>
              <a:pathLst>
                <a:path w="1550" h="762" extrusionOk="0">
                  <a:moveTo>
                    <a:pt x="523" y="0"/>
                  </a:moveTo>
                  <a:cubicBezTo>
                    <a:pt x="505" y="18"/>
                    <a:pt x="496" y="36"/>
                    <a:pt x="496" y="53"/>
                  </a:cubicBezTo>
                  <a:lnTo>
                    <a:pt x="496" y="275"/>
                  </a:lnTo>
                  <a:cubicBezTo>
                    <a:pt x="496" y="319"/>
                    <a:pt x="523" y="346"/>
                    <a:pt x="567" y="346"/>
                  </a:cubicBezTo>
                  <a:lnTo>
                    <a:pt x="983" y="346"/>
                  </a:lnTo>
                  <a:lnTo>
                    <a:pt x="523" y="0"/>
                  </a:lnTo>
                  <a:close/>
                  <a:moveTo>
                    <a:pt x="71" y="408"/>
                  </a:moveTo>
                  <a:cubicBezTo>
                    <a:pt x="36" y="408"/>
                    <a:pt x="0" y="434"/>
                    <a:pt x="0" y="470"/>
                  </a:cubicBezTo>
                  <a:lnTo>
                    <a:pt x="0" y="700"/>
                  </a:lnTo>
                  <a:cubicBezTo>
                    <a:pt x="0" y="735"/>
                    <a:pt x="36" y="762"/>
                    <a:pt x="71" y="762"/>
                  </a:cubicBezTo>
                  <a:lnTo>
                    <a:pt x="797" y="762"/>
                  </a:lnTo>
                  <a:cubicBezTo>
                    <a:pt x="832" y="762"/>
                    <a:pt x="859" y="735"/>
                    <a:pt x="859" y="700"/>
                  </a:cubicBezTo>
                  <a:lnTo>
                    <a:pt x="859" y="470"/>
                  </a:lnTo>
                  <a:cubicBezTo>
                    <a:pt x="859" y="434"/>
                    <a:pt x="832" y="408"/>
                    <a:pt x="797" y="408"/>
                  </a:cubicBezTo>
                  <a:close/>
                  <a:moveTo>
                    <a:pt x="992" y="408"/>
                  </a:moveTo>
                  <a:cubicBezTo>
                    <a:pt x="956" y="408"/>
                    <a:pt x="930" y="434"/>
                    <a:pt x="930" y="470"/>
                  </a:cubicBezTo>
                  <a:lnTo>
                    <a:pt x="930" y="700"/>
                  </a:lnTo>
                  <a:cubicBezTo>
                    <a:pt x="930" y="735"/>
                    <a:pt x="956" y="762"/>
                    <a:pt x="992" y="762"/>
                  </a:cubicBezTo>
                  <a:lnTo>
                    <a:pt x="1550" y="762"/>
                  </a:lnTo>
                  <a:lnTo>
                    <a:pt x="1071" y="408"/>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2"/>
            <p:cNvSpPr/>
            <p:nvPr/>
          </p:nvSpPr>
          <p:spPr>
            <a:xfrm>
              <a:off x="6945080" y="2980832"/>
              <a:ext cx="130484" cy="64522"/>
            </a:xfrm>
            <a:custGeom>
              <a:avLst/>
              <a:gdLst/>
              <a:ahLst/>
              <a:cxnLst/>
              <a:rect l="l" t="t" r="r" b="b"/>
              <a:pathLst>
                <a:path w="1541" h="762" extrusionOk="0">
                  <a:moveTo>
                    <a:pt x="1027" y="0"/>
                  </a:moveTo>
                  <a:lnTo>
                    <a:pt x="567" y="346"/>
                  </a:lnTo>
                  <a:lnTo>
                    <a:pt x="983" y="346"/>
                  </a:lnTo>
                  <a:cubicBezTo>
                    <a:pt x="1019" y="346"/>
                    <a:pt x="1054" y="310"/>
                    <a:pt x="1054" y="275"/>
                  </a:cubicBezTo>
                  <a:lnTo>
                    <a:pt x="1054" y="53"/>
                  </a:lnTo>
                  <a:cubicBezTo>
                    <a:pt x="1054" y="36"/>
                    <a:pt x="1036" y="18"/>
                    <a:pt x="1027" y="0"/>
                  </a:cubicBezTo>
                  <a:close/>
                  <a:moveTo>
                    <a:pt x="479" y="408"/>
                  </a:moveTo>
                  <a:lnTo>
                    <a:pt x="0" y="762"/>
                  </a:lnTo>
                  <a:lnTo>
                    <a:pt x="558" y="762"/>
                  </a:lnTo>
                  <a:cubicBezTo>
                    <a:pt x="594" y="762"/>
                    <a:pt x="620" y="735"/>
                    <a:pt x="620" y="691"/>
                  </a:cubicBezTo>
                  <a:lnTo>
                    <a:pt x="620" y="470"/>
                  </a:lnTo>
                  <a:cubicBezTo>
                    <a:pt x="620" y="434"/>
                    <a:pt x="594" y="408"/>
                    <a:pt x="558" y="408"/>
                  </a:cubicBezTo>
                  <a:close/>
                  <a:moveTo>
                    <a:pt x="753" y="408"/>
                  </a:moveTo>
                  <a:cubicBezTo>
                    <a:pt x="718" y="408"/>
                    <a:pt x="682" y="434"/>
                    <a:pt x="682" y="470"/>
                  </a:cubicBezTo>
                  <a:lnTo>
                    <a:pt x="682" y="691"/>
                  </a:lnTo>
                  <a:cubicBezTo>
                    <a:pt x="682" y="735"/>
                    <a:pt x="718" y="762"/>
                    <a:pt x="753" y="762"/>
                  </a:cubicBezTo>
                  <a:lnTo>
                    <a:pt x="1479" y="762"/>
                  </a:lnTo>
                  <a:cubicBezTo>
                    <a:pt x="1514" y="762"/>
                    <a:pt x="1541" y="735"/>
                    <a:pt x="1541" y="691"/>
                  </a:cubicBezTo>
                  <a:lnTo>
                    <a:pt x="1541" y="470"/>
                  </a:lnTo>
                  <a:cubicBezTo>
                    <a:pt x="1541" y="434"/>
                    <a:pt x="1514" y="408"/>
                    <a:pt x="1479" y="408"/>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2"/>
            <p:cNvSpPr/>
            <p:nvPr/>
          </p:nvSpPr>
          <p:spPr>
            <a:xfrm>
              <a:off x="6888856" y="3252975"/>
              <a:ext cx="55547" cy="30060"/>
            </a:xfrm>
            <a:custGeom>
              <a:avLst/>
              <a:gdLst/>
              <a:ahLst/>
              <a:cxnLst/>
              <a:rect l="l" t="t" r="r" b="b"/>
              <a:pathLst>
                <a:path w="656" h="355" extrusionOk="0">
                  <a:moveTo>
                    <a:pt x="0" y="0"/>
                  </a:moveTo>
                  <a:lnTo>
                    <a:pt x="0" y="354"/>
                  </a:lnTo>
                  <a:lnTo>
                    <a:pt x="585" y="354"/>
                  </a:lnTo>
                  <a:cubicBezTo>
                    <a:pt x="620" y="354"/>
                    <a:pt x="656" y="328"/>
                    <a:pt x="656" y="292"/>
                  </a:cubicBezTo>
                  <a:lnTo>
                    <a:pt x="656" y="71"/>
                  </a:lnTo>
                  <a:cubicBezTo>
                    <a:pt x="656" y="27"/>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a:off x="7452621" y="3252975"/>
              <a:ext cx="55547" cy="30060"/>
            </a:xfrm>
            <a:custGeom>
              <a:avLst/>
              <a:gdLst/>
              <a:ahLst/>
              <a:cxnLst/>
              <a:rect l="l" t="t" r="r" b="b"/>
              <a:pathLst>
                <a:path w="656" h="355" extrusionOk="0">
                  <a:moveTo>
                    <a:pt x="71" y="0"/>
                  </a:moveTo>
                  <a:cubicBezTo>
                    <a:pt x="27" y="0"/>
                    <a:pt x="0" y="27"/>
                    <a:pt x="0" y="62"/>
                  </a:cubicBezTo>
                  <a:lnTo>
                    <a:pt x="0" y="283"/>
                  </a:lnTo>
                  <a:cubicBezTo>
                    <a:pt x="0" y="328"/>
                    <a:pt x="27" y="354"/>
                    <a:pt x="71" y="354"/>
                  </a:cubicBezTo>
                  <a:lnTo>
                    <a:pt x="656" y="354"/>
                  </a:lnTo>
                  <a:lnTo>
                    <a:pt x="656"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a:off x="6888856" y="3487607"/>
              <a:ext cx="55547" cy="30060"/>
            </a:xfrm>
            <a:custGeom>
              <a:avLst/>
              <a:gdLst/>
              <a:ahLst/>
              <a:cxnLst/>
              <a:rect l="l" t="t" r="r" b="b"/>
              <a:pathLst>
                <a:path w="656" h="355" extrusionOk="0">
                  <a:moveTo>
                    <a:pt x="0" y="0"/>
                  </a:moveTo>
                  <a:lnTo>
                    <a:pt x="0" y="355"/>
                  </a:lnTo>
                  <a:lnTo>
                    <a:pt x="585" y="355"/>
                  </a:lnTo>
                  <a:cubicBezTo>
                    <a:pt x="620" y="355"/>
                    <a:pt x="656" y="319"/>
                    <a:pt x="656" y="284"/>
                  </a:cubicBezTo>
                  <a:lnTo>
                    <a:pt x="656" y="62"/>
                  </a:lnTo>
                  <a:cubicBezTo>
                    <a:pt x="656" y="27"/>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2"/>
            <p:cNvSpPr/>
            <p:nvPr/>
          </p:nvSpPr>
          <p:spPr>
            <a:xfrm>
              <a:off x="7452621" y="3486845"/>
              <a:ext cx="55547" cy="30822"/>
            </a:xfrm>
            <a:custGeom>
              <a:avLst/>
              <a:gdLst/>
              <a:ahLst/>
              <a:cxnLst/>
              <a:rect l="l" t="t" r="r" b="b"/>
              <a:pathLst>
                <a:path w="656" h="364" extrusionOk="0">
                  <a:moveTo>
                    <a:pt x="71" y="1"/>
                  </a:moveTo>
                  <a:cubicBezTo>
                    <a:pt x="27" y="1"/>
                    <a:pt x="0" y="36"/>
                    <a:pt x="0" y="71"/>
                  </a:cubicBezTo>
                  <a:lnTo>
                    <a:pt x="0" y="293"/>
                  </a:lnTo>
                  <a:cubicBezTo>
                    <a:pt x="0" y="328"/>
                    <a:pt x="27" y="364"/>
                    <a:pt x="71" y="364"/>
                  </a:cubicBezTo>
                  <a:lnTo>
                    <a:pt x="656" y="364"/>
                  </a:lnTo>
                  <a:lnTo>
                    <a:pt x="656" y="355"/>
                  </a:lnTo>
                  <a:lnTo>
                    <a:pt x="656" y="1"/>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2"/>
            <p:cNvSpPr/>
            <p:nvPr/>
          </p:nvSpPr>
          <p:spPr>
            <a:xfrm>
              <a:off x="7101051" y="2964152"/>
              <a:ext cx="195684" cy="177309"/>
            </a:xfrm>
            <a:custGeom>
              <a:avLst/>
              <a:gdLst/>
              <a:ahLst/>
              <a:cxnLst/>
              <a:rect l="l" t="t" r="r" b="b"/>
              <a:pathLst>
                <a:path w="2311" h="2094" extrusionOk="0">
                  <a:moveTo>
                    <a:pt x="1155" y="1"/>
                  </a:moveTo>
                  <a:cubicBezTo>
                    <a:pt x="678" y="1"/>
                    <a:pt x="246" y="323"/>
                    <a:pt x="133" y="808"/>
                  </a:cubicBezTo>
                  <a:cubicBezTo>
                    <a:pt x="0" y="1375"/>
                    <a:pt x="354" y="1933"/>
                    <a:pt x="912" y="2065"/>
                  </a:cubicBezTo>
                  <a:cubicBezTo>
                    <a:pt x="994" y="2085"/>
                    <a:pt x="1076" y="2094"/>
                    <a:pt x="1156" y="2094"/>
                  </a:cubicBezTo>
                  <a:cubicBezTo>
                    <a:pt x="1633" y="2094"/>
                    <a:pt x="2064" y="1771"/>
                    <a:pt x="2178" y="1286"/>
                  </a:cubicBezTo>
                  <a:cubicBezTo>
                    <a:pt x="2311" y="728"/>
                    <a:pt x="1957" y="162"/>
                    <a:pt x="1399" y="29"/>
                  </a:cubicBezTo>
                  <a:cubicBezTo>
                    <a:pt x="1317" y="10"/>
                    <a:pt x="1235" y="1"/>
                    <a:pt x="1155" y="1"/>
                  </a:cubicBez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2"/>
            <p:cNvSpPr/>
            <p:nvPr/>
          </p:nvSpPr>
          <p:spPr>
            <a:xfrm>
              <a:off x="7136276" y="2990570"/>
              <a:ext cx="124472" cy="124557"/>
            </a:xfrm>
            <a:custGeom>
              <a:avLst/>
              <a:gdLst/>
              <a:ahLst/>
              <a:cxnLst/>
              <a:rect l="l" t="t" r="r" b="b"/>
              <a:pathLst>
                <a:path w="1470" h="1471" extrusionOk="0">
                  <a:moveTo>
                    <a:pt x="735" y="0"/>
                  </a:moveTo>
                  <a:cubicBezTo>
                    <a:pt x="328" y="0"/>
                    <a:pt x="0" y="328"/>
                    <a:pt x="0" y="735"/>
                  </a:cubicBezTo>
                  <a:cubicBezTo>
                    <a:pt x="0" y="1142"/>
                    <a:pt x="328" y="1470"/>
                    <a:pt x="735" y="1470"/>
                  </a:cubicBezTo>
                  <a:cubicBezTo>
                    <a:pt x="1142" y="1470"/>
                    <a:pt x="1470" y="1142"/>
                    <a:pt x="1470" y="735"/>
                  </a:cubicBezTo>
                  <a:cubicBezTo>
                    <a:pt x="1470" y="328"/>
                    <a:pt x="1142" y="0"/>
                    <a:pt x="735" y="0"/>
                  </a:cubicBez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2"/>
            <p:cNvSpPr/>
            <p:nvPr/>
          </p:nvSpPr>
          <p:spPr>
            <a:xfrm>
              <a:off x="7136276" y="2990570"/>
              <a:ext cx="105759" cy="105759"/>
            </a:xfrm>
            <a:custGeom>
              <a:avLst/>
              <a:gdLst/>
              <a:ahLst/>
              <a:cxnLst/>
              <a:rect l="l" t="t" r="r" b="b"/>
              <a:pathLst>
                <a:path w="1249" h="1249" extrusionOk="0">
                  <a:moveTo>
                    <a:pt x="735" y="0"/>
                  </a:moveTo>
                  <a:cubicBezTo>
                    <a:pt x="328" y="0"/>
                    <a:pt x="0" y="328"/>
                    <a:pt x="0" y="735"/>
                  </a:cubicBezTo>
                  <a:cubicBezTo>
                    <a:pt x="0" y="939"/>
                    <a:pt x="80" y="1116"/>
                    <a:pt x="213" y="1249"/>
                  </a:cubicBezTo>
                  <a:lnTo>
                    <a:pt x="1249" y="213"/>
                  </a:lnTo>
                  <a:cubicBezTo>
                    <a:pt x="1116" y="80"/>
                    <a:pt x="939" y="0"/>
                    <a:pt x="735" y="0"/>
                  </a:cubicBez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2"/>
            <p:cNvSpPr/>
            <p:nvPr/>
          </p:nvSpPr>
          <p:spPr>
            <a:xfrm>
              <a:off x="7655756" y="3160765"/>
              <a:ext cx="28620" cy="308894"/>
            </a:xfrm>
            <a:custGeom>
              <a:avLst/>
              <a:gdLst/>
              <a:ahLst/>
              <a:cxnLst/>
              <a:rect l="l" t="t" r="r" b="b"/>
              <a:pathLst>
                <a:path w="338" h="3648" extrusionOk="0">
                  <a:moveTo>
                    <a:pt x="1" y="0"/>
                  </a:moveTo>
                  <a:lnTo>
                    <a:pt x="1" y="3648"/>
                  </a:lnTo>
                  <a:lnTo>
                    <a:pt x="337" y="3648"/>
                  </a:lnTo>
                  <a:lnTo>
                    <a:pt x="337"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2"/>
            <p:cNvSpPr/>
            <p:nvPr/>
          </p:nvSpPr>
          <p:spPr>
            <a:xfrm>
              <a:off x="7655756" y="3160765"/>
              <a:ext cx="260206" cy="29298"/>
            </a:xfrm>
            <a:custGeom>
              <a:avLst/>
              <a:gdLst/>
              <a:ahLst/>
              <a:cxnLst/>
              <a:rect l="l" t="t" r="r" b="b"/>
              <a:pathLst>
                <a:path w="3073" h="346" extrusionOk="0">
                  <a:moveTo>
                    <a:pt x="1" y="0"/>
                  </a:moveTo>
                  <a:lnTo>
                    <a:pt x="1" y="345"/>
                  </a:lnTo>
                  <a:lnTo>
                    <a:pt x="3073" y="345"/>
                  </a:lnTo>
                  <a:lnTo>
                    <a:pt x="3073"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2"/>
            <p:cNvSpPr/>
            <p:nvPr/>
          </p:nvSpPr>
          <p:spPr>
            <a:xfrm>
              <a:off x="7655756" y="3440359"/>
              <a:ext cx="260206" cy="29298"/>
            </a:xfrm>
            <a:custGeom>
              <a:avLst/>
              <a:gdLst/>
              <a:ahLst/>
              <a:cxnLst/>
              <a:rect l="l" t="t" r="r" b="b"/>
              <a:pathLst>
                <a:path w="3073" h="346" extrusionOk="0">
                  <a:moveTo>
                    <a:pt x="1" y="1"/>
                  </a:moveTo>
                  <a:lnTo>
                    <a:pt x="1" y="346"/>
                  </a:lnTo>
                  <a:lnTo>
                    <a:pt x="3073" y="346"/>
                  </a:lnTo>
                  <a:lnTo>
                    <a:pt x="3073"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2"/>
            <p:cNvSpPr/>
            <p:nvPr/>
          </p:nvSpPr>
          <p:spPr>
            <a:xfrm>
              <a:off x="7887426" y="3160765"/>
              <a:ext cx="28535" cy="308894"/>
            </a:xfrm>
            <a:custGeom>
              <a:avLst/>
              <a:gdLst/>
              <a:ahLst/>
              <a:cxnLst/>
              <a:rect l="l" t="t" r="r" b="b"/>
              <a:pathLst>
                <a:path w="337" h="3648" extrusionOk="0">
                  <a:moveTo>
                    <a:pt x="1" y="0"/>
                  </a:moveTo>
                  <a:lnTo>
                    <a:pt x="1" y="3648"/>
                  </a:lnTo>
                  <a:lnTo>
                    <a:pt x="337" y="3648"/>
                  </a:lnTo>
                  <a:lnTo>
                    <a:pt x="337"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2"/>
            <p:cNvSpPr/>
            <p:nvPr/>
          </p:nvSpPr>
          <p:spPr>
            <a:xfrm>
              <a:off x="7684291" y="3189977"/>
              <a:ext cx="202458" cy="250469"/>
            </a:xfrm>
            <a:custGeom>
              <a:avLst/>
              <a:gdLst/>
              <a:ahLst/>
              <a:cxnLst/>
              <a:rect l="l" t="t" r="r" b="b"/>
              <a:pathLst>
                <a:path w="2391" h="2958" extrusionOk="0">
                  <a:moveTo>
                    <a:pt x="0" y="0"/>
                  </a:moveTo>
                  <a:lnTo>
                    <a:pt x="0" y="2958"/>
                  </a:lnTo>
                  <a:lnTo>
                    <a:pt x="2391" y="2958"/>
                  </a:lnTo>
                  <a:lnTo>
                    <a:pt x="2391" y="0"/>
                  </a:ln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2"/>
            <p:cNvSpPr/>
            <p:nvPr/>
          </p:nvSpPr>
          <p:spPr>
            <a:xfrm>
              <a:off x="7684291" y="3189977"/>
              <a:ext cx="203220" cy="250469"/>
            </a:xfrm>
            <a:custGeom>
              <a:avLst/>
              <a:gdLst/>
              <a:ahLst/>
              <a:cxnLst/>
              <a:rect l="l" t="t" r="r" b="b"/>
              <a:pathLst>
                <a:path w="2400" h="2958" extrusionOk="0">
                  <a:moveTo>
                    <a:pt x="0" y="0"/>
                  </a:moveTo>
                  <a:lnTo>
                    <a:pt x="0" y="2958"/>
                  </a:lnTo>
                  <a:lnTo>
                    <a:pt x="2400" y="0"/>
                  </a:ln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2"/>
            <p:cNvSpPr/>
            <p:nvPr/>
          </p:nvSpPr>
          <p:spPr>
            <a:xfrm>
              <a:off x="7654994" y="3285913"/>
              <a:ext cx="260968" cy="29382"/>
            </a:xfrm>
            <a:custGeom>
              <a:avLst/>
              <a:gdLst/>
              <a:ahLst/>
              <a:cxnLst/>
              <a:rect l="l" t="t" r="r" b="b"/>
              <a:pathLst>
                <a:path w="3082" h="347" extrusionOk="0">
                  <a:moveTo>
                    <a:pt x="1" y="1"/>
                  </a:moveTo>
                  <a:lnTo>
                    <a:pt x="1" y="346"/>
                  </a:lnTo>
                  <a:lnTo>
                    <a:pt x="3082" y="346"/>
                  </a:lnTo>
                  <a:lnTo>
                    <a:pt x="3082"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2"/>
            <p:cNvSpPr/>
            <p:nvPr/>
          </p:nvSpPr>
          <p:spPr>
            <a:xfrm>
              <a:off x="7771252" y="3160765"/>
              <a:ext cx="29298" cy="154532"/>
            </a:xfrm>
            <a:custGeom>
              <a:avLst/>
              <a:gdLst/>
              <a:ahLst/>
              <a:cxnLst/>
              <a:rect l="l" t="t" r="r" b="b"/>
              <a:pathLst>
                <a:path w="346" h="1825" extrusionOk="0">
                  <a:moveTo>
                    <a:pt x="0" y="0"/>
                  </a:moveTo>
                  <a:lnTo>
                    <a:pt x="0" y="1824"/>
                  </a:lnTo>
                  <a:lnTo>
                    <a:pt x="346" y="1824"/>
                  </a:lnTo>
                  <a:lnTo>
                    <a:pt x="346"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2"/>
            <p:cNvSpPr/>
            <p:nvPr/>
          </p:nvSpPr>
          <p:spPr>
            <a:xfrm>
              <a:off x="7634079" y="3469571"/>
              <a:ext cx="302882" cy="42846"/>
            </a:xfrm>
            <a:custGeom>
              <a:avLst/>
              <a:gdLst/>
              <a:ahLst/>
              <a:cxnLst/>
              <a:rect l="l" t="t" r="r" b="b"/>
              <a:pathLst>
                <a:path w="3577" h="506" extrusionOk="0">
                  <a:moveTo>
                    <a:pt x="0" y="1"/>
                  </a:moveTo>
                  <a:lnTo>
                    <a:pt x="0" y="506"/>
                  </a:lnTo>
                  <a:lnTo>
                    <a:pt x="3577" y="506"/>
                  </a:lnTo>
                  <a:lnTo>
                    <a:pt x="3577"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2"/>
            <p:cNvSpPr/>
            <p:nvPr/>
          </p:nvSpPr>
          <p:spPr>
            <a:xfrm>
              <a:off x="7634079" y="3469571"/>
              <a:ext cx="42761" cy="42846"/>
            </a:xfrm>
            <a:custGeom>
              <a:avLst/>
              <a:gdLst/>
              <a:ahLst/>
              <a:cxnLst/>
              <a:rect l="l" t="t" r="r" b="b"/>
              <a:pathLst>
                <a:path w="505" h="506" extrusionOk="0">
                  <a:moveTo>
                    <a:pt x="0" y="1"/>
                  </a:moveTo>
                  <a:lnTo>
                    <a:pt x="0" y="506"/>
                  </a:lnTo>
                  <a:lnTo>
                    <a:pt x="505" y="506"/>
                  </a:lnTo>
                  <a:lnTo>
                    <a:pt x="505"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2"/>
            <p:cNvSpPr/>
            <p:nvPr/>
          </p:nvSpPr>
          <p:spPr>
            <a:xfrm>
              <a:off x="7894962" y="3469571"/>
              <a:ext cx="41999" cy="42846"/>
            </a:xfrm>
            <a:custGeom>
              <a:avLst/>
              <a:gdLst/>
              <a:ahLst/>
              <a:cxnLst/>
              <a:rect l="l" t="t" r="r" b="b"/>
              <a:pathLst>
                <a:path w="496" h="506" extrusionOk="0">
                  <a:moveTo>
                    <a:pt x="0" y="1"/>
                  </a:moveTo>
                  <a:lnTo>
                    <a:pt x="0" y="506"/>
                  </a:lnTo>
                  <a:lnTo>
                    <a:pt x="496" y="506"/>
                  </a:lnTo>
                  <a:lnTo>
                    <a:pt x="496"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2"/>
            <p:cNvSpPr/>
            <p:nvPr/>
          </p:nvSpPr>
          <p:spPr>
            <a:xfrm>
              <a:off x="7634079" y="3512332"/>
              <a:ext cx="302882" cy="11346"/>
            </a:xfrm>
            <a:custGeom>
              <a:avLst/>
              <a:gdLst/>
              <a:ahLst/>
              <a:cxnLst/>
              <a:rect l="l" t="t" r="r" b="b"/>
              <a:pathLst>
                <a:path w="3577" h="134" extrusionOk="0">
                  <a:moveTo>
                    <a:pt x="0" y="1"/>
                  </a:moveTo>
                  <a:lnTo>
                    <a:pt x="0" y="133"/>
                  </a:lnTo>
                  <a:lnTo>
                    <a:pt x="3577" y="133"/>
                  </a:lnTo>
                  <a:lnTo>
                    <a:pt x="3577" y="1"/>
                  </a:lnTo>
                  <a:close/>
                </a:path>
              </a:pathLst>
            </a:custGeom>
            <a:solidFill>
              <a:srgbClr val="FEB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2"/>
            <p:cNvSpPr/>
            <p:nvPr/>
          </p:nvSpPr>
          <p:spPr>
            <a:xfrm>
              <a:off x="6818407" y="2793364"/>
              <a:ext cx="762498" cy="325321"/>
            </a:xfrm>
            <a:custGeom>
              <a:avLst/>
              <a:gdLst/>
              <a:ahLst/>
              <a:cxnLst/>
              <a:rect l="l" t="t" r="r" b="b"/>
              <a:pathLst>
                <a:path w="9005" h="3842" extrusionOk="0">
                  <a:moveTo>
                    <a:pt x="4485" y="1"/>
                  </a:moveTo>
                  <a:cubicBezTo>
                    <a:pt x="4458" y="1"/>
                    <a:pt x="4431" y="10"/>
                    <a:pt x="4409" y="27"/>
                  </a:cubicBezTo>
                  <a:lnTo>
                    <a:pt x="133" y="3206"/>
                  </a:lnTo>
                  <a:cubicBezTo>
                    <a:pt x="44" y="3268"/>
                    <a:pt x="0" y="3365"/>
                    <a:pt x="0" y="3480"/>
                  </a:cubicBezTo>
                  <a:cubicBezTo>
                    <a:pt x="0" y="3679"/>
                    <a:pt x="167" y="3822"/>
                    <a:pt x="343" y="3822"/>
                  </a:cubicBezTo>
                  <a:cubicBezTo>
                    <a:pt x="411" y="3822"/>
                    <a:pt x="479" y="3801"/>
                    <a:pt x="540" y="3755"/>
                  </a:cubicBezTo>
                  <a:lnTo>
                    <a:pt x="4409" y="877"/>
                  </a:lnTo>
                  <a:cubicBezTo>
                    <a:pt x="4431" y="864"/>
                    <a:pt x="4458" y="857"/>
                    <a:pt x="4485" y="857"/>
                  </a:cubicBezTo>
                  <a:cubicBezTo>
                    <a:pt x="4511" y="857"/>
                    <a:pt x="4538" y="864"/>
                    <a:pt x="4560" y="877"/>
                  </a:cubicBezTo>
                  <a:lnTo>
                    <a:pt x="8464" y="3773"/>
                  </a:lnTo>
                  <a:cubicBezTo>
                    <a:pt x="8527" y="3820"/>
                    <a:pt x="8597" y="3841"/>
                    <a:pt x="8665" y="3841"/>
                  </a:cubicBezTo>
                  <a:cubicBezTo>
                    <a:pt x="8840" y="3841"/>
                    <a:pt x="9004" y="3702"/>
                    <a:pt x="9004" y="3498"/>
                  </a:cubicBezTo>
                  <a:cubicBezTo>
                    <a:pt x="9004" y="3392"/>
                    <a:pt x="8960" y="3294"/>
                    <a:pt x="8872" y="3224"/>
                  </a:cubicBezTo>
                  <a:lnTo>
                    <a:pt x="4560" y="27"/>
                  </a:lnTo>
                  <a:cubicBezTo>
                    <a:pt x="4538" y="10"/>
                    <a:pt x="4511" y="1"/>
                    <a:pt x="4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2"/>
            <p:cNvSpPr/>
            <p:nvPr/>
          </p:nvSpPr>
          <p:spPr>
            <a:xfrm>
              <a:off x="6174370" y="3763475"/>
              <a:ext cx="2048288" cy="75022"/>
            </a:xfrm>
            <a:custGeom>
              <a:avLst/>
              <a:gdLst/>
              <a:ahLst/>
              <a:cxnLst/>
              <a:rect l="l" t="t" r="r" b="b"/>
              <a:pathLst>
                <a:path w="24190" h="886" extrusionOk="0">
                  <a:moveTo>
                    <a:pt x="444" y="1"/>
                  </a:moveTo>
                  <a:cubicBezTo>
                    <a:pt x="196" y="1"/>
                    <a:pt x="1" y="195"/>
                    <a:pt x="1" y="443"/>
                  </a:cubicBezTo>
                  <a:cubicBezTo>
                    <a:pt x="1" y="691"/>
                    <a:pt x="196" y="886"/>
                    <a:pt x="444" y="886"/>
                  </a:cubicBezTo>
                  <a:lnTo>
                    <a:pt x="23746" y="886"/>
                  </a:lnTo>
                  <a:cubicBezTo>
                    <a:pt x="23994" y="886"/>
                    <a:pt x="24189" y="682"/>
                    <a:pt x="24189" y="443"/>
                  </a:cubicBezTo>
                  <a:cubicBezTo>
                    <a:pt x="24189" y="195"/>
                    <a:pt x="23994" y="1"/>
                    <a:pt x="23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 name="Google Shape;813;p32"/>
          <p:cNvGrpSpPr/>
          <p:nvPr/>
        </p:nvGrpSpPr>
        <p:grpSpPr>
          <a:xfrm>
            <a:off x="2911046" y="3889965"/>
            <a:ext cx="1737563" cy="1262755"/>
            <a:chOff x="6174370" y="2349926"/>
            <a:chExt cx="2048288" cy="1488571"/>
          </a:xfrm>
        </p:grpSpPr>
        <p:sp>
          <p:nvSpPr>
            <p:cNvPr id="814" name="Google Shape;814;p32"/>
            <p:cNvSpPr/>
            <p:nvPr/>
          </p:nvSpPr>
          <p:spPr>
            <a:xfrm>
              <a:off x="7773454" y="3021307"/>
              <a:ext cx="50297" cy="87046"/>
            </a:xfrm>
            <a:custGeom>
              <a:avLst/>
              <a:gdLst/>
              <a:ahLst/>
              <a:cxnLst/>
              <a:rect l="l" t="t" r="r" b="b"/>
              <a:pathLst>
                <a:path w="594" h="1028" extrusionOk="0">
                  <a:moveTo>
                    <a:pt x="293" y="0"/>
                  </a:moveTo>
                  <a:cubicBezTo>
                    <a:pt x="134" y="0"/>
                    <a:pt x="1" y="133"/>
                    <a:pt x="1" y="301"/>
                  </a:cubicBezTo>
                  <a:lnTo>
                    <a:pt x="1" y="726"/>
                  </a:lnTo>
                  <a:cubicBezTo>
                    <a:pt x="1" y="895"/>
                    <a:pt x="134" y="1027"/>
                    <a:pt x="293" y="1027"/>
                  </a:cubicBezTo>
                  <a:cubicBezTo>
                    <a:pt x="461" y="1027"/>
                    <a:pt x="594" y="895"/>
                    <a:pt x="594" y="726"/>
                  </a:cubicBezTo>
                  <a:lnTo>
                    <a:pt x="594" y="301"/>
                  </a:lnTo>
                  <a:cubicBezTo>
                    <a:pt x="594" y="133"/>
                    <a:pt x="461" y="0"/>
                    <a:pt x="293"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2"/>
            <p:cNvSpPr/>
            <p:nvPr/>
          </p:nvSpPr>
          <p:spPr>
            <a:xfrm>
              <a:off x="7859653" y="3021307"/>
              <a:ext cx="50382" cy="87046"/>
            </a:xfrm>
            <a:custGeom>
              <a:avLst/>
              <a:gdLst/>
              <a:ahLst/>
              <a:cxnLst/>
              <a:rect l="l" t="t" r="r" b="b"/>
              <a:pathLst>
                <a:path w="595" h="1028" extrusionOk="0">
                  <a:moveTo>
                    <a:pt x="302" y="0"/>
                  </a:moveTo>
                  <a:cubicBezTo>
                    <a:pt x="134" y="0"/>
                    <a:pt x="1" y="133"/>
                    <a:pt x="1" y="301"/>
                  </a:cubicBezTo>
                  <a:lnTo>
                    <a:pt x="1" y="726"/>
                  </a:lnTo>
                  <a:cubicBezTo>
                    <a:pt x="1" y="895"/>
                    <a:pt x="134" y="1027"/>
                    <a:pt x="302" y="1027"/>
                  </a:cubicBezTo>
                  <a:cubicBezTo>
                    <a:pt x="461" y="1027"/>
                    <a:pt x="594" y="895"/>
                    <a:pt x="594" y="726"/>
                  </a:cubicBezTo>
                  <a:lnTo>
                    <a:pt x="594" y="301"/>
                  </a:lnTo>
                  <a:cubicBezTo>
                    <a:pt x="594"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2"/>
            <p:cNvSpPr/>
            <p:nvPr/>
          </p:nvSpPr>
          <p:spPr>
            <a:xfrm>
              <a:off x="8032135" y="3021307"/>
              <a:ext cx="51059" cy="87046"/>
            </a:xfrm>
            <a:custGeom>
              <a:avLst/>
              <a:gdLst/>
              <a:ahLst/>
              <a:cxnLst/>
              <a:rect l="l" t="t" r="r" b="b"/>
              <a:pathLst>
                <a:path w="603" h="1028" extrusionOk="0">
                  <a:moveTo>
                    <a:pt x="301" y="0"/>
                  </a:moveTo>
                  <a:cubicBezTo>
                    <a:pt x="133" y="0"/>
                    <a:pt x="0" y="133"/>
                    <a:pt x="0" y="301"/>
                  </a:cubicBezTo>
                  <a:lnTo>
                    <a:pt x="0" y="726"/>
                  </a:lnTo>
                  <a:cubicBezTo>
                    <a:pt x="0" y="895"/>
                    <a:pt x="133" y="1027"/>
                    <a:pt x="301" y="1027"/>
                  </a:cubicBezTo>
                  <a:cubicBezTo>
                    <a:pt x="461" y="1027"/>
                    <a:pt x="602" y="895"/>
                    <a:pt x="602" y="726"/>
                  </a:cubicBezTo>
                  <a:lnTo>
                    <a:pt x="602" y="301"/>
                  </a:lnTo>
                  <a:cubicBezTo>
                    <a:pt x="602"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2"/>
            <p:cNvSpPr/>
            <p:nvPr/>
          </p:nvSpPr>
          <p:spPr>
            <a:xfrm>
              <a:off x="7773454" y="3139766"/>
              <a:ext cx="50297" cy="87046"/>
            </a:xfrm>
            <a:custGeom>
              <a:avLst/>
              <a:gdLst/>
              <a:ahLst/>
              <a:cxnLst/>
              <a:rect l="l" t="t" r="r" b="b"/>
              <a:pathLst>
                <a:path w="594" h="1028" extrusionOk="0">
                  <a:moveTo>
                    <a:pt x="293" y="0"/>
                  </a:moveTo>
                  <a:cubicBezTo>
                    <a:pt x="134" y="0"/>
                    <a:pt x="1" y="133"/>
                    <a:pt x="1" y="301"/>
                  </a:cubicBezTo>
                  <a:lnTo>
                    <a:pt x="1" y="726"/>
                  </a:lnTo>
                  <a:cubicBezTo>
                    <a:pt x="1" y="894"/>
                    <a:pt x="134" y="1027"/>
                    <a:pt x="293" y="1027"/>
                  </a:cubicBezTo>
                  <a:cubicBezTo>
                    <a:pt x="461" y="1027"/>
                    <a:pt x="594" y="894"/>
                    <a:pt x="594" y="726"/>
                  </a:cubicBezTo>
                  <a:lnTo>
                    <a:pt x="594" y="301"/>
                  </a:lnTo>
                  <a:cubicBezTo>
                    <a:pt x="594" y="133"/>
                    <a:pt x="461" y="0"/>
                    <a:pt x="293"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2"/>
            <p:cNvSpPr/>
            <p:nvPr/>
          </p:nvSpPr>
          <p:spPr>
            <a:xfrm>
              <a:off x="7859653" y="3139766"/>
              <a:ext cx="50382" cy="87046"/>
            </a:xfrm>
            <a:custGeom>
              <a:avLst/>
              <a:gdLst/>
              <a:ahLst/>
              <a:cxnLst/>
              <a:rect l="l" t="t" r="r" b="b"/>
              <a:pathLst>
                <a:path w="595" h="1028" extrusionOk="0">
                  <a:moveTo>
                    <a:pt x="302" y="0"/>
                  </a:moveTo>
                  <a:cubicBezTo>
                    <a:pt x="134" y="0"/>
                    <a:pt x="1" y="133"/>
                    <a:pt x="1" y="301"/>
                  </a:cubicBezTo>
                  <a:lnTo>
                    <a:pt x="1" y="726"/>
                  </a:lnTo>
                  <a:cubicBezTo>
                    <a:pt x="1" y="894"/>
                    <a:pt x="134" y="1027"/>
                    <a:pt x="302" y="1027"/>
                  </a:cubicBezTo>
                  <a:cubicBezTo>
                    <a:pt x="461" y="1027"/>
                    <a:pt x="594" y="894"/>
                    <a:pt x="594" y="726"/>
                  </a:cubicBezTo>
                  <a:lnTo>
                    <a:pt x="594" y="301"/>
                  </a:lnTo>
                  <a:cubicBezTo>
                    <a:pt x="594"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2"/>
            <p:cNvSpPr/>
            <p:nvPr/>
          </p:nvSpPr>
          <p:spPr>
            <a:xfrm>
              <a:off x="7945936" y="3139766"/>
              <a:ext cx="51059" cy="87046"/>
            </a:xfrm>
            <a:custGeom>
              <a:avLst/>
              <a:gdLst/>
              <a:ahLst/>
              <a:cxnLst/>
              <a:rect l="l" t="t" r="r" b="b"/>
              <a:pathLst>
                <a:path w="603" h="1028" extrusionOk="0">
                  <a:moveTo>
                    <a:pt x="301" y="0"/>
                  </a:moveTo>
                  <a:cubicBezTo>
                    <a:pt x="133" y="0"/>
                    <a:pt x="0" y="133"/>
                    <a:pt x="0" y="301"/>
                  </a:cubicBezTo>
                  <a:lnTo>
                    <a:pt x="0" y="726"/>
                  </a:lnTo>
                  <a:cubicBezTo>
                    <a:pt x="0" y="894"/>
                    <a:pt x="133" y="1027"/>
                    <a:pt x="301" y="1027"/>
                  </a:cubicBezTo>
                  <a:cubicBezTo>
                    <a:pt x="461" y="1027"/>
                    <a:pt x="602" y="894"/>
                    <a:pt x="602" y="726"/>
                  </a:cubicBezTo>
                  <a:lnTo>
                    <a:pt x="602" y="301"/>
                  </a:lnTo>
                  <a:cubicBezTo>
                    <a:pt x="602"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2"/>
            <p:cNvSpPr/>
            <p:nvPr/>
          </p:nvSpPr>
          <p:spPr>
            <a:xfrm>
              <a:off x="7095801" y="3005557"/>
              <a:ext cx="54785" cy="93820"/>
            </a:xfrm>
            <a:custGeom>
              <a:avLst/>
              <a:gdLst/>
              <a:ahLst/>
              <a:cxnLst/>
              <a:rect l="l" t="t" r="r" b="b"/>
              <a:pathLst>
                <a:path w="647" h="1108" extrusionOk="0">
                  <a:moveTo>
                    <a:pt x="328" y="0"/>
                  </a:moveTo>
                  <a:cubicBezTo>
                    <a:pt x="151" y="0"/>
                    <a:pt x="0" y="142"/>
                    <a:pt x="0" y="319"/>
                  </a:cubicBezTo>
                  <a:lnTo>
                    <a:pt x="0" y="788"/>
                  </a:lnTo>
                  <a:cubicBezTo>
                    <a:pt x="0" y="965"/>
                    <a:pt x="151" y="1107"/>
                    <a:pt x="328" y="1107"/>
                  </a:cubicBezTo>
                  <a:cubicBezTo>
                    <a:pt x="505" y="1107"/>
                    <a:pt x="646" y="965"/>
                    <a:pt x="646" y="788"/>
                  </a:cubicBezTo>
                  <a:lnTo>
                    <a:pt x="646" y="319"/>
                  </a:lnTo>
                  <a:cubicBezTo>
                    <a:pt x="646"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2"/>
            <p:cNvSpPr/>
            <p:nvPr/>
          </p:nvSpPr>
          <p:spPr>
            <a:xfrm>
              <a:off x="7188689" y="3005557"/>
              <a:ext cx="54869" cy="93820"/>
            </a:xfrm>
            <a:custGeom>
              <a:avLst/>
              <a:gdLst/>
              <a:ahLst/>
              <a:cxnLst/>
              <a:rect l="l" t="t" r="r" b="b"/>
              <a:pathLst>
                <a:path w="648" h="1108" extrusionOk="0">
                  <a:moveTo>
                    <a:pt x="329" y="0"/>
                  </a:moveTo>
                  <a:cubicBezTo>
                    <a:pt x="143" y="0"/>
                    <a:pt x="1" y="142"/>
                    <a:pt x="1" y="319"/>
                  </a:cubicBezTo>
                  <a:lnTo>
                    <a:pt x="1" y="788"/>
                  </a:lnTo>
                  <a:cubicBezTo>
                    <a:pt x="1" y="965"/>
                    <a:pt x="143" y="1107"/>
                    <a:pt x="329" y="1107"/>
                  </a:cubicBezTo>
                  <a:cubicBezTo>
                    <a:pt x="506" y="1107"/>
                    <a:pt x="647" y="965"/>
                    <a:pt x="647" y="788"/>
                  </a:cubicBezTo>
                  <a:lnTo>
                    <a:pt x="647" y="319"/>
                  </a:lnTo>
                  <a:cubicBezTo>
                    <a:pt x="647" y="142"/>
                    <a:pt x="506" y="0"/>
                    <a:pt x="32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2"/>
            <p:cNvSpPr/>
            <p:nvPr/>
          </p:nvSpPr>
          <p:spPr>
            <a:xfrm>
              <a:off x="7281662" y="3005557"/>
              <a:ext cx="54869" cy="93820"/>
            </a:xfrm>
            <a:custGeom>
              <a:avLst/>
              <a:gdLst/>
              <a:ahLst/>
              <a:cxnLst/>
              <a:rect l="l" t="t" r="r" b="b"/>
              <a:pathLst>
                <a:path w="648" h="1108" extrusionOk="0">
                  <a:moveTo>
                    <a:pt x="320" y="0"/>
                  </a:moveTo>
                  <a:cubicBezTo>
                    <a:pt x="142" y="0"/>
                    <a:pt x="1" y="142"/>
                    <a:pt x="1" y="319"/>
                  </a:cubicBezTo>
                  <a:lnTo>
                    <a:pt x="1" y="788"/>
                  </a:lnTo>
                  <a:cubicBezTo>
                    <a:pt x="1" y="965"/>
                    <a:pt x="142" y="1107"/>
                    <a:pt x="320" y="1107"/>
                  </a:cubicBezTo>
                  <a:cubicBezTo>
                    <a:pt x="505" y="1107"/>
                    <a:pt x="647" y="965"/>
                    <a:pt x="647" y="788"/>
                  </a:cubicBezTo>
                  <a:lnTo>
                    <a:pt x="647" y="319"/>
                  </a:lnTo>
                  <a:cubicBezTo>
                    <a:pt x="647" y="142"/>
                    <a:pt x="505"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2"/>
            <p:cNvSpPr/>
            <p:nvPr/>
          </p:nvSpPr>
          <p:spPr>
            <a:xfrm>
              <a:off x="7095801" y="3132992"/>
              <a:ext cx="54785" cy="93820"/>
            </a:xfrm>
            <a:custGeom>
              <a:avLst/>
              <a:gdLst/>
              <a:ahLst/>
              <a:cxnLst/>
              <a:rect l="l" t="t" r="r" b="b"/>
              <a:pathLst>
                <a:path w="647" h="1108" extrusionOk="0">
                  <a:moveTo>
                    <a:pt x="328" y="1"/>
                  </a:moveTo>
                  <a:cubicBezTo>
                    <a:pt x="151" y="1"/>
                    <a:pt x="0" y="142"/>
                    <a:pt x="0" y="328"/>
                  </a:cubicBezTo>
                  <a:lnTo>
                    <a:pt x="0" y="789"/>
                  </a:lnTo>
                  <a:cubicBezTo>
                    <a:pt x="0" y="966"/>
                    <a:pt x="151" y="1107"/>
                    <a:pt x="328" y="1107"/>
                  </a:cubicBezTo>
                  <a:cubicBezTo>
                    <a:pt x="505" y="1107"/>
                    <a:pt x="646" y="966"/>
                    <a:pt x="646" y="789"/>
                  </a:cubicBezTo>
                  <a:lnTo>
                    <a:pt x="646" y="328"/>
                  </a:lnTo>
                  <a:cubicBezTo>
                    <a:pt x="646" y="142"/>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2"/>
            <p:cNvSpPr/>
            <p:nvPr/>
          </p:nvSpPr>
          <p:spPr>
            <a:xfrm>
              <a:off x="7281662" y="3132992"/>
              <a:ext cx="54869" cy="93820"/>
            </a:xfrm>
            <a:custGeom>
              <a:avLst/>
              <a:gdLst/>
              <a:ahLst/>
              <a:cxnLst/>
              <a:rect l="l" t="t" r="r" b="b"/>
              <a:pathLst>
                <a:path w="648" h="1108" extrusionOk="0">
                  <a:moveTo>
                    <a:pt x="320" y="1"/>
                  </a:moveTo>
                  <a:cubicBezTo>
                    <a:pt x="142" y="1"/>
                    <a:pt x="1" y="142"/>
                    <a:pt x="1" y="328"/>
                  </a:cubicBezTo>
                  <a:lnTo>
                    <a:pt x="1" y="789"/>
                  </a:lnTo>
                  <a:cubicBezTo>
                    <a:pt x="1" y="966"/>
                    <a:pt x="142" y="1107"/>
                    <a:pt x="320" y="1107"/>
                  </a:cubicBezTo>
                  <a:cubicBezTo>
                    <a:pt x="505" y="1107"/>
                    <a:pt x="647" y="966"/>
                    <a:pt x="647" y="789"/>
                  </a:cubicBezTo>
                  <a:lnTo>
                    <a:pt x="647" y="328"/>
                  </a:lnTo>
                  <a:cubicBezTo>
                    <a:pt x="647" y="142"/>
                    <a:pt x="505"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2"/>
            <p:cNvSpPr/>
            <p:nvPr/>
          </p:nvSpPr>
          <p:spPr>
            <a:xfrm>
              <a:off x="7374635" y="3132992"/>
              <a:ext cx="54785" cy="93820"/>
            </a:xfrm>
            <a:custGeom>
              <a:avLst/>
              <a:gdLst/>
              <a:ahLst/>
              <a:cxnLst/>
              <a:rect l="l" t="t" r="r" b="b"/>
              <a:pathLst>
                <a:path w="647" h="1108" extrusionOk="0">
                  <a:moveTo>
                    <a:pt x="319" y="1"/>
                  </a:moveTo>
                  <a:cubicBezTo>
                    <a:pt x="142" y="1"/>
                    <a:pt x="1" y="142"/>
                    <a:pt x="1" y="328"/>
                  </a:cubicBezTo>
                  <a:lnTo>
                    <a:pt x="1" y="789"/>
                  </a:lnTo>
                  <a:cubicBezTo>
                    <a:pt x="1" y="966"/>
                    <a:pt x="142" y="1107"/>
                    <a:pt x="319" y="1107"/>
                  </a:cubicBezTo>
                  <a:cubicBezTo>
                    <a:pt x="496" y="1107"/>
                    <a:pt x="647" y="966"/>
                    <a:pt x="647" y="789"/>
                  </a:cubicBezTo>
                  <a:lnTo>
                    <a:pt x="647" y="328"/>
                  </a:lnTo>
                  <a:cubicBezTo>
                    <a:pt x="647" y="142"/>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2"/>
            <p:cNvSpPr/>
            <p:nvPr/>
          </p:nvSpPr>
          <p:spPr>
            <a:xfrm>
              <a:off x="6599437" y="2990570"/>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2"/>
            <p:cNvSpPr/>
            <p:nvPr/>
          </p:nvSpPr>
          <p:spPr>
            <a:xfrm>
              <a:off x="6793681" y="2990570"/>
              <a:ext cx="56986" cy="97546"/>
            </a:xfrm>
            <a:custGeom>
              <a:avLst/>
              <a:gdLst/>
              <a:ahLst/>
              <a:cxnLst/>
              <a:rect l="l" t="t" r="r" b="b"/>
              <a:pathLst>
                <a:path w="673" h="1152" extrusionOk="0">
                  <a:moveTo>
                    <a:pt x="336" y="0"/>
                  </a:moveTo>
                  <a:cubicBezTo>
                    <a:pt x="151" y="0"/>
                    <a:pt x="0" y="151"/>
                    <a:pt x="0" y="337"/>
                  </a:cubicBezTo>
                  <a:lnTo>
                    <a:pt x="0" y="815"/>
                  </a:lnTo>
                  <a:cubicBezTo>
                    <a:pt x="0" y="1001"/>
                    <a:pt x="151" y="1151"/>
                    <a:pt x="336" y="1151"/>
                  </a:cubicBezTo>
                  <a:cubicBezTo>
                    <a:pt x="522" y="1151"/>
                    <a:pt x="673" y="1001"/>
                    <a:pt x="673" y="815"/>
                  </a:cubicBezTo>
                  <a:lnTo>
                    <a:pt x="673" y="337"/>
                  </a:lnTo>
                  <a:cubicBezTo>
                    <a:pt x="673" y="151"/>
                    <a:pt x="522" y="0"/>
                    <a:pt x="336"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2"/>
            <p:cNvSpPr/>
            <p:nvPr/>
          </p:nvSpPr>
          <p:spPr>
            <a:xfrm>
              <a:off x="6890380" y="2990570"/>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2"/>
            <p:cNvSpPr/>
            <p:nvPr/>
          </p:nvSpPr>
          <p:spPr>
            <a:xfrm>
              <a:off x="6599437"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2"/>
            <p:cNvSpPr/>
            <p:nvPr/>
          </p:nvSpPr>
          <p:spPr>
            <a:xfrm>
              <a:off x="6696898"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2"/>
            <p:cNvSpPr/>
            <p:nvPr/>
          </p:nvSpPr>
          <p:spPr>
            <a:xfrm>
              <a:off x="6890380" y="3124016"/>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2"/>
            <p:cNvSpPr/>
            <p:nvPr/>
          </p:nvSpPr>
          <p:spPr>
            <a:xfrm>
              <a:off x="6459301" y="2496497"/>
              <a:ext cx="252670" cy="371215"/>
            </a:xfrm>
            <a:custGeom>
              <a:avLst/>
              <a:gdLst/>
              <a:ahLst/>
              <a:cxnLst/>
              <a:rect l="l" t="t" r="r" b="b"/>
              <a:pathLst>
                <a:path w="2984" h="4384" extrusionOk="0">
                  <a:moveTo>
                    <a:pt x="0" y="1"/>
                  </a:moveTo>
                  <a:lnTo>
                    <a:pt x="0" y="4383"/>
                  </a:lnTo>
                  <a:lnTo>
                    <a:pt x="2984" y="4383"/>
                  </a:lnTo>
                  <a:lnTo>
                    <a:pt x="2984" y="1"/>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2"/>
            <p:cNvSpPr/>
            <p:nvPr/>
          </p:nvSpPr>
          <p:spPr>
            <a:xfrm>
              <a:off x="6459301" y="2496497"/>
              <a:ext cx="252670" cy="34632"/>
            </a:xfrm>
            <a:custGeom>
              <a:avLst/>
              <a:gdLst/>
              <a:ahLst/>
              <a:cxnLst/>
              <a:rect l="l" t="t" r="r" b="b"/>
              <a:pathLst>
                <a:path w="2984" h="409" extrusionOk="0">
                  <a:moveTo>
                    <a:pt x="0" y="1"/>
                  </a:moveTo>
                  <a:lnTo>
                    <a:pt x="0" y="408"/>
                  </a:lnTo>
                  <a:lnTo>
                    <a:pt x="2984" y="408"/>
                  </a:lnTo>
                  <a:lnTo>
                    <a:pt x="2984" y="1"/>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2"/>
            <p:cNvSpPr/>
            <p:nvPr/>
          </p:nvSpPr>
          <p:spPr>
            <a:xfrm>
              <a:off x="6448801" y="2426048"/>
              <a:ext cx="273670" cy="70534"/>
            </a:xfrm>
            <a:custGeom>
              <a:avLst/>
              <a:gdLst/>
              <a:ahLst/>
              <a:cxnLst/>
              <a:rect l="l" t="t" r="r" b="b"/>
              <a:pathLst>
                <a:path w="3232" h="833" extrusionOk="0">
                  <a:moveTo>
                    <a:pt x="0" y="1"/>
                  </a:moveTo>
                  <a:lnTo>
                    <a:pt x="0" y="833"/>
                  </a:lnTo>
                  <a:lnTo>
                    <a:pt x="3232" y="833"/>
                  </a:lnTo>
                  <a:lnTo>
                    <a:pt x="32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2"/>
            <p:cNvSpPr/>
            <p:nvPr/>
          </p:nvSpPr>
          <p:spPr>
            <a:xfrm>
              <a:off x="6448801" y="2426048"/>
              <a:ext cx="51059" cy="70534"/>
            </a:xfrm>
            <a:custGeom>
              <a:avLst/>
              <a:gdLst/>
              <a:ahLst/>
              <a:cxnLst/>
              <a:rect l="l" t="t" r="r" b="b"/>
              <a:pathLst>
                <a:path w="603" h="833" extrusionOk="0">
                  <a:moveTo>
                    <a:pt x="0" y="1"/>
                  </a:moveTo>
                  <a:lnTo>
                    <a:pt x="0" y="833"/>
                  </a:lnTo>
                  <a:lnTo>
                    <a:pt x="602" y="833"/>
                  </a:lnTo>
                  <a:lnTo>
                    <a:pt x="602"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2"/>
            <p:cNvSpPr/>
            <p:nvPr/>
          </p:nvSpPr>
          <p:spPr>
            <a:xfrm>
              <a:off x="6670649" y="2426048"/>
              <a:ext cx="51144" cy="70534"/>
            </a:xfrm>
            <a:custGeom>
              <a:avLst/>
              <a:gdLst/>
              <a:ahLst/>
              <a:cxnLst/>
              <a:rect l="l" t="t" r="r" b="b"/>
              <a:pathLst>
                <a:path w="604" h="833" extrusionOk="0">
                  <a:moveTo>
                    <a:pt x="1" y="1"/>
                  </a:moveTo>
                  <a:lnTo>
                    <a:pt x="1" y="833"/>
                  </a:lnTo>
                  <a:lnTo>
                    <a:pt x="603" y="833"/>
                  </a:lnTo>
                  <a:lnTo>
                    <a:pt x="603"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2"/>
            <p:cNvSpPr/>
            <p:nvPr/>
          </p:nvSpPr>
          <p:spPr>
            <a:xfrm>
              <a:off x="6228392" y="2349926"/>
              <a:ext cx="1939481" cy="680448"/>
            </a:xfrm>
            <a:custGeom>
              <a:avLst/>
              <a:gdLst/>
              <a:ahLst/>
              <a:cxnLst/>
              <a:rect l="l" t="t" r="r" b="b"/>
              <a:pathLst>
                <a:path w="22905" h="8036" extrusionOk="0">
                  <a:moveTo>
                    <a:pt x="11457" y="1"/>
                  </a:moveTo>
                  <a:cubicBezTo>
                    <a:pt x="11380" y="1"/>
                    <a:pt x="11302" y="23"/>
                    <a:pt x="11236" y="67"/>
                  </a:cubicBezTo>
                  <a:lnTo>
                    <a:pt x="0" y="7566"/>
                  </a:lnTo>
                  <a:lnTo>
                    <a:pt x="0" y="8036"/>
                  </a:lnTo>
                  <a:lnTo>
                    <a:pt x="22905" y="8036"/>
                  </a:lnTo>
                  <a:lnTo>
                    <a:pt x="22905" y="7566"/>
                  </a:lnTo>
                  <a:lnTo>
                    <a:pt x="11678" y="67"/>
                  </a:lnTo>
                  <a:cubicBezTo>
                    <a:pt x="11612" y="23"/>
                    <a:pt x="11534" y="1"/>
                    <a:pt x="11457" y="1"/>
                  </a:cubicBezTo>
                  <a:close/>
                </a:path>
              </a:pathLst>
            </a:custGeom>
            <a:solidFill>
              <a:srgbClr val="DE7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2"/>
            <p:cNvSpPr/>
            <p:nvPr/>
          </p:nvSpPr>
          <p:spPr>
            <a:xfrm>
              <a:off x="7471334" y="2557970"/>
              <a:ext cx="105844" cy="37596"/>
            </a:xfrm>
            <a:custGeom>
              <a:avLst/>
              <a:gdLst/>
              <a:ahLst/>
              <a:cxnLst/>
              <a:rect l="l" t="t" r="r" b="b"/>
              <a:pathLst>
                <a:path w="1250" h="444" extrusionOk="0">
                  <a:moveTo>
                    <a:pt x="222" y="1"/>
                  </a:moveTo>
                  <a:cubicBezTo>
                    <a:pt x="107" y="1"/>
                    <a:pt x="1" y="98"/>
                    <a:pt x="1" y="222"/>
                  </a:cubicBezTo>
                  <a:cubicBezTo>
                    <a:pt x="1" y="346"/>
                    <a:pt x="107" y="443"/>
                    <a:pt x="222" y="443"/>
                  </a:cubicBezTo>
                  <a:lnTo>
                    <a:pt x="1249" y="443"/>
                  </a:lnTo>
                  <a:lnTo>
                    <a:pt x="585" y="1"/>
                  </a:ln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2"/>
            <p:cNvSpPr/>
            <p:nvPr/>
          </p:nvSpPr>
          <p:spPr>
            <a:xfrm>
              <a:off x="6871582" y="2722915"/>
              <a:ext cx="217530" cy="37596"/>
            </a:xfrm>
            <a:custGeom>
              <a:avLst/>
              <a:gdLst/>
              <a:ahLst/>
              <a:cxnLst/>
              <a:rect l="l" t="t" r="r" b="b"/>
              <a:pathLst>
                <a:path w="2569" h="444" extrusionOk="0">
                  <a:moveTo>
                    <a:pt x="222" y="1"/>
                  </a:moveTo>
                  <a:cubicBezTo>
                    <a:pt x="107" y="1"/>
                    <a:pt x="1" y="98"/>
                    <a:pt x="1" y="222"/>
                  </a:cubicBezTo>
                  <a:cubicBezTo>
                    <a:pt x="1" y="337"/>
                    <a:pt x="107" y="443"/>
                    <a:pt x="222" y="443"/>
                  </a:cubicBezTo>
                  <a:lnTo>
                    <a:pt x="2347" y="443"/>
                  </a:lnTo>
                  <a:cubicBezTo>
                    <a:pt x="2471" y="443"/>
                    <a:pt x="2568" y="337"/>
                    <a:pt x="2568" y="222"/>
                  </a:cubicBezTo>
                  <a:cubicBezTo>
                    <a:pt x="2568" y="98"/>
                    <a:pt x="2471" y="1"/>
                    <a:pt x="2347"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2"/>
            <p:cNvSpPr/>
            <p:nvPr/>
          </p:nvSpPr>
          <p:spPr>
            <a:xfrm>
              <a:off x="7191738" y="2614194"/>
              <a:ext cx="137258" cy="37596"/>
            </a:xfrm>
            <a:custGeom>
              <a:avLst/>
              <a:gdLst/>
              <a:ahLst/>
              <a:cxnLst/>
              <a:rect l="l" t="t" r="r" b="b"/>
              <a:pathLst>
                <a:path w="1621" h="444" extrusionOk="0">
                  <a:moveTo>
                    <a:pt x="222" y="1"/>
                  </a:moveTo>
                  <a:cubicBezTo>
                    <a:pt x="98" y="1"/>
                    <a:pt x="0" y="107"/>
                    <a:pt x="0" y="222"/>
                  </a:cubicBezTo>
                  <a:cubicBezTo>
                    <a:pt x="0" y="346"/>
                    <a:pt x="98" y="443"/>
                    <a:pt x="222" y="443"/>
                  </a:cubicBezTo>
                  <a:lnTo>
                    <a:pt x="1399" y="443"/>
                  </a:lnTo>
                  <a:cubicBezTo>
                    <a:pt x="1523" y="443"/>
                    <a:pt x="1621" y="346"/>
                    <a:pt x="1621" y="222"/>
                  </a:cubicBezTo>
                  <a:cubicBezTo>
                    <a:pt x="1621" y="107"/>
                    <a:pt x="1523" y="1"/>
                    <a:pt x="1399"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2"/>
            <p:cNvSpPr/>
            <p:nvPr/>
          </p:nvSpPr>
          <p:spPr>
            <a:xfrm>
              <a:off x="6763622" y="2865337"/>
              <a:ext cx="216768" cy="37596"/>
            </a:xfrm>
            <a:custGeom>
              <a:avLst/>
              <a:gdLst/>
              <a:ahLst/>
              <a:cxnLst/>
              <a:rect l="l" t="t" r="r" b="b"/>
              <a:pathLst>
                <a:path w="2560" h="444" extrusionOk="0">
                  <a:moveTo>
                    <a:pt x="222" y="1"/>
                  </a:moveTo>
                  <a:cubicBezTo>
                    <a:pt x="98" y="1"/>
                    <a:pt x="1" y="98"/>
                    <a:pt x="1" y="222"/>
                  </a:cubicBezTo>
                  <a:cubicBezTo>
                    <a:pt x="1" y="346"/>
                    <a:pt x="98" y="443"/>
                    <a:pt x="222" y="443"/>
                  </a:cubicBezTo>
                  <a:lnTo>
                    <a:pt x="2338" y="443"/>
                  </a:lnTo>
                  <a:cubicBezTo>
                    <a:pt x="2462" y="443"/>
                    <a:pt x="2560" y="346"/>
                    <a:pt x="2560" y="222"/>
                  </a:cubicBezTo>
                  <a:cubicBezTo>
                    <a:pt x="2560" y="98"/>
                    <a:pt x="2462" y="1"/>
                    <a:pt x="2338"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2"/>
            <p:cNvSpPr/>
            <p:nvPr/>
          </p:nvSpPr>
          <p:spPr>
            <a:xfrm>
              <a:off x="7218749" y="2382525"/>
              <a:ext cx="94497" cy="37596"/>
            </a:xfrm>
            <a:custGeom>
              <a:avLst/>
              <a:gdLst/>
              <a:ahLst/>
              <a:cxnLst/>
              <a:rect l="l" t="t" r="r" b="b"/>
              <a:pathLst>
                <a:path w="1116" h="444" extrusionOk="0">
                  <a:moveTo>
                    <a:pt x="221" y="1"/>
                  </a:moveTo>
                  <a:cubicBezTo>
                    <a:pt x="97" y="1"/>
                    <a:pt x="0" y="98"/>
                    <a:pt x="0" y="222"/>
                  </a:cubicBezTo>
                  <a:cubicBezTo>
                    <a:pt x="0" y="346"/>
                    <a:pt x="97" y="444"/>
                    <a:pt x="221" y="444"/>
                  </a:cubicBezTo>
                  <a:lnTo>
                    <a:pt x="1116" y="444"/>
                  </a:lnTo>
                  <a:lnTo>
                    <a:pt x="452" y="1"/>
                  </a:ln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2"/>
            <p:cNvSpPr/>
            <p:nvPr/>
          </p:nvSpPr>
          <p:spPr>
            <a:xfrm>
              <a:off x="7558295" y="2755938"/>
              <a:ext cx="137343" cy="37511"/>
            </a:xfrm>
            <a:custGeom>
              <a:avLst/>
              <a:gdLst/>
              <a:ahLst/>
              <a:cxnLst/>
              <a:rect l="l" t="t" r="r" b="b"/>
              <a:pathLst>
                <a:path w="1622" h="443" extrusionOk="0">
                  <a:moveTo>
                    <a:pt x="222" y="0"/>
                  </a:moveTo>
                  <a:cubicBezTo>
                    <a:pt x="98" y="0"/>
                    <a:pt x="1" y="106"/>
                    <a:pt x="1" y="221"/>
                  </a:cubicBezTo>
                  <a:cubicBezTo>
                    <a:pt x="1" y="345"/>
                    <a:pt x="98" y="443"/>
                    <a:pt x="222" y="443"/>
                  </a:cubicBezTo>
                  <a:lnTo>
                    <a:pt x="1400" y="443"/>
                  </a:lnTo>
                  <a:cubicBezTo>
                    <a:pt x="1524" y="443"/>
                    <a:pt x="1621" y="345"/>
                    <a:pt x="1621" y="221"/>
                  </a:cubicBezTo>
                  <a:cubicBezTo>
                    <a:pt x="1621" y="106"/>
                    <a:pt x="1524" y="0"/>
                    <a:pt x="1400"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2"/>
            <p:cNvSpPr/>
            <p:nvPr/>
          </p:nvSpPr>
          <p:spPr>
            <a:xfrm>
              <a:off x="7671505" y="2867623"/>
              <a:ext cx="137258" cy="37596"/>
            </a:xfrm>
            <a:custGeom>
              <a:avLst/>
              <a:gdLst/>
              <a:ahLst/>
              <a:cxnLst/>
              <a:rect l="l" t="t" r="r" b="b"/>
              <a:pathLst>
                <a:path w="1621" h="444" extrusionOk="0">
                  <a:moveTo>
                    <a:pt x="222" y="0"/>
                  </a:moveTo>
                  <a:cubicBezTo>
                    <a:pt x="98" y="0"/>
                    <a:pt x="1" y="98"/>
                    <a:pt x="1" y="222"/>
                  </a:cubicBezTo>
                  <a:cubicBezTo>
                    <a:pt x="1" y="346"/>
                    <a:pt x="98" y="443"/>
                    <a:pt x="222" y="443"/>
                  </a:cubicBezTo>
                  <a:lnTo>
                    <a:pt x="1400" y="443"/>
                  </a:lnTo>
                  <a:cubicBezTo>
                    <a:pt x="1524" y="443"/>
                    <a:pt x="1621" y="346"/>
                    <a:pt x="1621" y="222"/>
                  </a:cubicBezTo>
                  <a:cubicBezTo>
                    <a:pt x="1621" y="98"/>
                    <a:pt x="1524" y="0"/>
                    <a:pt x="1400"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2"/>
            <p:cNvSpPr/>
            <p:nvPr/>
          </p:nvSpPr>
          <p:spPr>
            <a:xfrm>
              <a:off x="7415110" y="2867623"/>
              <a:ext cx="216768" cy="37596"/>
            </a:xfrm>
            <a:custGeom>
              <a:avLst/>
              <a:gdLst/>
              <a:ahLst/>
              <a:cxnLst/>
              <a:rect l="l" t="t" r="r" b="b"/>
              <a:pathLst>
                <a:path w="2560" h="444" extrusionOk="0">
                  <a:moveTo>
                    <a:pt x="222" y="0"/>
                  </a:moveTo>
                  <a:cubicBezTo>
                    <a:pt x="98" y="0"/>
                    <a:pt x="1" y="98"/>
                    <a:pt x="1" y="222"/>
                  </a:cubicBezTo>
                  <a:cubicBezTo>
                    <a:pt x="1" y="346"/>
                    <a:pt x="98" y="443"/>
                    <a:pt x="222" y="443"/>
                  </a:cubicBezTo>
                  <a:lnTo>
                    <a:pt x="2338" y="443"/>
                  </a:lnTo>
                  <a:cubicBezTo>
                    <a:pt x="2462" y="443"/>
                    <a:pt x="2559" y="346"/>
                    <a:pt x="2559" y="222"/>
                  </a:cubicBezTo>
                  <a:cubicBezTo>
                    <a:pt x="2559" y="98"/>
                    <a:pt x="2462" y="0"/>
                    <a:pt x="2338"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2"/>
            <p:cNvSpPr/>
            <p:nvPr/>
          </p:nvSpPr>
          <p:spPr>
            <a:xfrm>
              <a:off x="7125014" y="2722915"/>
              <a:ext cx="137258" cy="37596"/>
            </a:xfrm>
            <a:custGeom>
              <a:avLst/>
              <a:gdLst/>
              <a:ahLst/>
              <a:cxnLst/>
              <a:rect l="l" t="t" r="r" b="b"/>
              <a:pathLst>
                <a:path w="1621" h="444" extrusionOk="0">
                  <a:moveTo>
                    <a:pt x="222" y="1"/>
                  </a:moveTo>
                  <a:cubicBezTo>
                    <a:pt x="98" y="1"/>
                    <a:pt x="0" y="98"/>
                    <a:pt x="0" y="222"/>
                  </a:cubicBezTo>
                  <a:cubicBezTo>
                    <a:pt x="0" y="337"/>
                    <a:pt x="98" y="443"/>
                    <a:pt x="222" y="443"/>
                  </a:cubicBezTo>
                  <a:lnTo>
                    <a:pt x="1399" y="443"/>
                  </a:lnTo>
                  <a:cubicBezTo>
                    <a:pt x="1523" y="443"/>
                    <a:pt x="1621" y="337"/>
                    <a:pt x="1621" y="222"/>
                  </a:cubicBezTo>
                  <a:cubicBezTo>
                    <a:pt x="1621" y="98"/>
                    <a:pt x="1523" y="1"/>
                    <a:pt x="1399"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2"/>
            <p:cNvSpPr/>
            <p:nvPr/>
          </p:nvSpPr>
          <p:spPr>
            <a:xfrm>
              <a:off x="6349816" y="2947047"/>
              <a:ext cx="138020" cy="37596"/>
            </a:xfrm>
            <a:custGeom>
              <a:avLst/>
              <a:gdLst/>
              <a:ahLst/>
              <a:cxnLst/>
              <a:rect l="l" t="t" r="r" b="b"/>
              <a:pathLst>
                <a:path w="1630" h="444" extrusionOk="0">
                  <a:moveTo>
                    <a:pt x="222" y="1"/>
                  </a:moveTo>
                  <a:cubicBezTo>
                    <a:pt x="98" y="1"/>
                    <a:pt x="1" y="107"/>
                    <a:pt x="1" y="222"/>
                  </a:cubicBezTo>
                  <a:cubicBezTo>
                    <a:pt x="1" y="346"/>
                    <a:pt x="107" y="444"/>
                    <a:pt x="222" y="444"/>
                  </a:cubicBezTo>
                  <a:lnTo>
                    <a:pt x="1408" y="444"/>
                  </a:lnTo>
                  <a:cubicBezTo>
                    <a:pt x="1523" y="444"/>
                    <a:pt x="1630" y="346"/>
                    <a:pt x="1630" y="222"/>
                  </a:cubicBezTo>
                  <a:cubicBezTo>
                    <a:pt x="1630" y="107"/>
                    <a:pt x="1523" y="1"/>
                    <a:pt x="1408"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2"/>
            <p:cNvSpPr/>
            <p:nvPr/>
          </p:nvSpPr>
          <p:spPr>
            <a:xfrm>
              <a:off x="7793014" y="2947047"/>
              <a:ext cx="217445" cy="37596"/>
            </a:xfrm>
            <a:custGeom>
              <a:avLst/>
              <a:gdLst/>
              <a:ahLst/>
              <a:cxnLst/>
              <a:rect l="l" t="t" r="r" b="b"/>
              <a:pathLst>
                <a:path w="2568" h="444" extrusionOk="0">
                  <a:moveTo>
                    <a:pt x="221" y="1"/>
                  </a:moveTo>
                  <a:cubicBezTo>
                    <a:pt x="97" y="1"/>
                    <a:pt x="0" y="107"/>
                    <a:pt x="0" y="222"/>
                  </a:cubicBezTo>
                  <a:cubicBezTo>
                    <a:pt x="0" y="346"/>
                    <a:pt x="97" y="444"/>
                    <a:pt x="221" y="444"/>
                  </a:cubicBezTo>
                  <a:lnTo>
                    <a:pt x="2346" y="444"/>
                  </a:lnTo>
                  <a:cubicBezTo>
                    <a:pt x="2461" y="444"/>
                    <a:pt x="2568" y="346"/>
                    <a:pt x="2568" y="222"/>
                  </a:cubicBezTo>
                  <a:cubicBezTo>
                    <a:pt x="2568" y="107"/>
                    <a:pt x="2461" y="1"/>
                    <a:pt x="2346"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2"/>
            <p:cNvSpPr/>
            <p:nvPr/>
          </p:nvSpPr>
          <p:spPr>
            <a:xfrm>
              <a:off x="7868713" y="2796412"/>
              <a:ext cx="60797" cy="35309"/>
            </a:xfrm>
            <a:custGeom>
              <a:avLst/>
              <a:gdLst/>
              <a:ahLst/>
              <a:cxnLst/>
              <a:rect l="l" t="t" r="r" b="b"/>
              <a:pathLst>
                <a:path w="718" h="417" extrusionOk="0">
                  <a:moveTo>
                    <a:pt x="106" y="0"/>
                  </a:moveTo>
                  <a:cubicBezTo>
                    <a:pt x="44" y="45"/>
                    <a:pt x="0" y="106"/>
                    <a:pt x="0" y="186"/>
                  </a:cubicBezTo>
                  <a:cubicBezTo>
                    <a:pt x="0" y="310"/>
                    <a:pt x="98" y="408"/>
                    <a:pt x="222" y="408"/>
                  </a:cubicBezTo>
                  <a:lnTo>
                    <a:pt x="222" y="416"/>
                  </a:lnTo>
                  <a:lnTo>
                    <a:pt x="717" y="416"/>
                  </a:lnTo>
                  <a:lnTo>
                    <a:pt x="106" y="0"/>
                  </a:ln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2"/>
            <p:cNvSpPr/>
            <p:nvPr/>
          </p:nvSpPr>
          <p:spPr>
            <a:xfrm>
              <a:off x="6888094" y="2512246"/>
              <a:ext cx="136496" cy="38358"/>
            </a:xfrm>
            <a:custGeom>
              <a:avLst/>
              <a:gdLst/>
              <a:ahLst/>
              <a:cxnLst/>
              <a:rect l="l" t="t" r="r" b="b"/>
              <a:pathLst>
                <a:path w="1612" h="453" extrusionOk="0">
                  <a:moveTo>
                    <a:pt x="665" y="1"/>
                  </a:moveTo>
                  <a:lnTo>
                    <a:pt x="1" y="452"/>
                  </a:lnTo>
                  <a:lnTo>
                    <a:pt x="1391" y="452"/>
                  </a:lnTo>
                  <a:cubicBezTo>
                    <a:pt x="1515" y="452"/>
                    <a:pt x="1612" y="346"/>
                    <a:pt x="1612" y="231"/>
                  </a:cubicBezTo>
                  <a:lnTo>
                    <a:pt x="1612" y="222"/>
                  </a:lnTo>
                  <a:cubicBezTo>
                    <a:pt x="1612" y="107"/>
                    <a:pt x="1515" y="1"/>
                    <a:pt x="1391"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2"/>
            <p:cNvSpPr/>
            <p:nvPr/>
          </p:nvSpPr>
          <p:spPr>
            <a:xfrm>
              <a:off x="6735933" y="2618004"/>
              <a:ext cx="60035" cy="34547"/>
            </a:xfrm>
            <a:custGeom>
              <a:avLst/>
              <a:gdLst/>
              <a:ahLst/>
              <a:cxnLst/>
              <a:rect l="l" t="t" r="r" b="b"/>
              <a:pathLst>
                <a:path w="709" h="408" extrusionOk="0">
                  <a:moveTo>
                    <a:pt x="602" y="0"/>
                  </a:moveTo>
                  <a:lnTo>
                    <a:pt x="0" y="407"/>
                  </a:lnTo>
                  <a:lnTo>
                    <a:pt x="487" y="407"/>
                  </a:lnTo>
                  <a:cubicBezTo>
                    <a:pt x="602" y="407"/>
                    <a:pt x="709" y="301"/>
                    <a:pt x="709" y="186"/>
                  </a:cubicBezTo>
                  <a:lnTo>
                    <a:pt x="709" y="177"/>
                  </a:lnTo>
                  <a:cubicBezTo>
                    <a:pt x="709" y="106"/>
                    <a:pt x="664" y="35"/>
                    <a:pt x="602"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2"/>
            <p:cNvSpPr/>
            <p:nvPr/>
          </p:nvSpPr>
          <p:spPr>
            <a:xfrm>
              <a:off x="6561249" y="2793364"/>
              <a:ext cx="138020" cy="37596"/>
            </a:xfrm>
            <a:custGeom>
              <a:avLst/>
              <a:gdLst/>
              <a:ahLst/>
              <a:cxnLst/>
              <a:rect l="l" t="t" r="r" b="b"/>
              <a:pathLst>
                <a:path w="1630" h="444" extrusionOk="0">
                  <a:moveTo>
                    <a:pt x="222" y="1"/>
                  </a:moveTo>
                  <a:cubicBezTo>
                    <a:pt x="107" y="1"/>
                    <a:pt x="0" y="107"/>
                    <a:pt x="0" y="222"/>
                  </a:cubicBezTo>
                  <a:cubicBezTo>
                    <a:pt x="0" y="346"/>
                    <a:pt x="107" y="444"/>
                    <a:pt x="222" y="444"/>
                  </a:cubicBezTo>
                  <a:lnTo>
                    <a:pt x="1408" y="444"/>
                  </a:lnTo>
                  <a:cubicBezTo>
                    <a:pt x="1532" y="444"/>
                    <a:pt x="1629" y="346"/>
                    <a:pt x="1629" y="222"/>
                  </a:cubicBezTo>
                  <a:cubicBezTo>
                    <a:pt x="1629" y="107"/>
                    <a:pt x="1523" y="1"/>
                    <a:pt x="1408"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2"/>
            <p:cNvSpPr/>
            <p:nvPr/>
          </p:nvSpPr>
          <p:spPr>
            <a:xfrm>
              <a:off x="6527464" y="2947047"/>
              <a:ext cx="138105" cy="37596"/>
            </a:xfrm>
            <a:custGeom>
              <a:avLst/>
              <a:gdLst/>
              <a:ahLst/>
              <a:cxnLst/>
              <a:rect l="l" t="t" r="r" b="b"/>
              <a:pathLst>
                <a:path w="1631" h="444" extrusionOk="0">
                  <a:moveTo>
                    <a:pt x="222" y="1"/>
                  </a:moveTo>
                  <a:cubicBezTo>
                    <a:pt x="107" y="1"/>
                    <a:pt x="1" y="107"/>
                    <a:pt x="1" y="222"/>
                  </a:cubicBezTo>
                  <a:cubicBezTo>
                    <a:pt x="1" y="346"/>
                    <a:pt x="107" y="444"/>
                    <a:pt x="222" y="444"/>
                  </a:cubicBezTo>
                  <a:lnTo>
                    <a:pt x="1409" y="444"/>
                  </a:lnTo>
                  <a:cubicBezTo>
                    <a:pt x="1533" y="444"/>
                    <a:pt x="1630" y="346"/>
                    <a:pt x="1630" y="222"/>
                  </a:cubicBezTo>
                  <a:cubicBezTo>
                    <a:pt x="1630" y="107"/>
                    <a:pt x="1524" y="1"/>
                    <a:pt x="1409"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2"/>
            <p:cNvSpPr/>
            <p:nvPr/>
          </p:nvSpPr>
          <p:spPr>
            <a:xfrm>
              <a:off x="6229155" y="3030282"/>
              <a:ext cx="1938719" cy="57071"/>
            </a:xfrm>
            <a:custGeom>
              <a:avLst/>
              <a:gdLst/>
              <a:ahLst/>
              <a:cxnLst/>
              <a:rect l="l" t="t" r="r" b="b"/>
              <a:pathLst>
                <a:path w="22896" h="674" extrusionOk="0">
                  <a:moveTo>
                    <a:pt x="0" y="1"/>
                  </a:moveTo>
                  <a:lnTo>
                    <a:pt x="0" y="673"/>
                  </a:lnTo>
                  <a:lnTo>
                    <a:pt x="22896" y="673"/>
                  </a:lnTo>
                  <a:lnTo>
                    <a:pt x="228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2"/>
            <p:cNvSpPr/>
            <p:nvPr/>
          </p:nvSpPr>
          <p:spPr>
            <a:xfrm>
              <a:off x="6229155" y="3030282"/>
              <a:ext cx="194244" cy="57071"/>
            </a:xfrm>
            <a:custGeom>
              <a:avLst/>
              <a:gdLst/>
              <a:ahLst/>
              <a:cxnLst/>
              <a:rect l="l" t="t" r="r" b="b"/>
              <a:pathLst>
                <a:path w="2294" h="674" extrusionOk="0">
                  <a:moveTo>
                    <a:pt x="0" y="1"/>
                  </a:moveTo>
                  <a:lnTo>
                    <a:pt x="0" y="673"/>
                  </a:lnTo>
                  <a:lnTo>
                    <a:pt x="2293" y="673"/>
                  </a:lnTo>
                  <a:lnTo>
                    <a:pt x="22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2"/>
            <p:cNvSpPr/>
            <p:nvPr/>
          </p:nvSpPr>
          <p:spPr>
            <a:xfrm>
              <a:off x="7973625" y="3030282"/>
              <a:ext cx="194244" cy="57071"/>
            </a:xfrm>
            <a:custGeom>
              <a:avLst/>
              <a:gdLst/>
              <a:ahLst/>
              <a:cxnLst/>
              <a:rect l="l" t="t" r="r" b="b"/>
              <a:pathLst>
                <a:path w="2294" h="674" extrusionOk="0">
                  <a:moveTo>
                    <a:pt x="1" y="1"/>
                  </a:moveTo>
                  <a:lnTo>
                    <a:pt x="1" y="673"/>
                  </a:lnTo>
                  <a:lnTo>
                    <a:pt x="2294" y="673"/>
                  </a:lnTo>
                  <a:lnTo>
                    <a:pt x="22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2"/>
            <p:cNvSpPr/>
            <p:nvPr/>
          </p:nvSpPr>
          <p:spPr>
            <a:xfrm>
              <a:off x="6888856" y="2857124"/>
              <a:ext cx="619313" cy="906446"/>
            </a:xfrm>
            <a:custGeom>
              <a:avLst/>
              <a:gdLst/>
              <a:ahLst/>
              <a:cxnLst/>
              <a:rect l="l" t="t" r="r" b="b"/>
              <a:pathLst>
                <a:path w="7314" h="10705" extrusionOk="0">
                  <a:moveTo>
                    <a:pt x="3657" y="0"/>
                  </a:moveTo>
                  <a:lnTo>
                    <a:pt x="0" y="2718"/>
                  </a:lnTo>
                  <a:lnTo>
                    <a:pt x="0" y="10705"/>
                  </a:lnTo>
                  <a:lnTo>
                    <a:pt x="7314" y="10705"/>
                  </a:lnTo>
                  <a:lnTo>
                    <a:pt x="7314" y="2718"/>
                  </a:lnTo>
                  <a:lnTo>
                    <a:pt x="3657" y="0"/>
                  </a:lnTo>
                  <a:close/>
                </a:path>
              </a:pathLst>
            </a:custGeom>
            <a:solidFill>
              <a:srgbClr val="DE7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2"/>
            <p:cNvSpPr/>
            <p:nvPr/>
          </p:nvSpPr>
          <p:spPr>
            <a:xfrm>
              <a:off x="6333305" y="3087268"/>
              <a:ext cx="555637" cy="676299"/>
            </a:xfrm>
            <a:custGeom>
              <a:avLst/>
              <a:gdLst/>
              <a:ahLst/>
              <a:cxnLst/>
              <a:rect l="l" t="t" r="r" b="b"/>
              <a:pathLst>
                <a:path w="6562" h="7987" extrusionOk="0">
                  <a:moveTo>
                    <a:pt x="1" y="0"/>
                  </a:moveTo>
                  <a:lnTo>
                    <a:pt x="1" y="7987"/>
                  </a:lnTo>
                  <a:lnTo>
                    <a:pt x="6561" y="7987"/>
                  </a:lnTo>
                  <a:lnTo>
                    <a:pt x="6561" y="0"/>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2"/>
            <p:cNvSpPr/>
            <p:nvPr/>
          </p:nvSpPr>
          <p:spPr>
            <a:xfrm>
              <a:off x="6259129" y="3087268"/>
              <a:ext cx="74260" cy="676299"/>
            </a:xfrm>
            <a:custGeom>
              <a:avLst/>
              <a:gdLst/>
              <a:ahLst/>
              <a:cxnLst/>
              <a:rect l="l" t="t" r="r" b="b"/>
              <a:pathLst>
                <a:path w="877" h="7987" extrusionOk="0">
                  <a:moveTo>
                    <a:pt x="0" y="0"/>
                  </a:moveTo>
                  <a:lnTo>
                    <a:pt x="0" y="7987"/>
                  </a:lnTo>
                  <a:lnTo>
                    <a:pt x="877" y="7987"/>
                  </a:lnTo>
                  <a:lnTo>
                    <a:pt x="877"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2"/>
            <p:cNvSpPr/>
            <p:nvPr/>
          </p:nvSpPr>
          <p:spPr>
            <a:xfrm>
              <a:off x="6481062" y="3160765"/>
              <a:ext cx="28535" cy="308894"/>
            </a:xfrm>
            <a:custGeom>
              <a:avLst/>
              <a:gdLst/>
              <a:ahLst/>
              <a:cxnLst/>
              <a:rect l="l" t="t" r="r" b="b"/>
              <a:pathLst>
                <a:path w="337" h="3648" extrusionOk="0">
                  <a:moveTo>
                    <a:pt x="0" y="0"/>
                  </a:moveTo>
                  <a:lnTo>
                    <a:pt x="0" y="3648"/>
                  </a:lnTo>
                  <a:lnTo>
                    <a:pt x="336" y="3648"/>
                  </a:lnTo>
                  <a:lnTo>
                    <a:pt x="336"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2"/>
            <p:cNvSpPr/>
            <p:nvPr/>
          </p:nvSpPr>
          <p:spPr>
            <a:xfrm>
              <a:off x="6481062" y="3160765"/>
              <a:ext cx="260206" cy="29298"/>
            </a:xfrm>
            <a:custGeom>
              <a:avLst/>
              <a:gdLst/>
              <a:ahLst/>
              <a:cxnLst/>
              <a:rect l="l" t="t" r="r" b="b"/>
              <a:pathLst>
                <a:path w="3073" h="346" extrusionOk="0">
                  <a:moveTo>
                    <a:pt x="0" y="0"/>
                  </a:moveTo>
                  <a:lnTo>
                    <a:pt x="0" y="345"/>
                  </a:lnTo>
                  <a:lnTo>
                    <a:pt x="3072" y="345"/>
                  </a:lnTo>
                  <a:lnTo>
                    <a:pt x="3072"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2"/>
            <p:cNvSpPr/>
            <p:nvPr/>
          </p:nvSpPr>
          <p:spPr>
            <a:xfrm>
              <a:off x="6481062" y="3440359"/>
              <a:ext cx="260206" cy="29298"/>
            </a:xfrm>
            <a:custGeom>
              <a:avLst/>
              <a:gdLst/>
              <a:ahLst/>
              <a:cxnLst/>
              <a:rect l="l" t="t" r="r" b="b"/>
              <a:pathLst>
                <a:path w="3073" h="346" extrusionOk="0">
                  <a:moveTo>
                    <a:pt x="0" y="1"/>
                  </a:moveTo>
                  <a:lnTo>
                    <a:pt x="0" y="346"/>
                  </a:lnTo>
                  <a:lnTo>
                    <a:pt x="3072" y="346"/>
                  </a:lnTo>
                  <a:lnTo>
                    <a:pt x="3072"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2"/>
            <p:cNvSpPr/>
            <p:nvPr/>
          </p:nvSpPr>
          <p:spPr>
            <a:xfrm>
              <a:off x="6712648" y="3160765"/>
              <a:ext cx="28620" cy="308894"/>
            </a:xfrm>
            <a:custGeom>
              <a:avLst/>
              <a:gdLst/>
              <a:ahLst/>
              <a:cxnLst/>
              <a:rect l="l" t="t" r="r" b="b"/>
              <a:pathLst>
                <a:path w="338" h="3648" extrusionOk="0">
                  <a:moveTo>
                    <a:pt x="1" y="0"/>
                  </a:moveTo>
                  <a:lnTo>
                    <a:pt x="1" y="3648"/>
                  </a:lnTo>
                  <a:lnTo>
                    <a:pt x="337" y="3648"/>
                  </a:lnTo>
                  <a:lnTo>
                    <a:pt x="337"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2"/>
            <p:cNvSpPr/>
            <p:nvPr/>
          </p:nvSpPr>
          <p:spPr>
            <a:xfrm>
              <a:off x="6509513" y="3189977"/>
              <a:ext cx="202458" cy="250469"/>
            </a:xfrm>
            <a:custGeom>
              <a:avLst/>
              <a:gdLst/>
              <a:ahLst/>
              <a:cxnLst/>
              <a:rect l="l" t="t" r="r" b="b"/>
              <a:pathLst>
                <a:path w="2391" h="2958" extrusionOk="0">
                  <a:moveTo>
                    <a:pt x="0" y="0"/>
                  </a:moveTo>
                  <a:lnTo>
                    <a:pt x="0" y="2958"/>
                  </a:lnTo>
                  <a:lnTo>
                    <a:pt x="2391" y="2958"/>
                  </a:lnTo>
                  <a:lnTo>
                    <a:pt x="2391" y="0"/>
                  </a:ln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2"/>
            <p:cNvSpPr/>
            <p:nvPr/>
          </p:nvSpPr>
          <p:spPr>
            <a:xfrm>
              <a:off x="6509513" y="3189977"/>
              <a:ext cx="203220" cy="250469"/>
            </a:xfrm>
            <a:custGeom>
              <a:avLst/>
              <a:gdLst/>
              <a:ahLst/>
              <a:cxnLst/>
              <a:rect l="l" t="t" r="r" b="b"/>
              <a:pathLst>
                <a:path w="2400" h="2958" extrusionOk="0">
                  <a:moveTo>
                    <a:pt x="0" y="0"/>
                  </a:moveTo>
                  <a:lnTo>
                    <a:pt x="0" y="2958"/>
                  </a:lnTo>
                  <a:lnTo>
                    <a:pt x="2400" y="0"/>
                  </a:ln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2"/>
            <p:cNvSpPr/>
            <p:nvPr/>
          </p:nvSpPr>
          <p:spPr>
            <a:xfrm>
              <a:off x="6480300" y="3285913"/>
              <a:ext cx="260968" cy="29382"/>
            </a:xfrm>
            <a:custGeom>
              <a:avLst/>
              <a:gdLst/>
              <a:ahLst/>
              <a:cxnLst/>
              <a:rect l="l" t="t" r="r" b="b"/>
              <a:pathLst>
                <a:path w="3082" h="347" extrusionOk="0">
                  <a:moveTo>
                    <a:pt x="0" y="1"/>
                  </a:moveTo>
                  <a:lnTo>
                    <a:pt x="0" y="346"/>
                  </a:lnTo>
                  <a:lnTo>
                    <a:pt x="3081" y="346"/>
                  </a:lnTo>
                  <a:lnTo>
                    <a:pt x="3081"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2"/>
            <p:cNvSpPr/>
            <p:nvPr/>
          </p:nvSpPr>
          <p:spPr>
            <a:xfrm>
              <a:off x="6596474" y="3160765"/>
              <a:ext cx="29298" cy="154532"/>
            </a:xfrm>
            <a:custGeom>
              <a:avLst/>
              <a:gdLst/>
              <a:ahLst/>
              <a:cxnLst/>
              <a:rect l="l" t="t" r="r" b="b"/>
              <a:pathLst>
                <a:path w="346" h="1825" extrusionOk="0">
                  <a:moveTo>
                    <a:pt x="0" y="0"/>
                  </a:moveTo>
                  <a:lnTo>
                    <a:pt x="0" y="1824"/>
                  </a:lnTo>
                  <a:lnTo>
                    <a:pt x="346" y="1824"/>
                  </a:lnTo>
                  <a:lnTo>
                    <a:pt x="346"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2"/>
            <p:cNvSpPr/>
            <p:nvPr/>
          </p:nvSpPr>
          <p:spPr>
            <a:xfrm>
              <a:off x="6459301" y="3469571"/>
              <a:ext cx="302967" cy="42846"/>
            </a:xfrm>
            <a:custGeom>
              <a:avLst/>
              <a:gdLst/>
              <a:ahLst/>
              <a:cxnLst/>
              <a:rect l="l" t="t" r="r" b="b"/>
              <a:pathLst>
                <a:path w="3578" h="506" extrusionOk="0">
                  <a:moveTo>
                    <a:pt x="0" y="1"/>
                  </a:moveTo>
                  <a:lnTo>
                    <a:pt x="0" y="506"/>
                  </a:lnTo>
                  <a:lnTo>
                    <a:pt x="3577" y="506"/>
                  </a:lnTo>
                  <a:lnTo>
                    <a:pt x="3577"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2"/>
            <p:cNvSpPr/>
            <p:nvPr/>
          </p:nvSpPr>
          <p:spPr>
            <a:xfrm>
              <a:off x="6459301" y="3469571"/>
              <a:ext cx="42761" cy="42846"/>
            </a:xfrm>
            <a:custGeom>
              <a:avLst/>
              <a:gdLst/>
              <a:ahLst/>
              <a:cxnLst/>
              <a:rect l="l" t="t" r="r" b="b"/>
              <a:pathLst>
                <a:path w="505" h="506" extrusionOk="0">
                  <a:moveTo>
                    <a:pt x="0" y="1"/>
                  </a:moveTo>
                  <a:lnTo>
                    <a:pt x="0" y="506"/>
                  </a:lnTo>
                  <a:lnTo>
                    <a:pt x="505" y="506"/>
                  </a:lnTo>
                  <a:lnTo>
                    <a:pt x="505"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2"/>
            <p:cNvSpPr/>
            <p:nvPr/>
          </p:nvSpPr>
          <p:spPr>
            <a:xfrm>
              <a:off x="6720184" y="3469571"/>
              <a:ext cx="42083" cy="42846"/>
            </a:xfrm>
            <a:custGeom>
              <a:avLst/>
              <a:gdLst/>
              <a:ahLst/>
              <a:cxnLst/>
              <a:rect l="l" t="t" r="r" b="b"/>
              <a:pathLst>
                <a:path w="497" h="506" extrusionOk="0">
                  <a:moveTo>
                    <a:pt x="0" y="1"/>
                  </a:moveTo>
                  <a:lnTo>
                    <a:pt x="0" y="506"/>
                  </a:lnTo>
                  <a:lnTo>
                    <a:pt x="496" y="506"/>
                  </a:lnTo>
                  <a:lnTo>
                    <a:pt x="496"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2"/>
            <p:cNvSpPr/>
            <p:nvPr/>
          </p:nvSpPr>
          <p:spPr>
            <a:xfrm>
              <a:off x="6459301" y="3512332"/>
              <a:ext cx="302967" cy="11346"/>
            </a:xfrm>
            <a:custGeom>
              <a:avLst/>
              <a:gdLst/>
              <a:ahLst/>
              <a:cxnLst/>
              <a:rect l="l" t="t" r="r" b="b"/>
              <a:pathLst>
                <a:path w="3578" h="134" extrusionOk="0">
                  <a:moveTo>
                    <a:pt x="0" y="1"/>
                  </a:moveTo>
                  <a:lnTo>
                    <a:pt x="0" y="133"/>
                  </a:lnTo>
                  <a:lnTo>
                    <a:pt x="3577" y="133"/>
                  </a:lnTo>
                  <a:lnTo>
                    <a:pt x="3577" y="1"/>
                  </a:lnTo>
                  <a:close/>
                </a:path>
              </a:pathLst>
            </a:custGeom>
            <a:solidFill>
              <a:srgbClr val="FEB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2"/>
            <p:cNvSpPr/>
            <p:nvPr/>
          </p:nvSpPr>
          <p:spPr>
            <a:xfrm>
              <a:off x="7508083" y="3087268"/>
              <a:ext cx="555637" cy="676299"/>
            </a:xfrm>
            <a:custGeom>
              <a:avLst/>
              <a:gdLst/>
              <a:ahLst/>
              <a:cxnLst/>
              <a:rect l="l" t="t" r="r" b="b"/>
              <a:pathLst>
                <a:path w="6562" h="7987" extrusionOk="0">
                  <a:moveTo>
                    <a:pt x="1" y="0"/>
                  </a:moveTo>
                  <a:lnTo>
                    <a:pt x="1" y="7987"/>
                  </a:lnTo>
                  <a:lnTo>
                    <a:pt x="6561" y="7987"/>
                  </a:lnTo>
                  <a:lnTo>
                    <a:pt x="6561" y="0"/>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2"/>
            <p:cNvSpPr/>
            <p:nvPr/>
          </p:nvSpPr>
          <p:spPr>
            <a:xfrm>
              <a:off x="8063634" y="3087268"/>
              <a:ext cx="73498" cy="676299"/>
            </a:xfrm>
            <a:custGeom>
              <a:avLst/>
              <a:gdLst/>
              <a:ahLst/>
              <a:cxnLst/>
              <a:rect l="l" t="t" r="r" b="b"/>
              <a:pathLst>
                <a:path w="868" h="7987" extrusionOk="0">
                  <a:moveTo>
                    <a:pt x="0" y="0"/>
                  </a:moveTo>
                  <a:lnTo>
                    <a:pt x="0" y="7987"/>
                  </a:lnTo>
                  <a:lnTo>
                    <a:pt x="868" y="7987"/>
                  </a:lnTo>
                  <a:lnTo>
                    <a:pt x="868"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2"/>
            <p:cNvSpPr/>
            <p:nvPr/>
          </p:nvSpPr>
          <p:spPr>
            <a:xfrm>
              <a:off x="7050754" y="3205727"/>
              <a:ext cx="33108" cy="509828"/>
            </a:xfrm>
            <a:custGeom>
              <a:avLst/>
              <a:gdLst/>
              <a:ahLst/>
              <a:cxnLst/>
              <a:rect l="l" t="t" r="r" b="b"/>
              <a:pathLst>
                <a:path w="391" h="6021" extrusionOk="0">
                  <a:moveTo>
                    <a:pt x="1" y="0"/>
                  </a:moveTo>
                  <a:lnTo>
                    <a:pt x="1" y="6021"/>
                  </a:lnTo>
                  <a:lnTo>
                    <a:pt x="390" y="6021"/>
                  </a:lnTo>
                  <a:lnTo>
                    <a:pt x="39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2"/>
            <p:cNvSpPr/>
            <p:nvPr/>
          </p:nvSpPr>
          <p:spPr>
            <a:xfrm>
              <a:off x="7050754" y="3205727"/>
              <a:ext cx="295516" cy="33023"/>
            </a:xfrm>
            <a:custGeom>
              <a:avLst/>
              <a:gdLst/>
              <a:ahLst/>
              <a:cxnLst/>
              <a:rect l="l" t="t" r="r" b="b"/>
              <a:pathLst>
                <a:path w="3490" h="390" extrusionOk="0">
                  <a:moveTo>
                    <a:pt x="1" y="0"/>
                  </a:moveTo>
                  <a:lnTo>
                    <a:pt x="1" y="390"/>
                  </a:lnTo>
                  <a:lnTo>
                    <a:pt x="3489" y="390"/>
                  </a:lnTo>
                  <a:lnTo>
                    <a:pt x="3489"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2"/>
            <p:cNvSpPr/>
            <p:nvPr/>
          </p:nvSpPr>
          <p:spPr>
            <a:xfrm>
              <a:off x="7050754" y="3682527"/>
              <a:ext cx="295516" cy="33023"/>
            </a:xfrm>
            <a:custGeom>
              <a:avLst/>
              <a:gdLst/>
              <a:ahLst/>
              <a:cxnLst/>
              <a:rect l="l" t="t" r="r" b="b"/>
              <a:pathLst>
                <a:path w="3490" h="390" extrusionOk="0">
                  <a:moveTo>
                    <a:pt x="1" y="0"/>
                  </a:moveTo>
                  <a:lnTo>
                    <a:pt x="1" y="390"/>
                  </a:lnTo>
                  <a:lnTo>
                    <a:pt x="3489" y="390"/>
                  </a:lnTo>
                  <a:lnTo>
                    <a:pt x="3489"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2"/>
            <p:cNvSpPr/>
            <p:nvPr/>
          </p:nvSpPr>
          <p:spPr>
            <a:xfrm>
              <a:off x="7313161" y="3205727"/>
              <a:ext cx="33108" cy="509828"/>
            </a:xfrm>
            <a:custGeom>
              <a:avLst/>
              <a:gdLst/>
              <a:ahLst/>
              <a:cxnLst/>
              <a:rect l="l" t="t" r="r" b="b"/>
              <a:pathLst>
                <a:path w="391" h="6021" extrusionOk="0">
                  <a:moveTo>
                    <a:pt x="1" y="0"/>
                  </a:moveTo>
                  <a:lnTo>
                    <a:pt x="1" y="6021"/>
                  </a:lnTo>
                  <a:lnTo>
                    <a:pt x="390" y="6021"/>
                  </a:lnTo>
                  <a:lnTo>
                    <a:pt x="3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2"/>
            <p:cNvSpPr/>
            <p:nvPr/>
          </p:nvSpPr>
          <p:spPr>
            <a:xfrm>
              <a:off x="7083777" y="3238665"/>
              <a:ext cx="229469" cy="443951"/>
            </a:xfrm>
            <a:custGeom>
              <a:avLst/>
              <a:gdLst/>
              <a:ahLst/>
              <a:cxnLst/>
              <a:rect l="l" t="t" r="r" b="b"/>
              <a:pathLst>
                <a:path w="2710" h="5243" extrusionOk="0">
                  <a:moveTo>
                    <a:pt x="0" y="1"/>
                  </a:moveTo>
                  <a:lnTo>
                    <a:pt x="0" y="5242"/>
                  </a:lnTo>
                  <a:lnTo>
                    <a:pt x="2710" y="5242"/>
                  </a:lnTo>
                  <a:lnTo>
                    <a:pt x="2710" y="1"/>
                  </a:ln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2"/>
            <p:cNvSpPr/>
            <p:nvPr/>
          </p:nvSpPr>
          <p:spPr>
            <a:xfrm>
              <a:off x="7083777" y="3238665"/>
              <a:ext cx="229469" cy="443951"/>
            </a:xfrm>
            <a:custGeom>
              <a:avLst/>
              <a:gdLst/>
              <a:ahLst/>
              <a:cxnLst/>
              <a:rect l="l" t="t" r="r" b="b"/>
              <a:pathLst>
                <a:path w="2710" h="5243" extrusionOk="0">
                  <a:moveTo>
                    <a:pt x="0" y="1"/>
                  </a:moveTo>
                  <a:lnTo>
                    <a:pt x="0" y="5242"/>
                  </a:lnTo>
                  <a:lnTo>
                    <a:pt x="2710" y="1"/>
                  </a:ln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2"/>
            <p:cNvSpPr/>
            <p:nvPr/>
          </p:nvSpPr>
          <p:spPr>
            <a:xfrm>
              <a:off x="7050754" y="3425371"/>
              <a:ext cx="295516" cy="33108"/>
            </a:xfrm>
            <a:custGeom>
              <a:avLst/>
              <a:gdLst/>
              <a:ahLst/>
              <a:cxnLst/>
              <a:rect l="l" t="t" r="r" b="b"/>
              <a:pathLst>
                <a:path w="3490" h="391" extrusionOk="0">
                  <a:moveTo>
                    <a:pt x="1" y="1"/>
                  </a:moveTo>
                  <a:lnTo>
                    <a:pt x="1" y="390"/>
                  </a:lnTo>
                  <a:lnTo>
                    <a:pt x="3489" y="390"/>
                  </a:lnTo>
                  <a:lnTo>
                    <a:pt x="3489"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2"/>
            <p:cNvSpPr/>
            <p:nvPr/>
          </p:nvSpPr>
          <p:spPr>
            <a:xfrm>
              <a:off x="7182000" y="3205727"/>
              <a:ext cx="33023" cy="252755"/>
            </a:xfrm>
            <a:custGeom>
              <a:avLst/>
              <a:gdLst/>
              <a:ahLst/>
              <a:cxnLst/>
              <a:rect l="l" t="t" r="r" b="b"/>
              <a:pathLst>
                <a:path w="390" h="2985" extrusionOk="0">
                  <a:moveTo>
                    <a:pt x="0" y="0"/>
                  </a:moveTo>
                  <a:lnTo>
                    <a:pt x="0" y="2984"/>
                  </a:lnTo>
                  <a:lnTo>
                    <a:pt x="390" y="2984"/>
                  </a:lnTo>
                  <a:lnTo>
                    <a:pt x="39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2"/>
            <p:cNvSpPr/>
            <p:nvPr/>
          </p:nvSpPr>
          <p:spPr>
            <a:xfrm>
              <a:off x="7026791" y="3715465"/>
              <a:ext cx="343442" cy="48095"/>
            </a:xfrm>
            <a:custGeom>
              <a:avLst/>
              <a:gdLst/>
              <a:ahLst/>
              <a:cxnLst/>
              <a:rect l="l" t="t" r="r" b="b"/>
              <a:pathLst>
                <a:path w="4056" h="568" extrusionOk="0">
                  <a:moveTo>
                    <a:pt x="1" y="1"/>
                  </a:moveTo>
                  <a:lnTo>
                    <a:pt x="1" y="568"/>
                  </a:lnTo>
                  <a:lnTo>
                    <a:pt x="4056" y="568"/>
                  </a:lnTo>
                  <a:lnTo>
                    <a:pt x="40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2"/>
            <p:cNvSpPr/>
            <p:nvPr/>
          </p:nvSpPr>
          <p:spPr>
            <a:xfrm>
              <a:off x="7026791" y="3715465"/>
              <a:ext cx="48095" cy="48095"/>
            </a:xfrm>
            <a:custGeom>
              <a:avLst/>
              <a:gdLst/>
              <a:ahLst/>
              <a:cxnLst/>
              <a:rect l="l" t="t" r="r" b="b"/>
              <a:pathLst>
                <a:path w="568" h="568" extrusionOk="0">
                  <a:moveTo>
                    <a:pt x="1" y="1"/>
                  </a:moveTo>
                  <a:lnTo>
                    <a:pt x="1" y="568"/>
                  </a:lnTo>
                  <a:lnTo>
                    <a:pt x="567" y="568"/>
                  </a:lnTo>
                  <a:lnTo>
                    <a:pt x="567"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2"/>
            <p:cNvSpPr/>
            <p:nvPr/>
          </p:nvSpPr>
          <p:spPr>
            <a:xfrm>
              <a:off x="7322137" y="3715465"/>
              <a:ext cx="48095" cy="48095"/>
            </a:xfrm>
            <a:custGeom>
              <a:avLst/>
              <a:gdLst/>
              <a:ahLst/>
              <a:cxnLst/>
              <a:rect l="l" t="t" r="r" b="b"/>
              <a:pathLst>
                <a:path w="568" h="568" extrusionOk="0">
                  <a:moveTo>
                    <a:pt x="1" y="1"/>
                  </a:moveTo>
                  <a:lnTo>
                    <a:pt x="1" y="568"/>
                  </a:lnTo>
                  <a:lnTo>
                    <a:pt x="568" y="568"/>
                  </a:lnTo>
                  <a:lnTo>
                    <a:pt x="568"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2"/>
            <p:cNvSpPr/>
            <p:nvPr/>
          </p:nvSpPr>
          <p:spPr>
            <a:xfrm>
              <a:off x="7276413" y="3483881"/>
              <a:ext cx="14395" cy="57748"/>
            </a:xfrm>
            <a:custGeom>
              <a:avLst/>
              <a:gdLst/>
              <a:ahLst/>
              <a:cxnLst/>
              <a:rect l="l" t="t" r="r" b="b"/>
              <a:pathLst>
                <a:path w="170" h="682" extrusionOk="0">
                  <a:moveTo>
                    <a:pt x="89" y="0"/>
                  </a:moveTo>
                  <a:cubicBezTo>
                    <a:pt x="36" y="0"/>
                    <a:pt x="1" y="36"/>
                    <a:pt x="1" y="80"/>
                  </a:cubicBezTo>
                  <a:lnTo>
                    <a:pt x="1" y="593"/>
                  </a:lnTo>
                  <a:cubicBezTo>
                    <a:pt x="1" y="646"/>
                    <a:pt x="36" y="682"/>
                    <a:pt x="89" y="682"/>
                  </a:cubicBezTo>
                  <a:cubicBezTo>
                    <a:pt x="134" y="682"/>
                    <a:pt x="169" y="646"/>
                    <a:pt x="169" y="593"/>
                  </a:cubicBezTo>
                  <a:lnTo>
                    <a:pt x="169" y="80"/>
                  </a:lnTo>
                  <a:cubicBezTo>
                    <a:pt x="169" y="36"/>
                    <a:pt x="134" y="0"/>
                    <a:pt x="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2"/>
            <p:cNvSpPr/>
            <p:nvPr/>
          </p:nvSpPr>
          <p:spPr>
            <a:xfrm>
              <a:off x="6888856" y="3152467"/>
              <a:ext cx="55547" cy="30060"/>
            </a:xfrm>
            <a:custGeom>
              <a:avLst/>
              <a:gdLst/>
              <a:ahLst/>
              <a:cxnLst/>
              <a:rect l="l" t="t" r="r" b="b"/>
              <a:pathLst>
                <a:path w="656" h="355" extrusionOk="0">
                  <a:moveTo>
                    <a:pt x="0" y="1"/>
                  </a:moveTo>
                  <a:lnTo>
                    <a:pt x="0" y="355"/>
                  </a:lnTo>
                  <a:lnTo>
                    <a:pt x="585" y="355"/>
                  </a:lnTo>
                  <a:cubicBezTo>
                    <a:pt x="620" y="355"/>
                    <a:pt x="656" y="328"/>
                    <a:pt x="656" y="284"/>
                  </a:cubicBezTo>
                  <a:lnTo>
                    <a:pt x="656" y="63"/>
                  </a:lnTo>
                  <a:cubicBezTo>
                    <a:pt x="656" y="27"/>
                    <a:pt x="620" y="1"/>
                    <a:pt x="585"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2"/>
            <p:cNvSpPr/>
            <p:nvPr/>
          </p:nvSpPr>
          <p:spPr>
            <a:xfrm>
              <a:off x="6907569" y="3116480"/>
              <a:ext cx="72821" cy="30060"/>
            </a:xfrm>
            <a:custGeom>
              <a:avLst/>
              <a:gdLst/>
              <a:ahLst/>
              <a:cxnLst/>
              <a:rect l="l" t="t" r="r" b="b"/>
              <a:pathLst>
                <a:path w="860" h="355" extrusionOk="0">
                  <a:moveTo>
                    <a:pt x="72" y="1"/>
                  </a:moveTo>
                  <a:cubicBezTo>
                    <a:pt x="27" y="1"/>
                    <a:pt x="1" y="36"/>
                    <a:pt x="1" y="72"/>
                  </a:cubicBezTo>
                  <a:lnTo>
                    <a:pt x="1" y="293"/>
                  </a:lnTo>
                  <a:cubicBezTo>
                    <a:pt x="1" y="328"/>
                    <a:pt x="27" y="355"/>
                    <a:pt x="72" y="355"/>
                  </a:cubicBezTo>
                  <a:lnTo>
                    <a:pt x="798" y="355"/>
                  </a:lnTo>
                  <a:cubicBezTo>
                    <a:pt x="833" y="355"/>
                    <a:pt x="860" y="328"/>
                    <a:pt x="860" y="293"/>
                  </a:cubicBezTo>
                  <a:lnTo>
                    <a:pt x="860" y="72"/>
                  </a:lnTo>
                  <a:cubicBezTo>
                    <a:pt x="860" y="36"/>
                    <a:pt x="833" y="1"/>
                    <a:pt x="79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2"/>
            <p:cNvSpPr/>
            <p:nvPr/>
          </p:nvSpPr>
          <p:spPr>
            <a:xfrm>
              <a:off x="7452621" y="3152467"/>
              <a:ext cx="55547" cy="30060"/>
            </a:xfrm>
            <a:custGeom>
              <a:avLst/>
              <a:gdLst/>
              <a:ahLst/>
              <a:cxnLst/>
              <a:rect l="l" t="t" r="r" b="b"/>
              <a:pathLst>
                <a:path w="656" h="355" extrusionOk="0">
                  <a:moveTo>
                    <a:pt x="71" y="1"/>
                  </a:moveTo>
                  <a:cubicBezTo>
                    <a:pt x="27" y="1"/>
                    <a:pt x="0" y="27"/>
                    <a:pt x="0" y="63"/>
                  </a:cubicBezTo>
                  <a:lnTo>
                    <a:pt x="0" y="284"/>
                  </a:lnTo>
                  <a:cubicBezTo>
                    <a:pt x="0" y="320"/>
                    <a:pt x="27" y="355"/>
                    <a:pt x="71" y="355"/>
                  </a:cubicBezTo>
                  <a:lnTo>
                    <a:pt x="656" y="355"/>
                  </a:lnTo>
                  <a:lnTo>
                    <a:pt x="656" y="1"/>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2"/>
            <p:cNvSpPr/>
            <p:nvPr/>
          </p:nvSpPr>
          <p:spPr>
            <a:xfrm>
              <a:off x="7416634" y="3117242"/>
              <a:ext cx="72821" cy="30060"/>
            </a:xfrm>
            <a:custGeom>
              <a:avLst/>
              <a:gdLst/>
              <a:ahLst/>
              <a:cxnLst/>
              <a:rect l="l" t="t" r="r" b="b"/>
              <a:pathLst>
                <a:path w="860" h="355" extrusionOk="0">
                  <a:moveTo>
                    <a:pt x="62" y="1"/>
                  </a:moveTo>
                  <a:cubicBezTo>
                    <a:pt x="27" y="1"/>
                    <a:pt x="0" y="27"/>
                    <a:pt x="0" y="63"/>
                  </a:cubicBezTo>
                  <a:lnTo>
                    <a:pt x="0" y="284"/>
                  </a:lnTo>
                  <a:cubicBezTo>
                    <a:pt x="0" y="319"/>
                    <a:pt x="27" y="355"/>
                    <a:pt x="62" y="355"/>
                  </a:cubicBezTo>
                  <a:lnTo>
                    <a:pt x="788" y="355"/>
                  </a:lnTo>
                  <a:cubicBezTo>
                    <a:pt x="824" y="355"/>
                    <a:pt x="859" y="319"/>
                    <a:pt x="859" y="284"/>
                  </a:cubicBezTo>
                  <a:lnTo>
                    <a:pt x="859" y="63"/>
                  </a:lnTo>
                  <a:cubicBezTo>
                    <a:pt x="859" y="27"/>
                    <a:pt x="824" y="1"/>
                    <a:pt x="78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2"/>
            <p:cNvSpPr/>
            <p:nvPr/>
          </p:nvSpPr>
          <p:spPr>
            <a:xfrm>
              <a:off x="6888856" y="3395397"/>
              <a:ext cx="55547" cy="30060"/>
            </a:xfrm>
            <a:custGeom>
              <a:avLst/>
              <a:gdLst/>
              <a:ahLst/>
              <a:cxnLst/>
              <a:rect l="l" t="t" r="r" b="b"/>
              <a:pathLst>
                <a:path w="656" h="355" extrusionOk="0">
                  <a:moveTo>
                    <a:pt x="0" y="0"/>
                  </a:moveTo>
                  <a:lnTo>
                    <a:pt x="0" y="355"/>
                  </a:lnTo>
                  <a:lnTo>
                    <a:pt x="585" y="355"/>
                  </a:lnTo>
                  <a:cubicBezTo>
                    <a:pt x="620" y="355"/>
                    <a:pt x="656" y="328"/>
                    <a:pt x="656" y="293"/>
                  </a:cubicBezTo>
                  <a:lnTo>
                    <a:pt x="656" y="71"/>
                  </a:lnTo>
                  <a:cubicBezTo>
                    <a:pt x="656" y="27"/>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2"/>
            <p:cNvSpPr/>
            <p:nvPr/>
          </p:nvSpPr>
          <p:spPr>
            <a:xfrm>
              <a:off x="6907569" y="3360172"/>
              <a:ext cx="72821" cy="30060"/>
            </a:xfrm>
            <a:custGeom>
              <a:avLst/>
              <a:gdLst/>
              <a:ahLst/>
              <a:cxnLst/>
              <a:rect l="l" t="t" r="r" b="b"/>
              <a:pathLst>
                <a:path w="860" h="355" extrusionOk="0">
                  <a:moveTo>
                    <a:pt x="72" y="0"/>
                  </a:moveTo>
                  <a:cubicBezTo>
                    <a:pt x="27" y="0"/>
                    <a:pt x="1" y="27"/>
                    <a:pt x="1" y="62"/>
                  </a:cubicBezTo>
                  <a:lnTo>
                    <a:pt x="1" y="284"/>
                  </a:lnTo>
                  <a:cubicBezTo>
                    <a:pt x="1" y="328"/>
                    <a:pt x="27" y="354"/>
                    <a:pt x="72" y="354"/>
                  </a:cubicBezTo>
                  <a:lnTo>
                    <a:pt x="798" y="354"/>
                  </a:lnTo>
                  <a:cubicBezTo>
                    <a:pt x="833" y="354"/>
                    <a:pt x="860" y="328"/>
                    <a:pt x="860" y="284"/>
                  </a:cubicBezTo>
                  <a:lnTo>
                    <a:pt x="860" y="62"/>
                  </a:lnTo>
                  <a:cubicBezTo>
                    <a:pt x="860" y="27"/>
                    <a:pt x="833" y="0"/>
                    <a:pt x="798"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2"/>
            <p:cNvSpPr/>
            <p:nvPr/>
          </p:nvSpPr>
          <p:spPr>
            <a:xfrm>
              <a:off x="6949568" y="3395397"/>
              <a:ext cx="72821" cy="30060"/>
            </a:xfrm>
            <a:custGeom>
              <a:avLst/>
              <a:gdLst/>
              <a:ahLst/>
              <a:cxnLst/>
              <a:rect l="l" t="t" r="r" b="b"/>
              <a:pathLst>
                <a:path w="860" h="355" extrusionOk="0">
                  <a:moveTo>
                    <a:pt x="63" y="0"/>
                  </a:moveTo>
                  <a:cubicBezTo>
                    <a:pt x="27" y="0"/>
                    <a:pt x="1" y="27"/>
                    <a:pt x="1" y="62"/>
                  </a:cubicBezTo>
                  <a:lnTo>
                    <a:pt x="1" y="284"/>
                  </a:lnTo>
                  <a:cubicBezTo>
                    <a:pt x="1" y="328"/>
                    <a:pt x="27" y="355"/>
                    <a:pt x="63" y="355"/>
                  </a:cubicBezTo>
                  <a:lnTo>
                    <a:pt x="797" y="355"/>
                  </a:lnTo>
                  <a:cubicBezTo>
                    <a:pt x="833" y="355"/>
                    <a:pt x="859" y="328"/>
                    <a:pt x="859" y="284"/>
                  </a:cubicBezTo>
                  <a:lnTo>
                    <a:pt x="859" y="62"/>
                  </a:lnTo>
                  <a:cubicBezTo>
                    <a:pt x="859" y="27"/>
                    <a:pt x="833" y="0"/>
                    <a:pt x="797"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2"/>
            <p:cNvSpPr/>
            <p:nvPr/>
          </p:nvSpPr>
          <p:spPr>
            <a:xfrm>
              <a:off x="7452621" y="3395397"/>
              <a:ext cx="55547" cy="30060"/>
            </a:xfrm>
            <a:custGeom>
              <a:avLst/>
              <a:gdLst/>
              <a:ahLst/>
              <a:cxnLst/>
              <a:rect l="l" t="t" r="r" b="b"/>
              <a:pathLst>
                <a:path w="656" h="355" extrusionOk="0">
                  <a:moveTo>
                    <a:pt x="71" y="0"/>
                  </a:moveTo>
                  <a:cubicBezTo>
                    <a:pt x="27" y="0"/>
                    <a:pt x="0" y="27"/>
                    <a:pt x="0" y="71"/>
                  </a:cubicBezTo>
                  <a:lnTo>
                    <a:pt x="0" y="293"/>
                  </a:lnTo>
                  <a:cubicBezTo>
                    <a:pt x="0" y="328"/>
                    <a:pt x="27" y="355"/>
                    <a:pt x="71" y="355"/>
                  </a:cubicBezTo>
                  <a:lnTo>
                    <a:pt x="656" y="355"/>
                  </a:lnTo>
                  <a:lnTo>
                    <a:pt x="656"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2"/>
            <p:cNvSpPr/>
            <p:nvPr/>
          </p:nvSpPr>
          <p:spPr>
            <a:xfrm>
              <a:off x="7416634" y="3360172"/>
              <a:ext cx="72821" cy="30060"/>
            </a:xfrm>
            <a:custGeom>
              <a:avLst/>
              <a:gdLst/>
              <a:ahLst/>
              <a:cxnLst/>
              <a:rect l="l" t="t" r="r" b="b"/>
              <a:pathLst>
                <a:path w="860" h="355" extrusionOk="0">
                  <a:moveTo>
                    <a:pt x="62" y="0"/>
                  </a:moveTo>
                  <a:cubicBezTo>
                    <a:pt x="27" y="0"/>
                    <a:pt x="0" y="27"/>
                    <a:pt x="0" y="62"/>
                  </a:cubicBezTo>
                  <a:lnTo>
                    <a:pt x="0" y="284"/>
                  </a:lnTo>
                  <a:cubicBezTo>
                    <a:pt x="0" y="328"/>
                    <a:pt x="27" y="354"/>
                    <a:pt x="62" y="354"/>
                  </a:cubicBezTo>
                  <a:lnTo>
                    <a:pt x="788" y="354"/>
                  </a:lnTo>
                  <a:cubicBezTo>
                    <a:pt x="824" y="354"/>
                    <a:pt x="859" y="328"/>
                    <a:pt x="859" y="284"/>
                  </a:cubicBezTo>
                  <a:lnTo>
                    <a:pt x="859" y="62"/>
                  </a:lnTo>
                  <a:cubicBezTo>
                    <a:pt x="859" y="27"/>
                    <a:pt x="824" y="0"/>
                    <a:pt x="788"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2"/>
            <p:cNvSpPr/>
            <p:nvPr/>
          </p:nvSpPr>
          <p:spPr>
            <a:xfrm>
              <a:off x="7374635" y="3395397"/>
              <a:ext cx="72821" cy="30060"/>
            </a:xfrm>
            <a:custGeom>
              <a:avLst/>
              <a:gdLst/>
              <a:ahLst/>
              <a:cxnLst/>
              <a:rect l="l" t="t" r="r" b="b"/>
              <a:pathLst>
                <a:path w="860" h="355" extrusionOk="0">
                  <a:moveTo>
                    <a:pt x="63" y="0"/>
                  </a:moveTo>
                  <a:cubicBezTo>
                    <a:pt x="27" y="0"/>
                    <a:pt x="1" y="27"/>
                    <a:pt x="1" y="71"/>
                  </a:cubicBezTo>
                  <a:lnTo>
                    <a:pt x="1" y="293"/>
                  </a:lnTo>
                  <a:cubicBezTo>
                    <a:pt x="1" y="328"/>
                    <a:pt x="27" y="355"/>
                    <a:pt x="63" y="355"/>
                  </a:cubicBezTo>
                  <a:lnTo>
                    <a:pt x="789" y="355"/>
                  </a:lnTo>
                  <a:cubicBezTo>
                    <a:pt x="833" y="355"/>
                    <a:pt x="859" y="328"/>
                    <a:pt x="859" y="293"/>
                  </a:cubicBezTo>
                  <a:lnTo>
                    <a:pt x="859" y="71"/>
                  </a:lnTo>
                  <a:cubicBezTo>
                    <a:pt x="859" y="27"/>
                    <a:pt x="833" y="0"/>
                    <a:pt x="789"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2"/>
            <p:cNvSpPr/>
            <p:nvPr/>
          </p:nvSpPr>
          <p:spPr>
            <a:xfrm>
              <a:off x="6888856" y="3627827"/>
              <a:ext cx="55547" cy="30060"/>
            </a:xfrm>
            <a:custGeom>
              <a:avLst/>
              <a:gdLst/>
              <a:ahLst/>
              <a:cxnLst/>
              <a:rect l="l" t="t" r="r" b="b"/>
              <a:pathLst>
                <a:path w="656" h="355" extrusionOk="0">
                  <a:moveTo>
                    <a:pt x="0" y="0"/>
                  </a:moveTo>
                  <a:lnTo>
                    <a:pt x="0" y="354"/>
                  </a:lnTo>
                  <a:lnTo>
                    <a:pt x="585" y="354"/>
                  </a:lnTo>
                  <a:cubicBezTo>
                    <a:pt x="620" y="354"/>
                    <a:pt x="656" y="328"/>
                    <a:pt x="656" y="292"/>
                  </a:cubicBezTo>
                  <a:lnTo>
                    <a:pt x="656" y="71"/>
                  </a:lnTo>
                  <a:cubicBezTo>
                    <a:pt x="656" y="35"/>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2"/>
            <p:cNvSpPr/>
            <p:nvPr/>
          </p:nvSpPr>
          <p:spPr>
            <a:xfrm>
              <a:off x="6907569" y="3592518"/>
              <a:ext cx="72821" cy="30144"/>
            </a:xfrm>
            <a:custGeom>
              <a:avLst/>
              <a:gdLst/>
              <a:ahLst/>
              <a:cxnLst/>
              <a:rect l="l" t="t" r="r" b="b"/>
              <a:pathLst>
                <a:path w="860" h="356" extrusionOk="0">
                  <a:moveTo>
                    <a:pt x="72" y="1"/>
                  </a:moveTo>
                  <a:cubicBezTo>
                    <a:pt x="27" y="1"/>
                    <a:pt x="1" y="27"/>
                    <a:pt x="1" y="63"/>
                  </a:cubicBezTo>
                  <a:lnTo>
                    <a:pt x="1" y="284"/>
                  </a:lnTo>
                  <a:cubicBezTo>
                    <a:pt x="1" y="328"/>
                    <a:pt x="27" y="355"/>
                    <a:pt x="72" y="355"/>
                  </a:cubicBezTo>
                  <a:lnTo>
                    <a:pt x="798" y="355"/>
                  </a:lnTo>
                  <a:cubicBezTo>
                    <a:pt x="833" y="355"/>
                    <a:pt x="860" y="328"/>
                    <a:pt x="860" y="284"/>
                  </a:cubicBezTo>
                  <a:lnTo>
                    <a:pt x="860" y="63"/>
                  </a:lnTo>
                  <a:cubicBezTo>
                    <a:pt x="860" y="27"/>
                    <a:pt x="833" y="1"/>
                    <a:pt x="79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2"/>
            <p:cNvSpPr/>
            <p:nvPr/>
          </p:nvSpPr>
          <p:spPr>
            <a:xfrm>
              <a:off x="7452621" y="3627827"/>
              <a:ext cx="55547" cy="30060"/>
            </a:xfrm>
            <a:custGeom>
              <a:avLst/>
              <a:gdLst/>
              <a:ahLst/>
              <a:cxnLst/>
              <a:rect l="l" t="t" r="r" b="b"/>
              <a:pathLst>
                <a:path w="656" h="355" extrusionOk="0">
                  <a:moveTo>
                    <a:pt x="71" y="0"/>
                  </a:moveTo>
                  <a:cubicBezTo>
                    <a:pt x="27" y="0"/>
                    <a:pt x="0" y="35"/>
                    <a:pt x="0" y="71"/>
                  </a:cubicBezTo>
                  <a:lnTo>
                    <a:pt x="0" y="292"/>
                  </a:lnTo>
                  <a:cubicBezTo>
                    <a:pt x="0" y="328"/>
                    <a:pt x="27" y="354"/>
                    <a:pt x="71" y="354"/>
                  </a:cubicBezTo>
                  <a:lnTo>
                    <a:pt x="656" y="354"/>
                  </a:lnTo>
                  <a:lnTo>
                    <a:pt x="656"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2"/>
            <p:cNvSpPr/>
            <p:nvPr/>
          </p:nvSpPr>
          <p:spPr>
            <a:xfrm>
              <a:off x="7416634" y="3592518"/>
              <a:ext cx="72821" cy="30144"/>
            </a:xfrm>
            <a:custGeom>
              <a:avLst/>
              <a:gdLst/>
              <a:ahLst/>
              <a:cxnLst/>
              <a:rect l="l" t="t" r="r" b="b"/>
              <a:pathLst>
                <a:path w="860" h="356" extrusionOk="0">
                  <a:moveTo>
                    <a:pt x="62" y="1"/>
                  </a:moveTo>
                  <a:cubicBezTo>
                    <a:pt x="27" y="1"/>
                    <a:pt x="0" y="27"/>
                    <a:pt x="0" y="72"/>
                  </a:cubicBezTo>
                  <a:lnTo>
                    <a:pt x="0" y="293"/>
                  </a:lnTo>
                  <a:cubicBezTo>
                    <a:pt x="0" y="328"/>
                    <a:pt x="27" y="355"/>
                    <a:pt x="62" y="355"/>
                  </a:cubicBezTo>
                  <a:lnTo>
                    <a:pt x="788" y="355"/>
                  </a:lnTo>
                  <a:cubicBezTo>
                    <a:pt x="824" y="355"/>
                    <a:pt x="859" y="328"/>
                    <a:pt x="859" y="293"/>
                  </a:cubicBezTo>
                  <a:lnTo>
                    <a:pt x="859" y="72"/>
                  </a:lnTo>
                  <a:cubicBezTo>
                    <a:pt x="859" y="27"/>
                    <a:pt x="824" y="1"/>
                    <a:pt x="78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a:off x="7320697" y="2980832"/>
              <a:ext cx="131246" cy="64522"/>
            </a:xfrm>
            <a:custGeom>
              <a:avLst/>
              <a:gdLst/>
              <a:ahLst/>
              <a:cxnLst/>
              <a:rect l="l" t="t" r="r" b="b"/>
              <a:pathLst>
                <a:path w="1550" h="762" extrusionOk="0">
                  <a:moveTo>
                    <a:pt x="523" y="0"/>
                  </a:moveTo>
                  <a:cubicBezTo>
                    <a:pt x="505" y="18"/>
                    <a:pt x="496" y="36"/>
                    <a:pt x="496" y="53"/>
                  </a:cubicBezTo>
                  <a:lnTo>
                    <a:pt x="496" y="275"/>
                  </a:lnTo>
                  <a:cubicBezTo>
                    <a:pt x="496" y="319"/>
                    <a:pt x="523" y="346"/>
                    <a:pt x="567" y="346"/>
                  </a:cubicBezTo>
                  <a:lnTo>
                    <a:pt x="983" y="346"/>
                  </a:lnTo>
                  <a:lnTo>
                    <a:pt x="523" y="0"/>
                  </a:lnTo>
                  <a:close/>
                  <a:moveTo>
                    <a:pt x="71" y="408"/>
                  </a:moveTo>
                  <a:cubicBezTo>
                    <a:pt x="36" y="408"/>
                    <a:pt x="0" y="434"/>
                    <a:pt x="0" y="470"/>
                  </a:cubicBezTo>
                  <a:lnTo>
                    <a:pt x="0" y="700"/>
                  </a:lnTo>
                  <a:cubicBezTo>
                    <a:pt x="0" y="735"/>
                    <a:pt x="36" y="762"/>
                    <a:pt x="71" y="762"/>
                  </a:cubicBezTo>
                  <a:lnTo>
                    <a:pt x="797" y="762"/>
                  </a:lnTo>
                  <a:cubicBezTo>
                    <a:pt x="832" y="762"/>
                    <a:pt x="859" y="735"/>
                    <a:pt x="859" y="700"/>
                  </a:cubicBezTo>
                  <a:lnTo>
                    <a:pt x="859" y="470"/>
                  </a:lnTo>
                  <a:cubicBezTo>
                    <a:pt x="859" y="434"/>
                    <a:pt x="832" y="408"/>
                    <a:pt x="797" y="408"/>
                  </a:cubicBezTo>
                  <a:close/>
                  <a:moveTo>
                    <a:pt x="992" y="408"/>
                  </a:moveTo>
                  <a:cubicBezTo>
                    <a:pt x="956" y="408"/>
                    <a:pt x="930" y="434"/>
                    <a:pt x="930" y="470"/>
                  </a:cubicBezTo>
                  <a:lnTo>
                    <a:pt x="930" y="700"/>
                  </a:lnTo>
                  <a:cubicBezTo>
                    <a:pt x="930" y="735"/>
                    <a:pt x="956" y="762"/>
                    <a:pt x="992" y="762"/>
                  </a:cubicBezTo>
                  <a:lnTo>
                    <a:pt x="1550" y="762"/>
                  </a:lnTo>
                  <a:lnTo>
                    <a:pt x="1071" y="408"/>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a:off x="6945080" y="2980832"/>
              <a:ext cx="130484" cy="64522"/>
            </a:xfrm>
            <a:custGeom>
              <a:avLst/>
              <a:gdLst/>
              <a:ahLst/>
              <a:cxnLst/>
              <a:rect l="l" t="t" r="r" b="b"/>
              <a:pathLst>
                <a:path w="1541" h="762" extrusionOk="0">
                  <a:moveTo>
                    <a:pt x="1027" y="0"/>
                  </a:moveTo>
                  <a:lnTo>
                    <a:pt x="567" y="346"/>
                  </a:lnTo>
                  <a:lnTo>
                    <a:pt x="983" y="346"/>
                  </a:lnTo>
                  <a:cubicBezTo>
                    <a:pt x="1019" y="346"/>
                    <a:pt x="1054" y="310"/>
                    <a:pt x="1054" y="275"/>
                  </a:cubicBezTo>
                  <a:lnTo>
                    <a:pt x="1054" y="53"/>
                  </a:lnTo>
                  <a:cubicBezTo>
                    <a:pt x="1054" y="36"/>
                    <a:pt x="1036" y="18"/>
                    <a:pt x="1027" y="0"/>
                  </a:cubicBezTo>
                  <a:close/>
                  <a:moveTo>
                    <a:pt x="479" y="408"/>
                  </a:moveTo>
                  <a:lnTo>
                    <a:pt x="0" y="762"/>
                  </a:lnTo>
                  <a:lnTo>
                    <a:pt x="558" y="762"/>
                  </a:lnTo>
                  <a:cubicBezTo>
                    <a:pt x="594" y="762"/>
                    <a:pt x="620" y="735"/>
                    <a:pt x="620" y="691"/>
                  </a:cubicBezTo>
                  <a:lnTo>
                    <a:pt x="620" y="470"/>
                  </a:lnTo>
                  <a:cubicBezTo>
                    <a:pt x="620" y="434"/>
                    <a:pt x="594" y="408"/>
                    <a:pt x="558" y="408"/>
                  </a:cubicBezTo>
                  <a:close/>
                  <a:moveTo>
                    <a:pt x="753" y="408"/>
                  </a:moveTo>
                  <a:cubicBezTo>
                    <a:pt x="718" y="408"/>
                    <a:pt x="682" y="434"/>
                    <a:pt x="682" y="470"/>
                  </a:cubicBezTo>
                  <a:lnTo>
                    <a:pt x="682" y="691"/>
                  </a:lnTo>
                  <a:cubicBezTo>
                    <a:pt x="682" y="735"/>
                    <a:pt x="718" y="762"/>
                    <a:pt x="753" y="762"/>
                  </a:cubicBezTo>
                  <a:lnTo>
                    <a:pt x="1479" y="762"/>
                  </a:lnTo>
                  <a:cubicBezTo>
                    <a:pt x="1514" y="762"/>
                    <a:pt x="1541" y="735"/>
                    <a:pt x="1541" y="691"/>
                  </a:cubicBezTo>
                  <a:lnTo>
                    <a:pt x="1541" y="470"/>
                  </a:lnTo>
                  <a:cubicBezTo>
                    <a:pt x="1541" y="434"/>
                    <a:pt x="1514" y="408"/>
                    <a:pt x="1479" y="408"/>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a:off x="6888856" y="3252975"/>
              <a:ext cx="55547" cy="30060"/>
            </a:xfrm>
            <a:custGeom>
              <a:avLst/>
              <a:gdLst/>
              <a:ahLst/>
              <a:cxnLst/>
              <a:rect l="l" t="t" r="r" b="b"/>
              <a:pathLst>
                <a:path w="656" h="355" extrusionOk="0">
                  <a:moveTo>
                    <a:pt x="0" y="0"/>
                  </a:moveTo>
                  <a:lnTo>
                    <a:pt x="0" y="354"/>
                  </a:lnTo>
                  <a:lnTo>
                    <a:pt x="585" y="354"/>
                  </a:lnTo>
                  <a:cubicBezTo>
                    <a:pt x="620" y="354"/>
                    <a:pt x="656" y="328"/>
                    <a:pt x="656" y="292"/>
                  </a:cubicBezTo>
                  <a:lnTo>
                    <a:pt x="656" y="71"/>
                  </a:lnTo>
                  <a:cubicBezTo>
                    <a:pt x="656" y="27"/>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a:off x="7452621" y="3252975"/>
              <a:ext cx="55547" cy="30060"/>
            </a:xfrm>
            <a:custGeom>
              <a:avLst/>
              <a:gdLst/>
              <a:ahLst/>
              <a:cxnLst/>
              <a:rect l="l" t="t" r="r" b="b"/>
              <a:pathLst>
                <a:path w="656" h="355" extrusionOk="0">
                  <a:moveTo>
                    <a:pt x="71" y="0"/>
                  </a:moveTo>
                  <a:cubicBezTo>
                    <a:pt x="27" y="0"/>
                    <a:pt x="0" y="27"/>
                    <a:pt x="0" y="62"/>
                  </a:cubicBezTo>
                  <a:lnTo>
                    <a:pt x="0" y="283"/>
                  </a:lnTo>
                  <a:cubicBezTo>
                    <a:pt x="0" y="328"/>
                    <a:pt x="27" y="354"/>
                    <a:pt x="71" y="354"/>
                  </a:cubicBezTo>
                  <a:lnTo>
                    <a:pt x="656" y="354"/>
                  </a:lnTo>
                  <a:lnTo>
                    <a:pt x="656"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2"/>
            <p:cNvSpPr/>
            <p:nvPr/>
          </p:nvSpPr>
          <p:spPr>
            <a:xfrm>
              <a:off x="6888856" y="3487607"/>
              <a:ext cx="55547" cy="30060"/>
            </a:xfrm>
            <a:custGeom>
              <a:avLst/>
              <a:gdLst/>
              <a:ahLst/>
              <a:cxnLst/>
              <a:rect l="l" t="t" r="r" b="b"/>
              <a:pathLst>
                <a:path w="656" h="355" extrusionOk="0">
                  <a:moveTo>
                    <a:pt x="0" y="0"/>
                  </a:moveTo>
                  <a:lnTo>
                    <a:pt x="0" y="355"/>
                  </a:lnTo>
                  <a:lnTo>
                    <a:pt x="585" y="355"/>
                  </a:lnTo>
                  <a:cubicBezTo>
                    <a:pt x="620" y="355"/>
                    <a:pt x="656" y="319"/>
                    <a:pt x="656" y="284"/>
                  </a:cubicBezTo>
                  <a:lnTo>
                    <a:pt x="656" y="62"/>
                  </a:lnTo>
                  <a:cubicBezTo>
                    <a:pt x="656" y="27"/>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2"/>
            <p:cNvSpPr/>
            <p:nvPr/>
          </p:nvSpPr>
          <p:spPr>
            <a:xfrm>
              <a:off x="7452621" y="3486845"/>
              <a:ext cx="55547" cy="30822"/>
            </a:xfrm>
            <a:custGeom>
              <a:avLst/>
              <a:gdLst/>
              <a:ahLst/>
              <a:cxnLst/>
              <a:rect l="l" t="t" r="r" b="b"/>
              <a:pathLst>
                <a:path w="656" h="364" extrusionOk="0">
                  <a:moveTo>
                    <a:pt x="71" y="1"/>
                  </a:moveTo>
                  <a:cubicBezTo>
                    <a:pt x="27" y="1"/>
                    <a:pt x="0" y="36"/>
                    <a:pt x="0" y="71"/>
                  </a:cubicBezTo>
                  <a:lnTo>
                    <a:pt x="0" y="293"/>
                  </a:lnTo>
                  <a:cubicBezTo>
                    <a:pt x="0" y="328"/>
                    <a:pt x="27" y="364"/>
                    <a:pt x="71" y="364"/>
                  </a:cubicBezTo>
                  <a:lnTo>
                    <a:pt x="656" y="364"/>
                  </a:lnTo>
                  <a:lnTo>
                    <a:pt x="656" y="355"/>
                  </a:lnTo>
                  <a:lnTo>
                    <a:pt x="656" y="1"/>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2"/>
            <p:cNvSpPr/>
            <p:nvPr/>
          </p:nvSpPr>
          <p:spPr>
            <a:xfrm>
              <a:off x="7101051" y="2964152"/>
              <a:ext cx="195684" cy="177309"/>
            </a:xfrm>
            <a:custGeom>
              <a:avLst/>
              <a:gdLst/>
              <a:ahLst/>
              <a:cxnLst/>
              <a:rect l="l" t="t" r="r" b="b"/>
              <a:pathLst>
                <a:path w="2311" h="2094" extrusionOk="0">
                  <a:moveTo>
                    <a:pt x="1155" y="1"/>
                  </a:moveTo>
                  <a:cubicBezTo>
                    <a:pt x="678" y="1"/>
                    <a:pt x="246" y="323"/>
                    <a:pt x="133" y="808"/>
                  </a:cubicBezTo>
                  <a:cubicBezTo>
                    <a:pt x="0" y="1375"/>
                    <a:pt x="354" y="1933"/>
                    <a:pt x="912" y="2065"/>
                  </a:cubicBezTo>
                  <a:cubicBezTo>
                    <a:pt x="994" y="2085"/>
                    <a:pt x="1076" y="2094"/>
                    <a:pt x="1156" y="2094"/>
                  </a:cubicBezTo>
                  <a:cubicBezTo>
                    <a:pt x="1633" y="2094"/>
                    <a:pt x="2064" y="1771"/>
                    <a:pt x="2178" y="1286"/>
                  </a:cubicBezTo>
                  <a:cubicBezTo>
                    <a:pt x="2311" y="728"/>
                    <a:pt x="1957" y="162"/>
                    <a:pt x="1399" y="29"/>
                  </a:cubicBezTo>
                  <a:cubicBezTo>
                    <a:pt x="1317" y="10"/>
                    <a:pt x="1235" y="1"/>
                    <a:pt x="1155" y="1"/>
                  </a:cubicBez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2"/>
            <p:cNvSpPr/>
            <p:nvPr/>
          </p:nvSpPr>
          <p:spPr>
            <a:xfrm>
              <a:off x="7136276" y="2990570"/>
              <a:ext cx="124472" cy="124557"/>
            </a:xfrm>
            <a:custGeom>
              <a:avLst/>
              <a:gdLst/>
              <a:ahLst/>
              <a:cxnLst/>
              <a:rect l="l" t="t" r="r" b="b"/>
              <a:pathLst>
                <a:path w="1470" h="1471" extrusionOk="0">
                  <a:moveTo>
                    <a:pt x="735" y="0"/>
                  </a:moveTo>
                  <a:cubicBezTo>
                    <a:pt x="328" y="0"/>
                    <a:pt x="0" y="328"/>
                    <a:pt x="0" y="735"/>
                  </a:cubicBezTo>
                  <a:cubicBezTo>
                    <a:pt x="0" y="1142"/>
                    <a:pt x="328" y="1470"/>
                    <a:pt x="735" y="1470"/>
                  </a:cubicBezTo>
                  <a:cubicBezTo>
                    <a:pt x="1142" y="1470"/>
                    <a:pt x="1470" y="1142"/>
                    <a:pt x="1470" y="735"/>
                  </a:cubicBezTo>
                  <a:cubicBezTo>
                    <a:pt x="1470" y="328"/>
                    <a:pt x="1142" y="0"/>
                    <a:pt x="735" y="0"/>
                  </a:cubicBez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a:off x="7136276" y="2990570"/>
              <a:ext cx="105759" cy="105759"/>
            </a:xfrm>
            <a:custGeom>
              <a:avLst/>
              <a:gdLst/>
              <a:ahLst/>
              <a:cxnLst/>
              <a:rect l="l" t="t" r="r" b="b"/>
              <a:pathLst>
                <a:path w="1249" h="1249" extrusionOk="0">
                  <a:moveTo>
                    <a:pt x="735" y="0"/>
                  </a:moveTo>
                  <a:cubicBezTo>
                    <a:pt x="328" y="0"/>
                    <a:pt x="0" y="328"/>
                    <a:pt x="0" y="735"/>
                  </a:cubicBezTo>
                  <a:cubicBezTo>
                    <a:pt x="0" y="939"/>
                    <a:pt x="80" y="1116"/>
                    <a:pt x="213" y="1249"/>
                  </a:cubicBezTo>
                  <a:lnTo>
                    <a:pt x="1249" y="213"/>
                  </a:lnTo>
                  <a:cubicBezTo>
                    <a:pt x="1116" y="80"/>
                    <a:pt x="939" y="0"/>
                    <a:pt x="735" y="0"/>
                  </a:cubicBez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a:off x="7655756" y="3160765"/>
              <a:ext cx="28620" cy="308894"/>
            </a:xfrm>
            <a:custGeom>
              <a:avLst/>
              <a:gdLst/>
              <a:ahLst/>
              <a:cxnLst/>
              <a:rect l="l" t="t" r="r" b="b"/>
              <a:pathLst>
                <a:path w="338" h="3648" extrusionOk="0">
                  <a:moveTo>
                    <a:pt x="1" y="0"/>
                  </a:moveTo>
                  <a:lnTo>
                    <a:pt x="1" y="3648"/>
                  </a:lnTo>
                  <a:lnTo>
                    <a:pt x="337" y="3648"/>
                  </a:lnTo>
                  <a:lnTo>
                    <a:pt x="337"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a:off x="7655756" y="3160765"/>
              <a:ext cx="260206" cy="29298"/>
            </a:xfrm>
            <a:custGeom>
              <a:avLst/>
              <a:gdLst/>
              <a:ahLst/>
              <a:cxnLst/>
              <a:rect l="l" t="t" r="r" b="b"/>
              <a:pathLst>
                <a:path w="3073" h="346" extrusionOk="0">
                  <a:moveTo>
                    <a:pt x="1" y="0"/>
                  </a:moveTo>
                  <a:lnTo>
                    <a:pt x="1" y="345"/>
                  </a:lnTo>
                  <a:lnTo>
                    <a:pt x="3073" y="345"/>
                  </a:lnTo>
                  <a:lnTo>
                    <a:pt x="3073"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a:off x="7655756" y="3440359"/>
              <a:ext cx="260206" cy="29298"/>
            </a:xfrm>
            <a:custGeom>
              <a:avLst/>
              <a:gdLst/>
              <a:ahLst/>
              <a:cxnLst/>
              <a:rect l="l" t="t" r="r" b="b"/>
              <a:pathLst>
                <a:path w="3073" h="346" extrusionOk="0">
                  <a:moveTo>
                    <a:pt x="1" y="1"/>
                  </a:moveTo>
                  <a:lnTo>
                    <a:pt x="1" y="346"/>
                  </a:lnTo>
                  <a:lnTo>
                    <a:pt x="3073" y="346"/>
                  </a:lnTo>
                  <a:lnTo>
                    <a:pt x="3073"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a:off x="7887426" y="3160765"/>
              <a:ext cx="28535" cy="308894"/>
            </a:xfrm>
            <a:custGeom>
              <a:avLst/>
              <a:gdLst/>
              <a:ahLst/>
              <a:cxnLst/>
              <a:rect l="l" t="t" r="r" b="b"/>
              <a:pathLst>
                <a:path w="337" h="3648" extrusionOk="0">
                  <a:moveTo>
                    <a:pt x="1" y="0"/>
                  </a:moveTo>
                  <a:lnTo>
                    <a:pt x="1" y="3648"/>
                  </a:lnTo>
                  <a:lnTo>
                    <a:pt x="337" y="3648"/>
                  </a:lnTo>
                  <a:lnTo>
                    <a:pt x="337"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a:off x="7684291" y="3189977"/>
              <a:ext cx="202458" cy="250469"/>
            </a:xfrm>
            <a:custGeom>
              <a:avLst/>
              <a:gdLst/>
              <a:ahLst/>
              <a:cxnLst/>
              <a:rect l="l" t="t" r="r" b="b"/>
              <a:pathLst>
                <a:path w="2391" h="2958" extrusionOk="0">
                  <a:moveTo>
                    <a:pt x="0" y="0"/>
                  </a:moveTo>
                  <a:lnTo>
                    <a:pt x="0" y="2958"/>
                  </a:lnTo>
                  <a:lnTo>
                    <a:pt x="2391" y="2958"/>
                  </a:lnTo>
                  <a:lnTo>
                    <a:pt x="2391" y="0"/>
                  </a:ln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p:nvPr/>
          </p:nvSpPr>
          <p:spPr>
            <a:xfrm>
              <a:off x="7684291" y="3189977"/>
              <a:ext cx="203220" cy="250469"/>
            </a:xfrm>
            <a:custGeom>
              <a:avLst/>
              <a:gdLst/>
              <a:ahLst/>
              <a:cxnLst/>
              <a:rect l="l" t="t" r="r" b="b"/>
              <a:pathLst>
                <a:path w="2400" h="2958" extrusionOk="0">
                  <a:moveTo>
                    <a:pt x="0" y="0"/>
                  </a:moveTo>
                  <a:lnTo>
                    <a:pt x="0" y="2958"/>
                  </a:lnTo>
                  <a:lnTo>
                    <a:pt x="2400" y="0"/>
                  </a:ln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2"/>
            <p:cNvSpPr/>
            <p:nvPr/>
          </p:nvSpPr>
          <p:spPr>
            <a:xfrm>
              <a:off x="7654994" y="3285913"/>
              <a:ext cx="260968" cy="29382"/>
            </a:xfrm>
            <a:custGeom>
              <a:avLst/>
              <a:gdLst/>
              <a:ahLst/>
              <a:cxnLst/>
              <a:rect l="l" t="t" r="r" b="b"/>
              <a:pathLst>
                <a:path w="3082" h="347" extrusionOk="0">
                  <a:moveTo>
                    <a:pt x="1" y="1"/>
                  </a:moveTo>
                  <a:lnTo>
                    <a:pt x="1" y="346"/>
                  </a:lnTo>
                  <a:lnTo>
                    <a:pt x="3082" y="346"/>
                  </a:lnTo>
                  <a:lnTo>
                    <a:pt x="3082"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7771252" y="3160765"/>
              <a:ext cx="29298" cy="154532"/>
            </a:xfrm>
            <a:custGeom>
              <a:avLst/>
              <a:gdLst/>
              <a:ahLst/>
              <a:cxnLst/>
              <a:rect l="l" t="t" r="r" b="b"/>
              <a:pathLst>
                <a:path w="346" h="1825" extrusionOk="0">
                  <a:moveTo>
                    <a:pt x="0" y="0"/>
                  </a:moveTo>
                  <a:lnTo>
                    <a:pt x="0" y="1824"/>
                  </a:lnTo>
                  <a:lnTo>
                    <a:pt x="346" y="1824"/>
                  </a:lnTo>
                  <a:lnTo>
                    <a:pt x="346"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2"/>
            <p:cNvSpPr/>
            <p:nvPr/>
          </p:nvSpPr>
          <p:spPr>
            <a:xfrm>
              <a:off x="7634079" y="3469571"/>
              <a:ext cx="302882" cy="42846"/>
            </a:xfrm>
            <a:custGeom>
              <a:avLst/>
              <a:gdLst/>
              <a:ahLst/>
              <a:cxnLst/>
              <a:rect l="l" t="t" r="r" b="b"/>
              <a:pathLst>
                <a:path w="3577" h="506" extrusionOk="0">
                  <a:moveTo>
                    <a:pt x="0" y="1"/>
                  </a:moveTo>
                  <a:lnTo>
                    <a:pt x="0" y="506"/>
                  </a:lnTo>
                  <a:lnTo>
                    <a:pt x="3577" y="506"/>
                  </a:lnTo>
                  <a:lnTo>
                    <a:pt x="3577"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a:off x="7634079" y="3469571"/>
              <a:ext cx="42761" cy="42846"/>
            </a:xfrm>
            <a:custGeom>
              <a:avLst/>
              <a:gdLst/>
              <a:ahLst/>
              <a:cxnLst/>
              <a:rect l="l" t="t" r="r" b="b"/>
              <a:pathLst>
                <a:path w="505" h="506" extrusionOk="0">
                  <a:moveTo>
                    <a:pt x="0" y="1"/>
                  </a:moveTo>
                  <a:lnTo>
                    <a:pt x="0" y="506"/>
                  </a:lnTo>
                  <a:lnTo>
                    <a:pt x="505" y="506"/>
                  </a:lnTo>
                  <a:lnTo>
                    <a:pt x="505"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a:off x="7894962" y="3469571"/>
              <a:ext cx="41999" cy="42846"/>
            </a:xfrm>
            <a:custGeom>
              <a:avLst/>
              <a:gdLst/>
              <a:ahLst/>
              <a:cxnLst/>
              <a:rect l="l" t="t" r="r" b="b"/>
              <a:pathLst>
                <a:path w="496" h="506" extrusionOk="0">
                  <a:moveTo>
                    <a:pt x="0" y="1"/>
                  </a:moveTo>
                  <a:lnTo>
                    <a:pt x="0" y="506"/>
                  </a:lnTo>
                  <a:lnTo>
                    <a:pt x="496" y="506"/>
                  </a:lnTo>
                  <a:lnTo>
                    <a:pt x="496"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a:off x="7634079" y="3512332"/>
              <a:ext cx="302882" cy="11346"/>
            </a:xfrm>
            <a:custGeom>
              <a:avLst/>
              <a:gdLst/>
              <a:ahLst/>
              <a:cxnLst/>
              <a:rect l="l" t="t" r="r" b="b"/>
              <a:pathLst>
                <a:path w="3577" h="134" extrusionOk="0">
                  <a:moveTo>
                    <a:pt x="0" y="1"/>
                  </a:moveTo>
                  <a:lnTo>
                    <a:pt x="0" y="133"/>
                  </a:lnTo>
                  <a:lnTo>
                    <a:pt x="3577" y="133"/>
                  </a:lnTo>
                  <a:lnTo>
                    <a:pt x="3577" y="1"/>
                  </a:lnTo>
                  <a:close/>
                </a:path>
              </a:pathLst>
            </a:custGeom>
            <a:solidFill>
              <a:srgbClr val="FEB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a:off x="6818407" y="2793364"/>
              <a:ext cx="762498" cy="325321"/>
            </a:xfrm>
            <a:custGeom>
              <a:avLst/>
              <a:gdLst/>
              <a:ahLst/>
              <a:cxnLst/>
              <a:rect l="l" t="t" r="r" b="b"/>
              <a:pathLst>
                <a:path w="9005" h="3842" extrusionOk="0">
                  <a:moveTo>
                    <a:pt x="4485" y="1"/>
                  </a:moveTo>
                  <a:cubicBezTo>
                    <a:pt x="4458" y="1"/>
                    <a:pt x="4431" y="10"/>
                    <a:pt x="4409" y="27"/>
                  </a:cubicBezTo>
                  <a:lnTo>
                    <a:pt x="133" y="3206"/>
                  </a:lnTo>
                  <a:cubicBezTo>
                    <a:pt x="44" y="3268"/>
                    <a:pt x="0" y="3365"/>
                    <a:pt x="0" y="3480"/>
                  </a:cubicBezTo>
                  <a:cubicBezTo>
                    <a:pt x="0" y="3679"/>
                    <a:pt x="167" y="3822"/>
                    <a:pt x="343" y="3822"/>
                  </a:cubicBezTo>
                  <a:cubicBezTo>
                    <a:pt x="411" y="3822"/>
                    <a:pt x="479" y="3801"/>
                    <a:pt x="540" y="3755"/>
                  </a:cubicBezTo>
                  <a:lnTo>
                    <a:pt x="4409" y="877"/>
                  </a:lnTo>
                  <a:cubicBezTo>
                    <a:pt x="4431" y="864"/>
                    <a:pt x="4458" y="857"/>
                    <a:pt x="4485" y="857"/>
                  </a:cubicBezTo>
                  <a:cubicBezTo>
                    <a:pt x="4511" y="857"/>
                    <a:pt x="4538" y="864"/>
                    <a:pt x="4560" y="877"/>
                  </a:cubicBezTo>
                  <a:lnTo>
                    <a:pt x="8464" y="3773"/>
                  </a:lnTo>
                  <a:cubicBezTo>
                    <a:pt x="8527" y="3820"/>
                    <a:pt x="8597" y="3841"/>
                    <a:pt x="8665" y="3841"/>
                  </a:cubicBezTo>
                  <a:cubicBezTo>
                    <a:pt x="8840" y="3841"/>
                    <a:pt x="9004" y="3702"/>
                    <a:pt x="9004" y="3498"/>
                  </a:cubicBezTo>
                  <a:cubicBezTo>
                    <a:pt x="9004" y="3392"/>
                    <a:pt x="8960" y="3294"/>
                    <a:pt x="8872" y="3224"/>
                  </a:cubicBezTo>
                  <a:lnTo>
                    <a:pt x="4560" y="27"/>
                  </a:lnTo>
                  <a:cubicBezTo>
                    <a:pt x="4538" y="10"/>
                    <a:pt x="4511" y="1"/>
                    <a:pt x="4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a:off x="6174370" y="3763475"/>
              <a:ext cx="2048288" cy="75022"/>
            </a:xfrm>
            <a:custGeom>
              <a:avLst/>
              <a:gdLst/>
              <a:ahLst/>
              <a:cxnLst/>
              <a:rect l="l" t="t" r="r" b="b"/>
              <a:pathLst>
                <a:path w="24190" h="886" extrusionOk="0">
                  <a:moveTo>
                    <a:pt x="444" y="1"/>
                  </a:moveTo>
                  <a:cubicBezTo>
                    <a:pt x="196" y="1"/>
                    <a:pt x="1" y="195"/>
                    <a:pt x="1" y="443"/>
                  </a:cubicBezTo>
                  <a:cubicBezTo>
                    <a:pt x="1" y="691"/>
                    <a:pt x="196" y="886"/>
                    <a:pt x="444" y="886"/>
                  </a:cubicBezTo>
                  <a:lnTo>
                    <a:pt x="23746" y="886"/>
                  </a:lnTo>
                  <a:cubicBezTo>
                    <a:pt x="23994" y="886"/>
                    <a:pt x="24189" y="682"/>
                    <a:pt x="24189" y="443"/>
                  </a:cubicBezTo>
                  <a:cubicBezTo>
                    <a:pt x="24189" y="195"/>
                    <a:pt x="23994" y="1"/>
                    <a:pt x="23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32"/>
          <p:cNvGrpSpPr/>
          <p:nvPr/>
        </p:nvGrpSpPr>
        <p:grpSpPr>
          <a:xfrm>
            <a:off x="4427256" y="4248835"/>
            <a:ext cx="294018" cy="904043"/>
            <a:chOff x="7914437" y="2489807"/>
            <a:chExt cx="408642" cy="1256488"/>
          </a:xfrm>
        </p:grpSpPr>
        <p:sp>
          <p:nvSpPr>
            <p:cNvPr id="924" name="Google Shape;924;p32"/>
            <p:cNvSpPr/>
            <p:nvPr/>
          </p:nvSpPr>
          <p:spPr>
            <a:xfrm>
              <a:off x="7914437" y="2489807"/>
              <a:ext cx="408642" cy="949884"/>
            </a:xfrm>
            <a:custGeom>
              <a:avLst/>
              <a:gdLst/>
              <a:ahLst/>
              <a:cxnLst/>
              <a:rect l="l" t="t" r="r" b="b"/>
              <a:pathLst>
                <a:path w="4826" h="11218" extrusionOk="0">
                  <a:moveTo>
                    <a:pt x="2409" y="0"/>
                  </a:moveTo>
                  <a:cubicBezTo>
                    <a:pt x="1992" y="0"/>
                    <a:pt x="0" y="4843"/>
                    <a:pt x="0" y="7942"/>
                  </a:cubicBezTo>
                  <a:cubicBezTo>
                    <a:pt x="0" y="11041"/>
                    <a:pt x="1080" y="11218"/>
                    <a:pt x="2409" y="11218"/>
                  </a:cubicBezTo>
                  <a:cubicBezTo>
                    <a:pt x="3745" y="11218"/>
                    <a:pt x="4826" y="11041"/>
                    <a:pt x="4826" y="7942"/>
                  </a:cubicBezTo>
                  <a:cubicBezTo>
                    <a:pt x="4826" y="4843"/>
                    <a:pt x="2833" y="0"/>
                    <a:pt x="2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5" name="Google Shape;925;p32"/>
            <p:cNvGrpSpPr/>
            <p:nvPr/>
          </p:nvGrpSpPr>
          <p:grpSpPr>
            <a:xfrm>
              <a:off x="8015624" y="2908097"/>
              <a:ext cx="222780" cy="838198"/>
              <a:chOff x="8015624" y="2908097"/>
              <a:chExt cx="222780" cy="838198"/>
            </a:xfrm>
          </p:grpSpPr>
          <p:sp>
            <p:nvSpPr>
              <p:cNvPr id="926" name="Google Shape;926;p32"/>
              <p:cNvSpPr/>
              <p:nvPr/>
            </p:nvSpPr>
            <p:spPr>
              <a:xfrm>
                <a:off x="8110121" y="2908097"/>
                <a:ext cx="17274" cy="838198"/>
              </a:xfrm>
              <a:custGeom>
                <a:avLst/>
                <a:gdLst/>
                <a:ahLst/>
                <a:cxnLst/>
                <a:rect l="l" t="t" r="r" b="b"/>
                <a:pathLst>
                  <a:path w="204" h="9899" extrusionOk="0">
                    <a:moveTo>
                      <a:pt x="0" y="0"/>
                    </a:moveTo>
                    <a:lnTo>
                      <a:pt x="0" y="9899"/>
                    </a:lnTo>
                    <a:lnTo>
                      <a:pt x="204" y="9899"/>
                    </a:lnTo>
                    <a:lnTo>
                      <a:pt x="204"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2"/>
              <p:cNvSpPr/>
              <p:nvPr/>
            </p:nvSpPr>
            <p:spPr>
              <a:xfrm>
                <a:off x="8112322" y="3219190"/>
                <a:ext cx="126081" cy="126081"/>
              </a:xfrm>
              <a:custGeom>
                <a:avLst/>
                <a:gdLst/>
                <a:ahLst/>
                <a:cxnLst/>
                <a:rect l="l" t="t" r="r" b="b"/>
                <a:pathLst>
                  <a:path w="1489" h="1489" extrusionOk="0">
                    <a:moveTo>
                      <a:pt x="1338" y="1"/>
                    </a:moveTo>
                    <a:lnTo>
                      <a:pt x="1" y="1338"/>
                    </a:lnTo>
                    <a:lnTo>
                      <a:pt x="151" y="1488"/>
                    </a:lnTo>
                    <a:lnTo>
                      <a:pt x="1488" y="151"/>
                    </a:lnTo>
                    <a:lnTo>
                      <a:pt x="1338"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2"/>
              <p:cNvSpPr/>
              <p:nvPr/>
            </p:nvSpPr>
            <p:spPr>
              <a:xfrm>
                <a:off x="8015624" y="3088792"/>
                <a:ext cx="109569" cy="109485"/>
              </a:xfrm>
              <a:custGeom>
                <a:avLst/>
                <a:gdLst/>
                <a:ahLst/>
                <a:cxnLst/>
                <a:rect l="l" t="t" r="r" b="b"/>
                <a:pathLst>
                  <a:path w="1294" h="1293" extrusionOk="0">
                    <a:moveTo>
                      <a:pt x="151" y="0"/>
                    </a:moveTo>
                    <a:lnTo>
                      <a:pt x="1" y="151"/>
                    </a:lnTo>
                    <a:lnTo>
                      <a:pt x="1143" y="1293"/>
                    </a:lnTo>
                    <a:lnTo>
                      <a:pt x="1293" y="1142"/>
                    </a:lnTo>
                    <a:lnTo>
                      <a:pt x="151"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2"/>
              <p:cNvSpPr/>
              <p:nvPr/>
            </p:nvSpPr>
            <p:spPr>
              <a:xfrm>
                <a:off x="8112322" y="2924609"/>
                <a:ext cx="97546" cy="97546"/>
              </a:xfrm>
              <a:custGeom>
                <a:avLst/>
                <a:gdLst/>
                <a:ahLst/>
                <a:cxnLst/>
                <a:rect l="l" t="t" r="r" b="b"/>
                <a:pathLst>
                  <a:path w="1152" h="1152" extrusionOk="0">
                    <a:moveTo>
                      <a:pt x="1001" y="0"/>
                    </a:moveTo>
                    <a:lnTo>
                      <a:pt x="1" y="1001"/>
                    </a:lnTo>
                    <a:lnTo>
                      <a:pt x="151" y="1151"/>
                    </a:lnTo>
                    <a:lnTo>
                      <a:pt x="1152" y="151"/>
                    </a:lnTo>
                    <a:lnTo>
                      <a:pt x="1001"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0" name="Google Shape;930;p32"/>
          <p:cNvGrpSpPr/>
          <p:nvPr/>
        </p:nvGrpSpPr>
        <p:grpSpPr>
          <a:xfrm>
            <a:off x="1326701" y="3889965"/>
            <a:ext cx="1737563" cy="1262755"/>
            <a:chOff x="6174370" y="2349926"/>
            <a:chExt cx="2048288" cy="1488571"/>
          </a:xfrm>
        </p:grpSpPr>
        <p:sp>
          <p:nvSpPr>
            <p:cNvPr id="931" name="Google Shape;931;p32"/>
            <p:cNvSpPr/>
            <p:nvPr/>
          </p:nvSpPr>
          <p:spPr>
            <a:xfrm>
              <a:off x="7773454" y="3021307"/>
              <a:ext cx="50297" cy="87046"/>
            </a:xfrm>
            <a:custGeom>
              <a:avLst/>
              <a:gdLst/>
              <a:ahLst/>
              <a:cxnLst/>
              <a:rect l="l" t="t" r="r" b="b"/>
              <a:pathLst>
                <a:path w="594" h="1028" extrusionOk="0">
                  <a:moveTo>
                    <a:pt x="293" y="0"/>
                  </a:moveTo>
                  <a:cubicBezTo>
                    <a:pt x="134" y="0"/>
                    <a:pt x="1" y="133"/>
                    <a:pt x="1" y="301"/>
                  </a:cubicBezTo>
                  <a:lnTo>
                    <a:pt x="1" y="726"/>
                  </a:lnTo>
                  <a:cubicBezTo>
                    <a:pt x="1" y="895"/>
                    <a:pt x="134" y="1027"/>
                    <a:pt x="293" y="1027"/>
                  </a:cubicBezTo>
                  <a:cubicBezTo>
                    <a:pt x="461" y="1027"/>
                    <a:pt x="594" y="895"/>
                    <a:pt x="594" y="726"/>
                  </a:cubicBezTo>
                  <a:lnTo>
                    <a:pt x="594" y="301"/>
                  </a:lnTo>
                  <a:cubicBezTo>
                    <a:pt x="594" y="133"/>
                    <a:pt x="461" y="0"/>
                    <a:pt x="293"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a:off x="7859653" y="3021307"/>
              <a:ext cx="50382" cy="87046"/>
            </a:xfrm>
            <a:custGeom>
              <a:avLst/>
              <a:gdLst/>
              <a:ahLst/>
              <a:cxnLst/>
              <a:rect l="l" t="t" r="r" b="b"/>
              <a:pathLst>
                <a:path w="595" h="1028" extrusionOk="0">
                  <a:moveTo>
                    <a:pt x="302" y="0"/>
                  </a:moveTo>
                  <a:cubicBezTo>
                    <a:pt x="134" y="0"/>
                    <a:pt x="1" y="133"/>
                    <a:pt x="1" y="301"/>
                  </a:cubicBezTo>
                  <a:lnTo>
                    <a:pt x="1" y="726"/>
                  </a:lnTo>
                  <a:cubicBezTo>
                    <a:pt x="1" y="895"/>
                    <a:pt x="134" y="1027"/>
                    <a:pt x="302" y="1027"/>
                  </a:cubicBezTo>
                  <a:cubicBezTo>
                    <a:pt x="461" y="1027"/>
                    <a:pt x="594" y="895"/>
                    <a:pt x="594" y="726"/>
                  </a:cubicBezTo>
                  <a:lnTo>
                    <a:pt x="594" y="301"/>
                  </a:lnTo>
                  <a:cubicBezTo>
                    <a:pt x="594"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a:off x="8032135" y="3021307"/>
              <a:ext cx="51059" cy="87046"/>
            </a:xfrm>
            <a:custGeom>
              <a:avLst/>
              <a:gdLst/>
              <a:ahLst/>
              <a:cxnLst/>
              <a:rect l="l" t="t" r="r" b="b"/>
              <a:pathLst>
                <a:path w="603" h="1028" extrusionOk="0">
                  <a:moveTo>
                    <a:pt x="301" y="0"/>
                  </a:moveTo>
                  <a:cubicBezTo>
                    <a:pt x="133" y="0"/>
                    <a:pt x="0" y="133"/>
                    <a:pt x="0" y="301"/>
                  </a:cubicBezTo>
                  <a:lnTo>
                    <a:pt x="0" y="726"/>
                  </a:lnTo>
                  <a:cubicBezTo>
                    <a:pt x="0" y="895"/>
                    <a:pt x="133" y="1027"/>
                    <a:pt x="301" y="1027"/>
                  </a:cubicBezTo>
                  <a:cubicBezTo>
                    <a:pt x="461" y="1027"/>
                    <a:pt x="602" y="895"/>
                    <a:pt x="602" y="726"/>
                  </a:cubicBezTo>
                  <a:lnTo>
                    <a:pt x="602" y="301"/>
                  </a:lnTo>
                  <a:cubicBezTo>
                    <a:pt x="602"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2"/>
            <p:cNvSpPr/>
            <p:nvPr/>
          </p:nvSpPr>
          <p:spPr>
            <a:xfrm>
              <a:off x="7773454" y="3139766"/>
              <a:ext cx="50297" cy="87046"/>
            </a:xfrm>
            <a:custGeom>
              <a:avLst/>
              <a:gdLst/>
              <a:ahLst/>
              <a:cxnLst/>
              <a:rect l="l" t="t" r="r" b="b"/>
              <a:pathLst>
                <a:path w="594" h="1028" extrusionOk="0">
                  <a:moveTo>
                    <a:pt x="293" y="0"/>
                  </a:moveTo>
                  <a:cubicBezTo>
                    <a:pt x="134" y="0"/>
                    <a:pt x="1" y="133"/>
                    <a:pt x="1" y="301"/>
                  </a:cubicBezTo>
                  <a:lnTo>
                    <a:pt x="1" y="726"/>
                  </a:lnTo>
                  <a:cubicBezTo>
                    <a:pt x="1" y="894"/>
                    <a:pt x="134" y="1027"/>
                    <a:pt x="293" y="1027"/>
                  </a:cubicBezTo>
                  <a:cubicBezTo>
                    <a:pt x="461" y="1027"/>
                    <a:pt x="594" y="894"/>
                    <a:pt x="594" y="726"/>
                  </a:cubicBezTo>
                  <a:lnTo>
                    <a:pt x="594" y="301"/>
                  </a:lnTo>
                  <a:cubicBezTo>
                    <a:pt x="594" y="133"/>
                    <a:pt x="461" y="0"/>
                    <a:pt x="293"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2"/>
            <p:cNvSpPr/>
            <p:nvPr/>
          </p:nvSpPr>
          <p:spPr>
            <a:xfrm>
              <a:off x="7859653" y="3139766"/>
              <a:ext cx="50382" cy="87046"/>
            </a:xfrm>
            <a:custGeom>
              <a:avLst/>
              <a:gdLst/>
              <a:ahLst/>
              <a:cxnLst/>
              <a:rect l="l" t="t" r="r" b="b"/>
              <a:pathLst>
                <a:path w="595" h="1028" extrusionOk="0">
                  <a:moveTo>
                    <a:pt x="302" y="0"/>
                  </a:moveTo>
                  <a:cubicBezTo>
                    <a:pt x="134" y="0"/>
                    <a:pt x="1" y="133"/>
                    <a:pt x="1" y="301"/>
                  </a:cubicBezTo>
                  <a:lnTo>
                    <a:pt x="1" y="726"/>
                  </a:lnTo>
                  <a:cubicBezTo>
                    <a:pt x="1" y="894"/>
                    <a:pt x="134" y="1027"/>
                    <a:pt x="302" y="1027"/>
                  </a:cubicBezTo>
                  <a:cubicBezTo>
                    <a:pt x="461" y="1027"/>
                    <a:pt x="594" y="894"/>
                    <a:pt x="594" y="726"/>
                  </a:cubicBezTo>
                  <a:lnTo>
                    <a:pt x="594" y="301"/>
                  </a:lnTo>
                  <a:cubicBezTo>
                    <a:pt x="594"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a:off x="7945936" y="3139766"/>
              <a:ext cx="51059" cy="87046"/>
            </a:xfrm>
            <a:custGeom>
              <a:avLst/>
              <a:gdLst/>
              <a:ahLst/>
              <a:cxnLst/>
              <a:rect l="l" t="t" r="r" b="b"/>
              <a:pathLst>
                <a:path w="603" h="1028" extrusionOk="0">
                  <a:moveTo>
                    <a:pt x="301" y="0"/>
                  </a:moveTo>
                  <a:cubicBezTo>
                    <a:pt x="133" y="0"/>
                    <a:pt x="0" y="133"/>
                    <a:pt x="0" y="301"/>
                  </a:cubicBezTo>
                  <a:lnTo>
                    <a:pt x="0" y="726"/>
                  </a:lnTo>
                  <a:cubicBezTo>
                    <a:pt x="0" y="894"/>
                    <a:pt x="133" y="1027"/>
                    <a:pt x="301" y="1027"/>
                  </a:cubicBezTo>
                  <a:cubicBezTo>
                    <a:pt x="461" y="1027"/>
                    <a:pt x="602" y="894"/>
                    <a:pt x="602" y="726"/>
                  </a:cubicBezTo>
                  <a:lnTo>
                    <a:pt x="602" y="301"/>
                  </a:lnTo>
                  <a:cubicBezTo>
                    <a:pt x="602"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a:off x="7095801" y="3005557"/>
              <a:ext cx="54785" cy="93820"/>
            </a:xfrm>
            <a:custGeom>
              <a:avLst/>
              <a:gdLst/>
              <a:ahLst/>
              <a:cxnLst/>
              <a:rect l="l" t="t" r="r" b="b"/>
              <a:pathLst>
                <a:path w="647" h="1108" extrusionOk="0">
                  <a:moveTo>
                    <a:pt x="328" y="0"/>
                  </a:moveTo>
                  <a:cubicBezTo>
                    <a:pt x="151" y="0"/>
                    <a:pt x="0" y="142"/>
                    <a:pt x="0" y="319"/>
                  </a:cubicBezTo>
                  <a:lnTo>
                    <a:pt x="0" y="788"/>
                  </a:lnTo>
                  <a:cubicBezTo>
                    <a:pt x="0" y="965"/>
                    <a:pt x="151" y="1107"/>
                    <a:pt x="328" y="1107"/>
                  </a:cubicBezTo>
                  <a:cubicBezTo>
                    <a:pt x="505" y="1107"/>
                    <a:pt x="646" y="965"/>
                    <a:pt x="646" y="788"/>
                  </a:cubicBezTo>
                  <a:lnTo>
                    <a:pt x="646" y="319"/>
                  </a:lnTo>
                  <a:cubicBezTo>
                    <a:pt x="646"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a:off x="7188689" y="3005557"/>
              <a:ext cx="54869" cy="93820"/>
            </a:xfrm>
            <a:custGeom>
              <a:avLst/>
              <a:gdLst/>
              <a:ahLst/>
              <a:cxnLst/>
              <a:rect l="l" t="t" r="r" b="b"/>
              <a:pathLst>
                <a:path w="648" h="1108" extrusionOk="0">
                  <a:moveTo>
                    <a:pt x="329" y="0"/>
                  </a:moveTo>
                  <a:cubicBezTo>
                    <a:pt x="143" y="0"/>
                    <a:pt x="1" y="142"/>
                    <a:pt x="1" y="319"/>
                  </a:cubicBezTo>
                  <a:lnTo>
                    <a:pt x="1" y="788"/>
                  </a:lnTo>
                  <a:cubicBezTo>
                    <a:pt x="1" y="965"/>
                    <a:pt x="143" y="1107"/>
                    <a:pt x="329" y="1107"/>
                  </a:cubicBezTo>
                  <a:cubicBezTo>
                    <a:pt x="506" y="1107"/>
                    <a:pt x="647" y="965"/>
                    <a:pt x="647" y="788"/>
                  </a:cubicBezTo>
                  <a:lnTo>
                    <a:pt x="647" y="319"/>
                  </a:lnTo>
                  <a:cubicBezTo>
                    <a:pt x="647" y="142"/>
                    <a:pt x="506" y="0"/>
                    <a:pt x="32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2"/>
            <p:cNvSpPr/>
            <p:nvPr/>
          </p:nvSpPr>
          <p:spPr>
            <a:xfrm>
              <a:off x="7281662" y="3005557"/>
              <a:ext cx="54869" cy="93820"/>
            </a:xfrm>
            <a:custGeom>
              <a:avLst/>
              <a:gdLst/>
              <a:ahLst/>
              <a:cxnLst/>
              <a:rect l="l" t="t" r="r" b="b"/>
              <a:pathLst>
                <a:path w="648" h="1108" extrusionOk="0">
                  <a:moveTo>
                    <a:pt x="320" y="0"/>
                  </a:moveTo>
                  <a:cubicBezTo>
                    <a:pt x="142" y="0"/>
                    <a:pt x="1" y="142"/>
                    <a:pt x="1" y="319"/>
                  </a:cubicBezTo>
                  <a:lnTo>
                    <a:pt x="1" y="788"/>
                  </a:lnTo>
                  <a:cubicBezTo>
                    <a:pt x="1" y="965"/>
                    <a:pt x="142" y="1107"/>
                    <a:pt x="320" y="1107"/>
                  </a:cubicBezTo>
                  <a:cubicBezTo>
                    <a:pt x="505" y="1107"/>
                    <a:pt x="647" y="965"/>
                    <a:pt x="647" y="788"/>
                  </a:cubicBezTo>
                  <a:lnTo>
                    <a:pt x="647" y="319"/>
                  </a:lnTo>
                  <a:cubicBezTo>
                    <a:pt x="647" y="142"/>
                    <a:pt x="505"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2"/>
            <p:cNvSpPr/>
            <p:nvPr/>
          </p:nvSpPr>
          <p:spPr>
            <a:xfrm>
              <a:off x="7095801" y="3132992"/>
              <a:ext cx="54785" cy="93820"/>
            </a:xfrm>
            <a:custGeom>
              <a:avLst/>
              <a:gdLst/>
              <a:ahLst/>
              <a:cxnLst/>
              <a:rect l="l" t="t" r="r" b="b"/>
              <a:pathLst>
                <a:path w="647" h="1108" extrusionOk="0">
                  <a:moveTo>
                    <a:pt x="328" y="1"/>
                  </a:moveTo>
                  <a:cubicBezTo>
                    <a:pt x="151" y="1"/>
                    <a:pt x="0" y="142"/>
                    <a:pt x="0" y="328"/>
                  </a:cubicBezTo>
                  <a:lnTo>
                    <a:pt x="0" y="789"/>
                  </a:lnTo>
                  <a:cubicBezTo>
                    <a:pt x="0" y="966"/>
                    <a:pt x="151" y="1107"/>
                    <a:pt x="328" y="1107"/>
                  </a:cubicBezTo>
                  <a:cubicBezTo>
                    <a:pt x="505" y="1107"/>
                    <a:pt x="646" y="966"/>
                    <a:pt x="646" y="789"/>
                  </a:cubicBezTo>
                  <a:lnTo>
                    <a:pt x="646" y="328"/>
                  </a:lnTo>
                  <a:cubicBezTo>
                    <a:pt x="646" y="142"/>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2"/>
            <p:cNvSpPr/>
            <p:nvPr/>
          </p:nvSpPr>
          <p:spPr>
            <a:xfrm>
              <a:off x="7281662" y="3132992"/>
              <a:ext cx="54869" cy="93820"/>
            </a:xfrm>
            <a:custGeom>
              <a:avLst/>
              <a:gdLst/>
              <a:ahLst/>
              <a:cxnLst/>
              <a:rect l="l" t="t" r="r" b="b"/>
              <a:pathLst>
                <a:path w="648" h="1108" extrusionOk="0">
                  <a:moveTo>
                    <a:pt x="320" y="1"/>
                  </a:moveTo>
                  <a:cubicBezTo>
                    <a:pt x="142" y="1"/>
                    <a:pt x="1" y="142"/>
                    <a:pt x="1" y="328"/>
                  </a:cubicBezTo>
                  <a:lnTo>
                    <a:pt x="1" y="789"/>
                  </a:lnTo>
                  <a:cubicBezTo>
                    <a:pt x="1" y="966"/>
                    <a:pt x="142" y="1107"/>
                    <a:pt x="320" y="1107"/>
                  </a:cubicBezTo>
                  <a:cubicBezTo>
                    <a:pt x="505" y="1107"/>
                    <a:pt x="647" y="966"/>
                    <a:pt x="647" y="789"/>
                  </a:cubicBezTo>
                  <a:lnTo>
                    <a:pt x="647" y="328"/>
                  </a:lnTo>
                  <a:cubicBezTo>
                    <a:pt x="647" y="142"/>
                    <a:pt x="505"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2"/>
            <p:cNvSpPr/>
            <p:nvPr/>
          </p:nvSpPr>
          <p:spPr>
            <a:xfrm>
              <a:off x="7374635" y="3132992"/>
              <a:ext cx="54785" cy="93820"/>
            </a:xfrm>
            <a:custGeom>
              <a:avLst/>
              <a:gdLst/>
              <a:ahLst/>
              <a:cxnLst/>
              <a:rect l="l" t="t" r="r" b="b"/>
              <a:pathLst>
                <a:path w="647" h="1108" extrusionOk="0">
                  <a:moveTo>
                    <a:pt x="319" y="1"/>
                  </a:moveTo>
                  <a:cubicBezTo>
                    <a:pt x="142" y="1"/>
                    <a:pt x="1" y="142"/>
                    <a:pt x="1" y="328"/>
                  </a:cubicBezTo>
                  <a:lnTo>
                    <a:pt x="1" y="789"/>
                  </a:lnTo>
                  <a:cubicBezTo>
                    <a:pt x="1" y="966"/>
                    <a:pt x="142" y="1107"/>
                    <a:pt x="319" y="1107"/>
                  </a:cubicBezTo>
                  <a:cubicBezTo>
                    <a:pt x="496" y="1107"/>
                    <a:pt x="647" y="966"/>
                    <a:pt x="647" y="789"/>
                  </a:cubicBezTo>
                  <a:lnTo>
                    <a:pt x="647" y="328"/>
                  </a:lnTo>
                  <a:cubicBezTo>
                    <a:pt x="647" y="142"/>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2"/>
            <p:cNvSpPr/>
            <p:nvPr/>
          </p:nvSpPr>
          <p:spPr>
            <a:xfrm>
              <a:off x="6599437" y="2990570"/>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2"/>
            <p:cNvSpPr/>
            <p:nvPr/>
          </p:nvSpPr>
          <p:spPr>
            <a:xfrm>
              <a:off x="6793681" y="2990570"/>
              <a:ext cx="56986" cy="97546"/>
            </a:xfrm>
            <a:custGeom>
              <a:avLst/>
              <a:gdLst/>
              <a:ahLst/>
              <a:cxnLst/>
              <a:rect l="l" t="t" r="r" b="b"/>
              <a:pathLst>
                <a:path w="673" h="1152" extrusionOk="0">
                  <a:moveTo>
                    <a:pt x="336" y="0"/>
                  </a:moveTo>
                  <a:cubicBezTo>
                    <a:pt x="151" y="0"/>
                    <a:pt x="0" y="151"/>
                    <a:pt x="0" y="337"/>
                  </a:cubicBezTo>
                  <a:lnTo>
                    <a:pt x="0" y="815"/>
                  </a:lnTo>
                  <a:cubicBezTo>
                    <a:pt x="0" y="1001"/>
                    <a:pt x="151" y="1151"/>
                    <a:pt x="336" y="1151"/>
                  </a:cubicBezTo>
                  <a:cubicBezTo>
                    <a:pt x="522" y="1151"/>
                    <a:pt x="673" y="1001"/>
                    <a:pt x="673" y="815"/>
                  </a:cubicBezTo>
                  <a:lnTo>
                    <a:pt x="673" y="337"/>
                  </a:lnTo>
                  <a:cubicBezTo>
                    <a:pt x="673" y="151"/>
                    <a:pt x="522" y="0"/>
                    <a:pt x="336"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2"/>
            <p:cNvSpPr/>
            <p:nvPr/>
          </p:nvSpPr>
          <p:spPr>
            <a:xfrm>
              <a:off x="6890380" y="2990570"/>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2"/>
            <p:cNvSpPr/>
            <p:nvPr/>
          </p:nvSpPr>
          <p:spPr>
            <a:xfrm>
              <a:off x="6599437"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2"/>
            <p:cNvSpPr/>
            <p:nvPr/>
          </p:nvSpPr>
          <p:spPr>
            <a:xfrm>
              <a:off x="6696898"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2"/>
            <p:cNvSpPr/>
            <p:nvPr/>
          </p:nvSpPr>
          <p:spPr>
            <a:xfrm>
              <a:off x="6890380" y="3124016"/>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2"/>
            <p:cNvSpPr/>
            <p:nvPr/>
          </p:nvSpPr>
          <p:spPr>
            <a:xfrm>
              <a:off x="6459301" y="2496497"/>
              <a:ext cx="252670" cy="371215"/>
            </a:xfrm>
            <a:custGeom>
              <a:avLst/>
              <a:gdLst/>
              <a:ahLst/>
              <a:cxnLst/>
              <a:rect l="l" t="t" r="r" b="b"/>
              <a:pathLst>
                <a:path w="2984" h="4384" extrusionOk="0">
                  <a:moveTo>
                    <a:pt x="0" y="1"/>
                  </a:moveTo>
                  <a:lnTo>
                    <a:pt x="0" y="4383"/>
                  </a:lnTo>
                  <a:lnTo>
                    <a:pt x="2984" y="4383"/>
                  </a:lnTo>
                  <a:lnTo>
                    <a:pt x="2984" y="1"/>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2"/>
            <p:cNvSpPr/>
            <p:nvPr/>
          </p:nvSpPr>
          <p:spPr>
            <a:xfrm>
              <a:off x="6459301" y="2496497"/>
              <a:ext cx="252670" cy="34632"/>
            </a:xfrm>
            <a:custGeom>
              <a:avLst/>
              <a:gdLst/>
              <a:ahLst/>
              <a:cxnLst/>
              <a:rect l="l" t="t" r="r" b="b"/>
              <a:pathLst>
                <a:path w="2984" h="409" extrusionOk="0">
                  <a:moveTo>
                    <a:pt x="0" y="1"/>
                  </a:moveTo>
                  <a:lnTo>
                    <a:pt x="0" y="408"/>
                  </a:lnTo>
                  <a:lnTo>
                    <a:pt x="2984" y="408"/>
                  </a:lnTo>
                  <a:lnTo>
                    <a:pt x="2984" y="1"/>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2"/>
            <p:cNvSpPr/>
            <p:nvPr/>
          </p:nvSpPr>
          <p:spPr>
            <a:xfrm>
              <a:off x="6448801" y="2426048"/>
              <a:ext cx="273670" cy="70534"/>
            </a:xfrm>
            <a:custGeom>
              <a:avLst/>
              <a:gdLst/>
              <a:ahLst/>
              <a:cxnLst/>
              <a:rect l="l" t="t" r="r" b="b"/>
              <a:pathLst>
                <a:path w="3232" h="833" extrusionOk="0">
                  <a:moveTo>
                    <a:pt x="0" y="1"/>
                  </a:moveTo>
                  <a:lnTo>
                    <a:pt x="0" y="833"/>
                  </a:lnTo>
                  <a:lnTo>
                    <a:pt x="3232" y="833"/>
                  </a:lnTo>
                  <a:lnTo>
                    <a:pt x="32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2"/>
            <p:cNvSpPr/>
            <p:nvPr/>
          </p:nvSpPr>
          <p:spPr>
            <a:xfrm>
              <a:off x="6448801" y="2426048"/>
              <a:ext cx="51059" cy="70534"/>
            </a:xfrm>
            <a:custGeom>
              <a:avLst/>
              <a:gdLst/>
              <a:ahLst/>
              <a:cxnLst/>
              <a:rect l="l" t="t" r="r" b="b"/>
              <a:pathLst>
                <a:path w="603" h="833" extrusionOk="0">
                  <a:moveTo>
                    <a:pt x="0" y="1"/>
                  </a:moveTo>
                  <a:lnTo>
                    <a:pt x="0" y="833"/>
                  </a:lnTo>
                  <a:lnTo>
                    <a:pt x="602" y="833"/>
                  </a:lnTo>
                  <a:lnTo>
                    <a:pt x="602"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2"/>
            <p:cNvSpPr/>
            <p:nvPr/>
          </p:nvSpPr>
          <p:spPr>
            <a:xfrm>
              <a:off x="6670649" y="2426048"/>
              <a:ext cx="51144" cy="70534"/>
            </a:xfrm>
            <a:custGeom>
              <a:avLst/>
              <a:gdLst/>
              <a:ahLst/>
              <a:cxnLst/>
              <a:rect l="l" t="t" r="r" b="b"/>
              <a:pathLst>
                <a:path w="604" h="833" extrusionOk="0">
                  <a:moveTo>
                    <a:pt x="1" y="1"/>
                  </a:moveTo>
                  <a:lnTo>
                    <a:pt x="1" y="833"/>
                  </a:lnTo>
                  <a:lnTo>
                    <a:pt x="603" y="833"/>
                  </a:lnTo>
                  <a:lnTo>
                    <a:pt x="603"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2"/>
            <p:cNvSpPr/>
            <p:nvPr/>
          </p:nvSpPr>
          <p:spPr>
            <a:xfrm>
              <a:off x="6228392" y="2349926"/>
              <a:ext cx="1939481" cy="680448"/>
            </a:xfrm>
            <a:custGeom>
              <a:avLst/>
              <a:gdLst/>
              <a:ahLst/>
              <a:cxnLst/>
              <a:rect l="l" t="t" r="r" b="b"/>
              <a:pathLst>
                <a:path w="22905" h="8036" extrusionOk="0">
                  <a:moveTo>
                    <a:pt x="11457" y="1"/>
                  </a:moveTo>
                  <a:cubicBezTo>
                    <a:pt x="11380" y="1"/>
                    <a:pt x="11302" y="23"/>
                    <a:pt x="11236" y="67"/>
                  </a:cubicBezTo>
                  <a:lnTo>
                    <a:pt x="0" y="7566"/>
                  </a:lnTo>
                  <a:lnTo>
                    <a:pt x="0" y="8036"/>
                  </a:lnTo>
                  <a:lnTo>
                    <a:pt x="22905" y="8036"/>
                  </a:lnTo>
                  <a:lnTo>
                    <a:pt x="22905" y="7566"/>
                  </a:lnTo>
                  <a:lnTo>
                    <a:pt x="11678" y="67"/>
                  </a:lnTo>
                  <a:cubicBezTo>
                    <a:pt x="11612" y="23"/>
                    <a:pt x="11534" y="1"/>
                    <a:pt x="11457" y="1"/>
                  </a:cubicBezTo>
                  <a:close/>
                </a:path>
              </a:pathLst>
            </a:custGeom>
            <a:solidFill>
              <a:srgbClr val="DE7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2"/>
            <p:cNvSpPr/>
            <p:nvPr/>
          </p:nvSpPr>
          <p:spPr>
            <a:xfrm>
              <a:off x="7471334" y="2557970"/>
              <a:ext cx="105844" cy="37596"/>
            </a:xfrm>
            <a:custGeom>
              <a:avLst/>
              <a:gdLst/>
              <a:ahLst/>
              <a:cxnLst/>
              <a:rect l="l" t="t" r="r" b="b"/>
              <a:pathLst>
                <a:path w="1250" h="444" extrusionOk="0">
                  <a:moveTo>
                    <a:pt x="222" y="1"/>
                  </a:moveTo>
                  <a:cubicBezTo>
                    <a:pt x="107" y="1"/>
                    <a:pt x="1" y="98"/>
                    <a:pt x="1" y="222"/>
                  </a:cubicBezTo>
                  <a:cubicBezTo>
                    <a:pt x="1" y="346"/>
                    <a:pt x="107" y="443"/>
                    <a:pt x="222" y="443"/>
                  </a:cubicBezTo>
                  <a:lnTo>
                    <a:pt x="1249" y="443"/>
                  </a:lnTo>
                  <a:lnTo>
                    <a:pt x="585" y="1"/>
                  </a:ln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2"/>
            <p:cNvSpPr/>
            <p:nvPr/>
          </p:nvSpPr>
          <p:spPr>
            <a:xfrm>
              <a:off x="6871582" y="2722915"/>
              <a:ext cx="217530" cy="37596"/>
            </a:xfrm>
            <a:custGeom>
              <a:avLst/>
              <a:gdLst/>
              <a:ahLst/>
              <a:cxnLst/>
              <a:rect l="l" t="t" r="r" b="b"/>
              <a:pathLst>
                <a:path w="2569" h="444" extrusionOk="0">
                  <a:moveTo>
                    <a:pt x="222" y="1"/>
                  </a:moveTo>
                  <a:cubicBezTo>
                    <a:pt x="107" y="1"/>
                    <a:pt x="1" y="98"/>
                    <a:pt x="1" y="222"/>
                  </a:cubicBezTo>
                  <a:cubicBezTo>
                    <a:pt x="1" y="337"/>
                    <a:pt x="107" y="443"/>
                    <a:pt x="222" y="443"/>
                  </a:cubicBezTo>
                  <a:lnTo>
                    <a:pt x="2347" y="443"/>
                  </a:lnTo>
                  <a:cubicBezTo>
                    <a:pt x="2471" y="443"/>
                    <a:pt x="2568" y="337"/>
                    <a:pt x="2568" y="222"/>
                  </a:cubicBezTo>
                  <a:cubicBezTo>
                    <a:pt x="2568" y="98"/>
                    <a:pt x="2471" y="1"/>
                    <a:pt x="2347"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2"/>
            <p:cNvSpPr/>
            <p:nvPr/>
          </p:nvSpPr>
          <p:spPr>
            <a:xfrm>
              <a:off x="7191738" y="2614194"/>
              <a:ext cx="137258" cy="37596"/>
            </a:xfrm>
            <a:custGeom>
              <a:avLst/>
              <a:gdLst/>
              <a:ahLst/>
              <a:cxnLst/>
              <a:rect l="l" t="t" r="r" b="b"/>
              <a:pathLst>
                <a:path w="1621" h="444" extrusionOk="0">
                  <a:moveTo>
                    <a:pt x="222" y="1"/>
                  </a:moveTo>
                  <a:cubicBezTo>
                    <a:pt x="98" y="1"/>
                    <a:pt x="0" y="107"/>
                    <a:pt x="0" y="222"/>
                  </a:cubicBezTo>
                  <a:cubicBezTo>
                    <a:pt x="0" y="346"/>
                    <a:pt x="98" y="443"/>
                    <a:pt x="222" y="443"/>
                  </a:cubicBezTo>
                  <a:lnTo>
                    <a:pt x="1399" y="443"/>
                  </a:lnTo>
                  <a:cubicBezTo>
                    <a:pt x="1523" y="443"/>
                    <a:pt x="1621" y="346"/>
                    <a:pt x="1621" y="222"/>
                  </a:cubicBezTo>
                  <a:cubicBezTo>
                    <a:pt x="1621" y="107"/>
                    <a:pt x="1523" y="1"/>
                    <a:pt x="1399"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2"/>
            <p:cNvSpPr/>
            <p:nvPr/>
          </p:nvSpPr>
          <p:spPr>
            <a:xfrm>
              <a:off x="6763622" y="2865337"/>
              <a:ext cx="216768" cy="37596"/>
            </a:xfrm>
            <a:custGeom>
              <a:avLst/>
              <a:gdLst/>
              <a:ahLst/>
              <a:cxnLst/>
              <a:rect l="l" t="t" r="r" b="b"/>
              <a:pathLst>
                <a:path w="2560" h="444" extrusionOk="0">
                  <a:moveTo>
                    <a:pt x="222" y="1"/>
                  </a:moveTo>
                  <a:cubicBezTo>
                    <a:pt x="98" y="1"/>
                    <a:pt x="1" y="98"/>
                    <a:pt x="1" y="222"/>
                  </a:cubicBezTo>
                  <a:cubicBezTo>
                    <a:pt x="1" y="346"/>
                    <a:pt x="98" y="443"/>
                    <a:pt x="222" y="443"/>
                  </a:cubicBezTo>
                  <a:lnTo>
                    <a:pt x="2338" y="443"/>
                  </a:lnTo>
                  <a:cubicBezTo>
                    <a:pt x="2462" y="443"/>
                    <a:pt x="2560" y="346"/>
                    <a:pt x="2560" y="222"/>
                  </a:cubicBezTo>
                  <a:cubicBezTo>
                    <a:pt x="2560" y="98"/>
                    <a:pt x="2462" y="1"/>
                    <a:pt x="2338"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2"/>
            <p:cNvSpPr/>
            <p:nvPr/>
          </p:nvSpPr>
          <p:spPr>
            <a:xfrm>
              <a:off x="7218749" y="2382525"/>
              <a:ext cx="94497" cy="37596"/>
            </a:xfrm>
            <a:custGeom>
              <a:avLst/>
              <a:gdLst/>
              <a:ahLst/>
              <a:cxnLst/>
              <a:rect l="l" t="t" r="r" b="b"/>
              <a:pathLst>
                <a:path w="1116" h="444" extrusionOk="0">
                  <a:moveTo>
                    <a:pt x="221" y="1"/>
                  </a:moveTo>
                  <a:cubicBezTo>
                    <a:pt x="97" y="1"/>
                    <a:pt x="0" y="98"/>
                    <a:pt x="0" y="222"/>
                  </a:cubicBezTo>
                  <a:cubicBezTo>
                    <a:pt x="0" y="346"/>
                    <a:pt x="97" y="444"/>
                    <a:pt x="221" y="444"/>
                  </a:cubicBezTo>
                  <a:lnTo>
                    <a:pt x="1116" y="444"/>
                  </a:lnTo>
                  <a:lnTo>
                    <a:pt x="452" y="1"/>
                  </a:ln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2"/>
            <p:cNvSpPr/>
            <p:nvPr/>
          </p:nvSpPr>
          <p:spPr>
            <a:xfrm>
              <a:off x="7558295" y="2755938"/>
              <a:ext cx="137343" cy="37511"/>
            </a:xfrm>
            <a:custGeom>
              <a:avLst/>
              <a:gdLst/>
              <a:ahLst/>
              <a:cxnLst/>
              <a:rect l="l" t="t" r="r" b="b"/>
              <a:pathLst>
                <a:path w="1622" h="443" extrusionOk="0">
                  <a:moveTo>
                    <a:pt x="222" y="0"/>
                  </a:moveTo>
                  <a:cubicBezTo>
                    <a:pt x="98" y="0"/>
                    <a:pt x="1" y="106"/>
                    <a:pt x="1" y="221"/>
                  </a:cubicBezTo>
                  <a:cubicBezTo>
                    <a:pt x="1" y="345"/>
                    <a:pt x="98" y="443"/>
                    <a:pt x="222" y="443"/>
                  </a:cubicBezTo>
                  <a:lnTo>
                    <a:pt x="1400" y="443"/>
                  </a:lnTo>
                  <a:cubicBezTo>
                    <a:pt x="1524" y="443"/>
                    <a:pt x="1621" y="345"/>
                    <a:pt x="1621" y="221"/>
                  </a:cubicBezTo>
                  <a:cubicBezTo>
                    <a:pt x="1621" y="106"/>
                    <a:pt x="1524" y="0"/>
                    <a:pt x="1400"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2"/>
            <p:cNvSpPr/>
            <p:nvPr/>
          </p:nvSpPr>
          <p:spPr>
            <a:xfrm>
              <a:off x="7671505" y="2867623"/>
              <a:ext cx="137258" cy="37596"/>
            </a:xfrm>
            <a:custGeom>
              <a:avLst/>
              <a:gdLst/>
              <a:ahLst/>
              <a:cxnLst/>
              <a:rect l="l" t="t" r="r" b="b"/>
              <a:pathLst>
                <a:path w="1621" h="444" extrusionOk="0">
                  <a:moveTo>
                    <a:pt x="222" y="0"/>
                  </a:moveTo>
                  <a:cubicBezTo>
                    <a:pt x="98" y="0"/>
                    <a:pt x="1" y="98"/>
                    <a:pt x="1" y="222"/>
                  </a:cubicBezTo>
                  <a:cubicBezTo>
                    <a:pt x="1" y="346"/>
                    <a:pt x="98" y="443"/>
                    <a:pt x="222" y="443"/>
                  </a:cubicBezTo>
                  <a:lnTo>
                    <a:pt x="1400" y="443"/>
                  </a:lnTo>
                  <a:cubicBezTo>
                    <a:pt x="1524" y="443"/>
                    <a:pt x="1621" y="346"/>
                    <a:pt x="1621" y="222"/>
                  </a:cubicBezTo>
                  <a:cubicBezTo>
                    <a:pt x="1621" y="98"/>
                    <a:pt x="1524" y="0"/>
                    <a:pt x="1400"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2"/>
            <p:cNvSpPr/>
            <p:nvPr/>
          </p:nvSpPr>
          <p:spPr>
            <a:xfrm>
              <a:off x="7415110" y="2867623"/>
              <a:ext cx="216768" cy="37596"/>
            </a:xfrm>
            <a:custGeom>
              <a:avLst/>
              <a:gdLst/>
              <a:ahLst/>
              <a:cxnLst/>
              <a:rect l="l" t="t" r="r" b="b"/>
              <a:pathLst>
                <a:path w="2560" h="444" extrusionOk="0">
                  <a:moveTo>
                    <a:pt x="222" y="0"/>
                  </a:moveTo>
                  <a:cubicBezTo>
                    <a:pt x="98" y="0"/>
                    <a:pt x="1" y="98"/>
                    <a:pt x="1" y="222"/>
                  </a:cubicBezTo>
                  <a:cubicBezTo>
                    <a:pt x="1" y="346"/>
                    <a:pt x="98" y="443"/>
                    <a:pt x="222" y="443"/>
                  </a:cubicBezTo>
                  <a:lnTo>
                    <a:pt x="2338" y="443"/>
                  </a:lnTo>
                  <a:cubicBezTo>
                    <a:pt x="2462" y="443"/>
                    <a:pt x="2559" y="346"/>
                    <a:pt x="2559" y="222"/>
                  </a:cubicBezTo>
                  <a:cubicBezTo>
                    <a:pt x="2559" y="98"/>
                    <a:pt x="2462" y="0"/>
                    <a:pt x="2338"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2"/>
            <p:cNvSpPr/>
            <p:nvPr/>
          </p:nvSpPr>
          <p:spPr>
            <a:xfrm>
              <a:off x="7125014" y="2722915"/>
              <a:ext cx="137258" cy="37596"/>
            </a:xfrm>
            <a:custGeom>
              <a:avLst/>
              <a:gdLst/>
              <a:ahLst/>
              <a:cxnLst/>
              <a:rect l="l" t="t" r="r" b="b"/>
              <a:pathLst>
                <a:path w="1621" h="444" extrusionOk="0">
                  <a:moveTo>
                    <a:pt x="222" y="1"/>
                  </a:moveTo>
                  <a:cubicBezTo>
                    <a:pt x="98" y="1"/>
                    <a:pt x="0" y="98"/>
                    <a:pt x="0" y="222"/>
                  </a:cubicBezTo>
                  <a:cubicBezTo>
                    <a:pt x="0" y="337"/>
                    <a:pt x="98" y="443"/>
                    <a:pt x="222" y="443"/>
                  </a:cubicBezTo>
                  <a:lnTo>
                    <a:pt x="1399" y="443"/>
                  </a:lnTo>
                  <a:cubicBezTo>
                    <a:pt x="1523" y="443"/>
                    <a:pt x="1621" y="337"/>
                    <a:pt x="1621" y="222"/>
                  </a:cubicBezTo>
                  <a:cubicBezTo>
                    <a:pt x="1621" y="98"/>
                    <a:pt x="1523" y="1"/>
                    <a:pt x="1399"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2"/>
            <p:cNvSpPr/>
            <p:nvPr/>
          </p:nvSpPr>
          <p:spPr>
            <a:xfrm>
              <a:off x="6349816" y="2947047"/>
              <a:ext cx="138020" cy="37596"/>
            </a:xfrm>
            <a:custGeom>
              <a:avLst/>
              <a:gdLst/>
              <a:ahLst/>
              <a:cxnLst/>
              <a:rect l="l" t="t" r="r" b="b"/>
              <a:pathLst>
                <a:path w="1630" h="444" extrusionOk="0">
                  <a:moveTo>
                    <a:pt x="222" y="1"/>
                  </a:moveTo>
                  <a:cubicBezTo>
                    <a:pt x="98" y="1"/>
                    <a:pt x="1" y="107"/>
                    <a:pt x="1" y="222"/>
                  </a:cubicBezTo>
                  <a:cubicBezTo>
                    <a:pt x="1" y="346"/>
                    <a:pt x="107" y="444"/>
                    <a:pt x="222" y="444"/>
                  </a:cubicBezTo>
                  <a:lnTo>
                    <a:pt x="1408" y="444"/>
                  </a:lnTo>
                  <a:cubicBezTo>
                    <a:pt x="1523" y="444"/>
                    <a:pt x="1630" y="346"/>
                    <a:pt x="1630" y="222"/>
                  </a:cubicBezTo>
                  <a:cubicBezTo>
                    <a:pt x="1630" y="107"/>
                    <a:pt x="1523" y="1"/>
                    <a:pt x="1408"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2"/>
            <p:cNvSpPr/>
            <p:nvPr/>
          </p:nvSpPr>
          <p:spPr>
            <a:xfrm>
              <a:off x="7793014" y="2947047"/>
              <a:ext cx="217445" cy="37596"/>
            </a:xfrm>
            <a:custGeom>
              <a:avLst/>
              <a:gdLst/>
              <a:ahLst/>
              <a:cxnLst/>
              <a:rect l="l" t="t" r="r" b="b"/>
              <a:pathLst>
                <a:path w="2568" h="444" extrusionOk="0">
                  <a:moveTo>
                    <a:pt x="221" y="1"/>
                  </a:moveTo>
                  <a:cubicBezTo>
                    <a:pt x="97" y="1"/>
                    <a:pt x="0" y="107"/>
                    <a:pt x="0" y="222"/>
                  </a:cubicBezTo>
                  <a:cubicBezTo>
                    <a:pt x="0" y="346"/>
                    <a:pt x="97" y="444"/>
                    <a:pt x="221" y="444"/>
                  </a:cubicBezTo>
                  <a:lnTo>
                    <a:pt x="2346" y="444"/>
                  </a:lnTo>
                  <a:cubicBezTo>
                    <a:pt x="2461" y="444"/>
                    <a:pt x="2568" y="346"/>
                    <a:pt x="2568" y="222"/>
                  </a:cubicBezTo>
                  <a:cubicBezTo>
                    <a:pt x="2568" y="107"/>
                    <a:pt x="2461" y="1"/>
                    <a:pt x="2346"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2"/>
            <p:cNvSpPr/>
            <p:nvPr/>
          </p:nvSpPr>
          <p:spPr>
            <a:xfrm>
              <a:off x="7868713" y="2796412"/>
              <a:ext cx="60797" cy="35309"/>
            </a:xfrm>
            <a:custGeom>
              <a:avLst/>
              <a:gdLst/>
              <a:ahLst/>
              <a:cxnLst/>
              <a:rect l="l" t="t" r="r" b="b"/>
              <a:pathLst>
                <a:path w="718" h="417" extrusionOk="0">
                  <a:moveTo>
                    <a:pt x="106" y="0"/>
                  </a:moveTo>
                  <a:cubicBezTo>
                    <a:pt x="44" y="45"/>
                    <a:pt x="0" y="106"/>
                    <a:pt x="0" y="186"/>
                  </a:cubicBezTo>
                  <a:cubicBezTo>
                    <a:pt x="0" y="310"/>
                    <a:pt x="98" y="408"/>
                    <a:pt x="222" y="408"/>
                  </a:cubicBezTo>
                  <a:lnTo>
                    <a:pt x="222" y="416"/>
                  </a:lnTo>
                  <a:lnTo>
                    <a:pt x="717" y="416"/>
                  </a:lnTo>
                  <a:lnTo>
                    <a:pt x="106" y="0"/>
                  </a:ln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2"/>
            <p:cNvSpPr/>
            <p:nvPr/>
          </p:nvSpPr>
          <p:spPr>
            <a:xfrm>
              <a:off x="6888094" y="2512246"/>
              <a:ext cx="136496" cy="38358"/>
            </a:xfrm>
            <a:custGeom>
              <a:avLst/>
              <a:gdLst/>
              <a:ahLst/>
              <a:cxnLst/>
              <a:rect l="l" t="t" r="r" b="b"/>
              <a:pathLst>
                <a:path w="1612" h="453" extrusionOk="0">
                  <a:moveTo>
                    <a:pt x="665" y="1"/>
                  </a:moveTo>
                  <a:lnTo>
                    <a:pt x="1" y="452"/>
                  </a:lnTo>
                  <a:lnTo>
                    <a:pt x="1391" y="452"/>
                  </a:lnTo>
                  <a:cubicBezTo>
                    <a:pt x="1515" y="452"/>
                    <a:pt x="1612" y="346"/>
                    <a:pt x="1612" y="231"/>
                  </a:cubicBezTo>
                  <a:lnTo>
                    <a:pt x="1612" y="222"/>
                  </a:lnTo>
                  <a:cubicBezTo>
                    <a:pt x="1612" y="107"/>
                    <a:pt x="1515" y="1"/>
                    <a:pt x="1391"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2"/>
            <p:cNvSpPr/>
            <p:nvPr/>
          </p:nvSpPr>
          <p:spPr>
            <a:xfrm>
              <a:off x="6735933" y="2618004"/>
              <a:ext cx="60035" cy="34547"/>
            </a:xfrm>
            <a:custGeom>
              <a:avLst/>
              <a:gdLst/>
              <a:ahLst/>
              <a:cxnLst/>
              <a:rect l="l" t="t" r="r" b="b"/>
              <a:pathLst>
                <a:path w="709" h="408" extrusionOk="0">
                  <a:moveTo>
                    <a:pt x="602" y="0"/>
                  </a:moveTo>
                  <a:lnTo>
                    <a:pt x="0" y="407"/>
                  </a:lnTo>
                  <a:lnTo>
                    <a:pt x="487" y="407"/>
                  </a:lnTo>
                  <a:cubicBezTo>
                    <a:pt x="602" y="407"/>
                    <a:pt x="709" y="301"/>
                    <a:pt x="709" y="186"/>
                  </a:cubicBezTo>
                  <a:lnTo>
                    <a:pt x="709" y="177"/>
                  </a:lnTo>
                  <a:cubicBezTo>
                    <a:pt x="709" y="106"/>
                    <a:pt x="664" y="35"/>
                    <a:pt x="602"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2"/>
            <p:cNvSpPr/>
            <p:nvPr/>
          </p:nvSpPr>
          <p:spPr>
            <a:xfrm>
              <a:off x="6561249" y="2793364"/>
              <a:ext cx="138020" cy="37596"/>
            </a:xfrm>
            <a:custGeom>
              <a:avLst/>
              <a:gdLst/>
              <a:ahLst/>
              <a:cxnLst/>
              <a:rect l="l" t="t" r="r" b="b"/>
              <a:pathLst>
                <a:path w="1630" h="444" extrusionOk="0">
                  <a:moveTo>
                    <a:pt x="222" y="1"/>
                  </a:moveTo>
                  <a:cubicBezTo>
                    <a:pt x="107" y="1"/>
                    <a:pt x="0" y="107"/>
                    <a:pt x="0" y="222"/>
                  </a:cubicBezTo>
                  <a:cubicBezTo>
                    <a:pt x="0" y="346"/>
                    <a:pt x="107" y="444"/>
                    <a:pt x="222" y="444"/>
                  </a:cubicBezTo>
                  <a:lnTo>
                    <a:pt x="1408" y="444"/>
                  </a:lnTo>
                  <a:cubicBezTo>
                    <a:pt x="1532" y="444"/>
                    <a:pt x="1629" y="346"/>
                    <a:pt x="1629" y="222"/>
                  </a:cubicBezTo>
                  <a:cubicBezTo>
                    <a:pt x="1629" y="107"/>
                    <a:pt x="1523" y="1"/>
                    <a:pt x="1408"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2"/>
            <p:cNvSpPr/>
            <p:nvPr/>
          </p:nvSpPr>
          <p:spPr>
            <a:xfrm>
              <a:off x="6527464" y="2947047"/>
              <a:ext cx="138105" cy="37596"/>
            </a:xfrm>
            <a:custGeom>
              <a:avLst/>
              <a:gdLst/>
              <a:ahLst/>
              <a:cxnLst/>
              <a:rect l="l" t="t" r="r" b="b"/>
              <a:pathLst>
                <a:path w="1631" h="444" extrusionOk="0">
                  <a:moveTo>
                    <a:pt x="222" y="1"/>
                  </a:moveTo>
                  <a:cubicBezTo>
                    <a:pt x="107" y="1"/>
                    <a:pt x="1" y="107"/>
                    <a:pt x="1" y="222"/>
                  </a:cubicBezTo>
                  <a:cubicBezTo>
                    <a:pt x="1" y="346"/>
                    <a:pt x="107" y="444"/>
                    <a:pt x="222" y="444"/>
                  </a:cubicBezTo>
                  <a:lnTo>
                    <a:pt x="1409" y="444"/>
                  </a:lnTo>
                  <a:cubicBezTo>
                    <a:pt x="1533" y="444"/>
                    <a:pt x="1630" y="346"/>
                    <a:pt x="1630" y="222"/>
                  </a:cubicBezTo>
                  <a:cubicBezTo>
                    <a:pt x="1630" y="107"/>
                    <a:pt x="1524" y="1"/>
                    <a:pt x="1409"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2"/>
            <p:cNvSpPr/>
            <p:nvPr/>
          </p:nvSpPr>
          <p:spPr>
            <a:xfrm>
              <a:off x="6229155" y="3030282"/>
              <a:ext cx="1938719" cy="57071"/>
            </a:xfrm>
            <a:custGeom>
              <a:avLst/>
              <a:gdLst/>
              <a:ahLst/>
              <a:cxnLst/>
              <a:rect l="l" t="t" r="r" b="b"/>
              <a:pathLst>
                <a:path w="22896" h="674" extrusionOk="0">
                  <a:moveTo>
                    <a:pt x="0" y="1"/>
                  </a:moveTo>
                  <a:lnTo>
                    <a:pt x="0" y="673"/>
                  </a:lnTo>
                  <a:lnTo>
                    <a:pt x="22896" y="673"/>
                  </a:lnTo>
                  <a:lnTo>
                    <a:pt x="228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2"/>
            <p:cNvSpPr/>
            <p:nvPr/>
          </p:nvSpPr>
          <p:spPr>
            <a:xfrm>
              <a:off x="6229155" y="3030282"/>
              <a:ext cx="194244" cy="57071"/>
            </a:xfrm>
            <a:custGeom>
              <a:avLst/>
              <a:gdLst/>
              <a:ahLst/>
              <a:cxnLst/>
              <a:rect l="l" t="t" r="r" b="b"/>
              <a:pathLst>
                <a:path w="2294" h="674" extrusionOk="0">
                  <a:moveTo>
                    <a:pt x="0" y="1"/>
                  </a:moveTo>
                  <a:lnTo>
                    <a:pt x="0" y="673"/>
                  </a:lnTo>
                  <a:lnTo>
                    <a:pt x="2293" y="673"/>
                  </a:lnTo>
                  <a:lnTo>
                    <a:pt x="22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2"/>
            <p:cNvSpPr/>
            <p:nvPr/>
          </p:nvSpPr>
          <p:spPr>
            <a:xfrm>
              <a:off x="7973625" y="3030282"/>
              <a:ext cx="194244" cy="57071"/>
            </a:xfrm>
            <a:custGeom>
              <a:avLst/>
              <a:gdLst/>
              <a:ahLst/>
              <a:cxnLst/>
              <a:rect l="l" t="t" r="r" b="b"/>
              <a:pathLst>
                <a:path w="2294" h="674" extrusionOk="0">
                  <a:moveTo>
                    <a:pt x="1" y="1"/>
                  </a:moveTo>
                  <a:lnTo>
                    <a:pt x="1" y="673"/>
                  </a:lnTo>
                  <a:lnTo>
                    <a:pt x="2294" y="673"/>
                  </a:lnTo>
                  <a:lnTo>
                    <a:pt x="22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2"/>
            <p:cNvSpPr/>
            <p:nvPr/>
          </p:nvSpPr>
          <p:spPr>
            <a:xfrm>
              <a:off x="6888856" y="2857124"/>
              <a:ext cx="619313" cy="906446"/>
            </a:xfrm>
            <a:custGeom>
              <a:avLst/>
              <a:gdLst/>
              <a:ahLst/>
              <a:cxnLst/>
              <a:rect l="l" t="t" r="r" b="b"/>
              <a:pathLst>
                <a:path w="7314" h="10705" extrusionOk="0">
                  <a:moveTo>
                    <a:pt x="3657" y="0"/>
                  </a:moveTo>
                  <a:lnTo>
                    <a:pt x="0" y="2718"/>
                  </a:lnTo>
                  <a:lnTo>
                    <a:pt x="0" y="10705"/>
                  </a:lnTo>
                  <a:lnTo>
                    <a:pt x="7314" y="10705"/>
                  </a:lnTo>
                  <a:lnTo>
                    <a:pt x="7314" y="2718"/>
                  </a:lnTo>
                  <a:lnTo>
                    <a:pt x="3657" y="0"/>
                  </a:lnTo>
                  <a:close/>
                </a:path>
              </a:pathLst>
            </a:custGeom>
            <a:solidFill>
              <a:srgbClr val="DE7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2"/>
            <p:cNvSpPr/>
            <p:nvPr/>
          </p:nvSpPr>
          <p:spPr>
            <a:xfrm>
              <a:off x="6333305" y="3087268"/>
              <a:ext cx="555637" cy="676299"/>
            </a:xfrm>
            <a:custGeom>
              <a:avLst/>
              <a:gdLst/>
              <a:ahLst/>
              <a:cxnLst/>
              <a:rect l="l" t="t" r="r" b="b"/>
              <a:pathLst>
                <a:path w="6562" h="7987" extrusionOk="0">
                  <a:moveTo>
                    <a:pt x="1" y="0"/>
                  </a:moveTo>
                  <a:lnTo>
                    <a:pt x="1" y="7987"/>
                  </a:lnTo>
                  <a:lnTo>
                    <a:pt x="6561" y="7987"/>
                  </a:lnTo>
                  <a:lnTo>
                    <a:pt x="6561" y="0"/>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2"/>
            <p:cNvSpPr/>
            <p:nvPr/>
          </p:nvSpPr>
          <p:spPr>
            <a:xfrm>
              <a:off x="6259129" y="3087268"/>
              <a:ext cx="74260" cy="676299"/>
            </a:xfrm>
            <a:custGeom>
              <a:avLst/>
              <a:gdLst/>
              <a:ahLst/>
              <a:cxnLst/>
              <a:rect l="l" t="t" r="r" b="b"/>
              <a:pathLst>
                <a:path w="877" h="7987" extrusionOk="0">
                  <a:moveTo>
                    <a:pt x="0" y="0"/>
                  </a:moveTo>
                  <a:lnTo>
                    <a:pt x="0" y="7987"/>
                  </a:lnTo>
                  <a:lnTo>
                    <a:pt x="877" y="7987"/>
                  </a:lnTo>
                  <a:lnTo>
                    <a:pt x="877"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2"/>
            <p:cNvSpPr/>
            <p:nvPr/>
          </p:nvSpPr>
          <p:spPr>
            <a:xfrm>
              <a:off x="6481062" y="3160765"/>
              <a:ext cx="28535" cy="308894"/>
            </a:xfrm>
            <a:custGeom>
              <a:avLst/>
              <a:gdLst/>
              <a:ahLst/>
              <a:cxnLst/>
              <a:rect l="l" t="t" r="r" b="b"/>
              <a:pathLst>
                <a:path w="337" h="3648" extrusionOk="0">
                  <a:moveTo>
                    <a:pt x="0" y="0"/>
                  </a:moveTo>
                  <a:lnTo>
                    <a:pt x="0" y="3648"/>
                  </a:lnTo>
                  <a:lnTo>
                    <a:pt x="336" y="3648"/>
                  </a:lnTo>
                  <a:lnTo>
                    <a:pt x="336"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2"/>
            <p:cNvSpPr/>
            <p:nvPr/>
          </p:nvSpPr>
          <p:spPr>
            <a:xfrm>
              <a:off x="6481062" y="3160765"/>
              <a:ext cx="260206" cy="29298"/>
            </a:xfrm>
            <a:custGeom>
              <a:avLst/>
              <a:gdLst/>
              <a:ahLst/>
              <a:cxnLst/>
              <a:rect l="l" t="t" r="r" b="b"/>
              <a:pathLst>
                <a:path w="3073" h="346" extrusionOk="0">
                  <a:moveTo>
                    <a:pt x="0" y="0"/>
                  </a:moveTo>
                  <a:lnTo>
                    <a:pt x="0" y="345"/>
                  </a:lnTo>
                  <a:lnTo>
                    <a:pt x="3072" y="345"/>
                  </a:lnTo>
                  <a:lnTo>
                    <a:pt x="3072"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2"/>
            <p:cNvSpPr/>
            <p:nvPr/>
          </p:nvSpPr>
          <p:spPr>
            <a:xfrm>
              <a:off x="6481062" y="3440359"/>
              <a:ext cx="260206" cy="29298"/>
            </a:xfrm>
            <a:custGeom>
              <a:avLst/>
              <a:gdLst/>
              <a:ahLst/>
              <a:cxnLst/>
              <a:rect l="l" t="t" r="r" b="b"/>
              <a:pathLst>
                <a:path w="3073" h="346" extrusionOk="0">
                  <a:moveTo>
                    <a:pt x="0" y="1"/>
                  </a:moveTo>
                  <a:lnTo>
                    <a:pt x="0" y="346"/>
                  </a:lnTo>
                  <a:lnTo>
                    <a:pt x="3072" y="346"/>
                  </a:lnTo>
                  <a:lnTo>
                    <a:pt x="3072"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2"/>
            <p:cNvSpPr/>
            <p:nvPr/>
          </p:nvSpPr>
          <p:spPr>
            <a:xfrm>
              <a:off x="6712648" y="3160765"/>
              <a:ext cx="28620" cy="308894"/>
            </a:xfrm>
            <a:custGeom>
              <a:avLst/>
              <a:gdLst/>
              <a:ahLst/>
              <a:cxnLst/>
              <a:rect l="l" t="t" r="r" b="b"/>
              <a:pathLst>
                <a:path w="338" h="3648" extrusionOk="0">
                  <a:moveTo>
                    <a:pt x="1" y="0"/>
                  </a:moveTo>
                  <a:lnTo>
                    <a:pt x="1" y="3648"/>
                  </a:lnTo>
                  <a:lnTo>
                    <a:pt x="337" y="3648"/>
                  </a:lnTo>
                  <a:lnTo>
                    <a:pt x="337"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2"/>
            <p:cNvSpPr/>
            <p:nvPr/>
          </p:nvSpPr>
          <p:spPr>
            <a:xfrm>
              <a:off x="6509513" y="3189977"/>
              <a:ext cx="202458" cy="250469"/>
            </a:xfrm>
            <a:custGeom>
              <a:avLst/>
              <a:gdLst/>
              <a:ahLst/>
              <a:cxnLst/>
              <a:rect l="l" t="t" r="r" b="b"/>
              <a:pathLst>
                <a:path w="2391" h="2958" extrusionOk="0">
                  <a:moveTo>
                    <a:pt x="0" y="0"/>
                  </a:moveTo>
                  <a:lnTo>
                    <a:pt x="0" y="2958"/>
                  </a:lnTo>
                  <a:lnTo>
                    <a:pt x="2391" y="2958"/>
                  </a:lnTo>
                  <a:lnTo>
                    <a:pt x="2391" y="0"/>
                  </a:ln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2"/>
            <p:cNvSpPr/>
            <p:nvPr/>
          </p:nvSpPr>
          <p:spPr>
            <a:xfrm>
              <a:off x="6509513" y="3189977"/>
              <a:ext cx="203220" cy="250469"/>
            </a:xfrm>
            <a:custGeom>
              <a:avLst/>
              <a:gdLst/>
              <a:ahLst/>
              <a:cxnLst/>
              <a:rect l="l" t="t" r="r" b="b"/>
              <a:pathLst>
                <a:path w="2400" h="2958" extrusionOk="0">
                  <a:moveTo>
                    <a:pt x="0" y="0"/>
                  </a:moveTo>
                  <a:lnTo>
                    <a:pt x="0" y="2958"/>
                  </a:lnTo>
                  <a:lnTo>
                    <a:pt x="2400" y="0"/>
                  </a:ln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2"/>
            <p:cNvSpPr/>
            <p:nvPr/>
          </p:nvSpPr>
          <p:spPr>
            <a:xfrm>
              <a:off x="6480300" y="3285913"/>
              <a:ext cx="260968" cy="29382"/>
            </a:xfrm>
            <a:custGeom>
              <a:avLst/>
              <a:gdLst/>
              <a:ahLst/>
              <a:cxnLst/>
              <a:rect l="l" t="t" r="r" b="b"/>
              <a:pathLst>
                <a:path w="3082" h="347" extrusionOk="0">
                  <a:moveTo>
                    <a:pt x="0" y="1"/>
                  </a:moveTo>
                  <a:lnTo>
                    <a:pt x="0" y="346"/>
                  </a:lnTo>
                  <a:lnTo>
                    <a:pt x="3081" y="346"/>
                  </a:lnTo>
                  <a:lnTo>
                    <a:pt x="3081"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2"/>
            <p:cNvSpPr/>
            <p:nvPr/>
          </p:nvSpPr>
          <p:spPr>
            <a:xfrm>
              <a:off x="6596474" y="3160765"/>
              <a:ext cx="29298" cy="154532"/>
            </a:xfrm>
            <a:custGeom>
              <a:avLst/>
              <a:gdLst/>
              <a:ahLst/>
              <a:cxnLst/>
              <a:rect l="l" t="t" r="r" b="b"/>
              <a:pathLst>
                <a:path w="346" h="1825" extrusionOk="0">
                  <a:moveTo>
                    <a:pt x="0" y="0"/>
                  </a:moveTo>
                  <a:lnTo>
                    <a:pt x="0" y="1824"/>
                  </a:lnTo>
                  <a:lnTo>
                    <a:pt x="346" y="1824"/>
                  </a:lnTo>
                  <a:lnTo>
                    <a:pt x="346"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2"/>
            <p:cNvSpPr/>
            <p:nvPr/>
          </p:nvSpPr>
          <p:spPr>
            <a:xfrm>
              <a:off x="6459301" y="3469571"/>
              <a:ext cx="302967" cy="42846"/>
            </a:xfrm>
            <a:custGeom>
              <a:avLst/>
              <a:gdLst/>
              <a:ahLst/>
              <a:cxnLst/>
              <a:rect l="l" t="t" r="r" b="b"/>
              <a:pathLst>
                <a:path w="3578" h="506" extrusionOk="0">
                  <a:moveTo>
                    <a:pt x="0" y="1"/>
                  </a:moveTo>
                  <a:lnTo>
                    <a:pt x="0" y="506"/>
                  </a:lnTo>
                  <a:lnTo>
                    <a:pt x="3577" y="506"/>
                  </a:lnTo>
                  <a:lnTo>
                    <a:pt x="3577"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2"/>
            <p:cNvSpPr/>
            <p:nvPr/>
          </p:nvSpPr>
          <p:spPr>
            <a:xfrm>
              <a:off x="6459301" y="3469571"/>
              <a:ext cx="42761" cy="42846"/>
            </a:xfrm>
            <a:custGeom>
              <a:avLst/>
              <a:gdLst/>
              <a:ahLst/>
              <a:cxnLst/>
              <a:rect l="l" t="t" r="r" b="b"/>
              <a:pathLst>
                <a:path w="505" h="506" extrusionOk="0">
                  <a:moveTo>
                    <a:pt x="0" y="1"/>
                  </a:moveTo>
                  <a:lnTo>
                    <a:pt x="0" y="506"/>
                  </a:lnTo>
                  <a:lnTo>
                    <a:pt x="505" y="506"/>
                  </a:lnTo>
                  <a:lnTo>
                    <a:pt x="505"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2"/>
            <p:cNvSpPr/>
            <p:nvPr/>
          </p:nvSpPr>
          <p:spPr>
            <a:xfrm>
              <a:off x="6720184" y="3469571"/>
              <a:ext cx="42083" cy="42846"/>
            </a:xfrm>
            <a:custGeom>
              <a:avLst/>
              <a:gdLst/>
              <a:ahLst/>
              <a:cxnLst/>
              <a:rect l="l" t="t" r="r" b="b"/>
              <a:pathLst>
                <a:path w="497" h="506" extrusionOk="0">
                  <a:moveTo>
                    <a:pt x="0" y="1"/>
                  </a:moveTo>
                  <a:lnTo>
                    <a:pt x="0" y="506"/>
                  </a:lnTo>
                  <a:lnTo>
                    <a:pt x="496" y="506"/>
                  </a:lnTo>
                  <a:lnTo>
                    <a:pt x="496"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2"/>
            <p:cNvSpPr/>
            <p:nvPr/>
          </p:nvSpPr>
          <p:spPr>
            <a:xfrm>
              <a:off x="6459301" y="3512332"/>
              <a:ext cx="302967" cy="11346"/>
            </a:xfrm>
            <a:custGeom>
              <a:avLst/>
              <a:gdLst/>
              <a:ahLst/>
              <a:cxnLst/>
              <a:rect l="l" t="t" r="r" b="b"/>
              <a:pathLst>
                <a:path w="3578" h="134" extrusionOk="0">
                  <a:moveTo>
                    <a:pt x="0" y="1"/>
                  </a:moveTo>
                  <a:lnTo>
                    <a:pt x="0" y="133"/>
                  </a:lnTo>
                  <a:lnTo>
                    <a:pt x="3577" y="133"/>
                  </a:lnTo>
                  <a:lnTo>
                    <a:pt x="3577" y="1"/>
                  </a:lnTo>
                  <a:close/>
                </a:path>
              </a:pathLst>
            </a:custGeom>
            <a:solidFill>
              <a:srgbClr val="FEB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2"/>
            <p:cNvSpPr/>
            <p:nvPr/>
          </p:nvSpPr>
          <p:spPr>
            <a:xfrm>
              <a:off x="7508083" y="3087268"/>
              <a:ext cx="555637" cy="676299"/>
            </a:xfrm>
            <a:custGeom>
              <a:avLst/>
              <a:gdLst/>
              <a:ahLst/>
              <a:cxnLst/>
              <a:rect l="l" t="t" r="r" b="b"/>
              <a:pathLst>
                <a:path w="6562" h="7987" extrusionOk="0">
                  <a:moveTo>
                    <a:pt x="1" y="0"/>
                  </a:moveTo>
                  <a:lnTo>
                    <a:pt x="1" y="7987"/>
                  </a:lnTo>
                  <a:lnTo>
                    <a:pt x="6561" y="7987"/>
                  </a:lnTo>
                  <a:lnTo>
                    <a:pt x="6561" y="0"/>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2"/>
            <p:cNvSpPr/>
            <p:nvPr/>
          </p:nvSpPr>
          <p:spPr>
            <a:xfrm>
              <a:off x="8063634" y="3087268"/>
              <a:ext cx="73498" cy="676299"/>
            </a:xfrm>
            <a:custGeom>
              <a:avLst/>
              <a:gdLst/>
              <a:ahLst/>
              <a:cxnLst/>
              <a:rect l="l" t="t" r="r" b="b"/>
              <a:pathLst>
                <a:path w="868" h="7987" extrusionOk="0">
                  <a:moveTo>
                    <a:pt x="0" y="0"/>
                  </a:moveTo>
                  <a:lnTo>
                    <a:pt x="0" y="7987"/>
                  </a:lnTo>
                  <a:lnTo>
                    <a:pt x="868" y="7987"/>
                  </a:lnTo>
                  <a:lnTo>
                    <a:pt x="868"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2"/>
            <p:cNvSpPr/>
            <p:nvPr/>
          </p:nvSpPr>
          <p:spPr>
            <a:xfrm>
              <a:off x="7050754" y="3205727"/>
              <a:ext cx="33108" cy="509828"/>
            </a:xfrm>
            <a:custGeom>
              <a:avLst/>
              <a:gdLst/>
              <a:ahLst/>
              <a:cxnLst/>
              <a:rect l="l" t="t" r="r" b="b"/>
              <a:pathLst>
                <a:path w="391" h="6021" extrusionOk="0">
                  <a:moveTo>
                    <a:pt x="1" y="0"/>
                  </a:moveTo>
                  <a:lnTo>
                    <a:pt x="1" y="6021"/>
                  </a:lnTo>
                  <a:lnTo>
                    <a:pt x="390" y="6021"/>
                  </a:lnTo>
                  <a:lnTo>
                    <a:pt x="39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2"/>
            <p:cNvSpPr/>
            <p:nvPr/>
          </p:nvSpPr>
          <p:spPr>
            <a:xfrm>
              <a:off x="7050754" y="3205727"/>
              <a:ext cx="295516" cy="33023"/>
            </a:xfrm>
            <a:custGeom>
              <a:avLst/>
              <a:gdLst/>
              <a:ahLst/>
              <a:cxnLst/>
              <a:rect l="l" t="t" r="r" b="b"/>
              <a:pathLst>
                <a:path w="3490" h="390" extrusionOk="0">
                  <a:moveTo>
                    <a:pt x="1" y="0"/>
                  </a:moveTo>
                  <a:lnTo>
                    <a:pt x="1" y="390"/>
                  </a:lnTo>
                  <a:lnTo>
                    <a:pt x="3489" y="390"/>
                  </a:lnTo>
                  <a:lnTo>
                    <a:pt x="3489"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2"/>
            <p:cNvSpPr/>
            <p:nvPr/>
          </p:nvSpPr>
          <p:spPr>
            <a:xfrm>
              <a:off x="7050754" y="3682527"/>
              <a:ext cx="295516" cy="33023"/>
            </a:xfrm>
            <a:custGeom>
              <a:avLst/>
              <a:gdLst/>
              <a:ahLst/>
              <a:cxnLst/>
              <a:rect l="l" t="t" r="r" b="b"/>
              <a:pathLst>
                <a:path w="3490" h="390" extrusionOk="0">
                  <a:moveTo>
                    <a:pt x="1" y="0"/>
                  </a:moveTo>
                  <a:lnTo>
                    <a:pt x="1" y="390"/>
                  </a:lnTo>
                  <a:lnTo>
                    <a:pt x="3489" y="390"/>
                  </a:lnTo>
                  <a:lnTo>
                    <a:pt x="3489"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2"/>
            <p:cNvSpPr/>
            <p:nvPr/>
          </p:nvSpPr>
          <p:spPr>
            <a:xfrm>
              <a:off x="7313161" y="3205727"/>
              <a:ext cx="33108" cy="509828"/>
            </a:xfrm>
            <a:custGeom>
              <a:avLst/>
              <a:gdLst/>
              <a:ahLst/>
              <a:cxnLst/>
              <a:rect l="l" t="t" r="r" b="b"/>
              <a:pathLst>
                <a:path w="391" h="6021" extrusionOk="0">
                  <a:moveTo>
                    <a:pt x="1" y="0"/>
                  </a:moveTo>
                  <a:lnTo>
                    <a:pt x="1" y="6021"/>
                  </a:lnTo>
                  <a:lnTo>
                    <a:pt x="390" y="6021"/>
                  </a:lnTo>
                  <a:lnTo>
                    <a:pt x="3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2"/>
            <p:cNvSpPr/>
            <p:nvPr/>
          </p:nvSpPr>
          <p:spPr>
            <a:xfrm>
              <a:off x="7083777" y="3238665"/>
              <a:ext cx="229469" cy="443951"/>
            </a:xfrm>
            <a:custGeom>
              <a:avLst/>
              <a:gdLst/>
              <a:ahLst/>
              <a:cxnLst/>
              <a:rect l="l" t="t" r="r" b="b"/>
              <a:pathLst>
                <a:path w="2710" h="5243" extrusionOk="0">
                  <a:moveTo>
                    <a:pt x="0" y="1"/>
                  </a:moveTo>
                  <a:lnTo>
                    <a:pt x="0" y="5242"/>
                  </a:lnTo>
                  <a:lnTo>
                    <a:pt x="2710" y="5242"/>
                  </a:lnTo>
                  <a:lnTo>
                    <a:pt x="2710" y="1"/>
                  </a:ln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2"/>
            <p:cNvSpPr/>
            <p:nvPr/>
          </p:nvSpPr>
          <p:spPr>
            <a:xfrm>
              <a:off x="7083777" y="3238665"/>
              <a:ext cx="229469" cy="443951"/>
            </a:xfrm>
            <a:custGeom>
              <a:avLst/>
              <a:gdLst/>
              <a:ahLst/>
              <a:cxnLst/>
              <a:rect l="l" t="t" r="r" b="b"/>
              <a:pathLst>
                <a:path w="2710" h="5243" extrusionOk="0">
                  <a:moveTo>
                    <a:pt x="0" y="1"/>
                  </a:moveTo>
                  <a:lnTo>
                    <a:pt x="0" y="5242"/>
                  </a:lnTo>
                  <a:lnTo>
                    <a:pt x="2710" y="1"/>
                  </a:ln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2"/>
            <p:cNvSpPr/>
            <p:nvPr/>
          </p:nvSpPr>
          <p:spPr>
            <a:xfrm>
              <a:off x="7050754" y="3425371"/>
              <a:ext cx="295516" cy="33108"/>
            </a:xfrm>
            <a:custGeom>
              <a:avLst/>
              <a:gdLst/>
              <a:ahLst/>
              <a:cxnLst/>
              <a:rect l="l" t="t" r="r" b="b"/>
              <a:pathLst>
                <a:path w="3490" h="391" extrusionOk="0">
                  <a:moveTo>
                    <a:pt x="1" y="1"/>
                  </a:moveTo>
                  <a:lnTo>
                    <a:pt x="1" y="390"/>
                  </a:lnTo>
                  <a:lnTo>
                    <a:pt x="3489" y="390"/>
                  </a:lnTo>
                  <a:lnTo>
                    <a:pt x="3489"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2"/>
            <p:cNvSpPr/>
            <p:nvPr/>
          </p:nvSpPr>
          <p:spPr>
            <a:xfrm>
              <a:off x="7182000" y="3205727"/>
              <a:ext cx="33023" cy="252755"/>
            </a:xfrm>
            <a:custGeom>
              <a:avLst/>
              <a:gdLst/>
              <a:ahLst/>
              <a:cxnLst/>
              <a:rect l="l" t="t" r="r" b="b"/>
              <a:pathLst>
                <a:path w="390" h="2985" extrusionOk="0">
                  <a:moveTo>
                    <a:pt x="0" y="0"/>
                  </a:moveTo>
                  <a:lnTo>
                    <a:pt x="0" y="2984"/>
                  </a:lnTo>
                  <a:lnTo>
                    <a:pt x="390" y="2984"/>
                  </a:lnTo>
                  <a:lnTo>
                    <a:pt x="39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2"/>
            <p:cNvSpPr/>
            <p:nvPr/>
          </p:nvSpPr>
          <p:spPr>
            <a:xfrm>
              <a:off x="7026791" y="3715465"/>
              <a:ext cx="343442" cy="48095"/>
            </a:xfrm>
            <a:custGeom>
              <a:avLst/>
              <a:gdLst/>
              <a:ahLst/>
              <a:cxnLst/>
              <a:rect l="l" t="t" r="r" b="b"/>
              <a:pathLst>
                <a:path w="4056" h="568" extrusionOk="0">
                  <a:moveTo>
                    <a:pt x="1" y="1"/>
                  </a:moveTo>
                  <a:lnTo>
                    <a:pt x="1" y="568"/>
                  </a:lnTo>
                  <a:lnTo>
                    <a:pt x="4056" y="568"/>
                  </a:lnTo>
                  <a:lnTo>
                    <a:pt x="40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2"/>
            <p:cNvSpPr/>
            <p:nvPr/>
          </p:nvSpPr>
          <p:spPr>
            <a:xfrm>
              <a:off x="7026791" y="3715465"/>
              <a:ext cx="48095" cy="48095"/>
            </a:xfrm>
            <a:custGeom>
              <a:avLst/>
              <a:gdLst/>
              <a:ahLst/>
              <a:cxnLst/>
              <a:rect l="l" t="t" r="r" b="b"/>
              <a:pathLst>
                <a:path w="568" h="568" extrusionOk="0">
                  <a:moveTo>
                    <a:pt x="1" y="1"/>
                  </a:moveTo>
                  <a:lnTo>
                    <a:pt x="1" y="568"/>
                  </a:lnTo>
                  <a:lnTo>
                    <a:pt x="567" y="568"/>
                  </a:lnTo>
                  <a:lnTo>
                    <a:pt x="567"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2"/>
            <p:cNvSpPr/>
            <p:nvPr/>
          </p:nvSpPr>
          <p:spPr>
            <a:xfrm>
              <a:off x="7322137" y="3715465"/>
              <a:ext cx="48095" cy="48095"/>
            </a:xfrm>
            <a:custGeom>
              <a:avLst/>
              <a:gdLst/>
              <a:ahLst/>
              <a:cxnLst/>
              <a:rect l="l" t="t" r="r" b="b"/>
              <a:pathLst>
                <a:path w="568" h="568" extrusionOk="0">
                  <a:moveTo>
                    <a:pt x="1" y="1"/>
                  </a:moveTo>
                  <a:lnTo>
                    <a:pt x="1" y="568"/>
                  </a:lnTo>
                  <a:lnTo>
                    <a:pt x="568" y="568"/>
                  </a:lnTo>
                  <a:lnTo>
                    <a:pt x="568"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2"/>
            <p:cNvSpPr/>
            <p:nvPr/>
          </p:nvSpPr>
          <p:spPr>
            <a:xfrm>
              <a:off x="7276413" y="3483881"/>
              <a:ext cx="14395" cy="57748"/>
            </a:xfrm>
            <a:custGeom>
              <a:avLst/>
              <a:gdLst/>
              <a:ahLst/>
              <a:cxnLst/>
              <a:rect l="l" t="t" r="r" b="b"/>
              <a:pathLst>
                <a:path w="170" h="682" extrusionOk="0">
                  <a:moveTo>
                    <a:pt x="89" y="0"/>
                  </a:moveTo>
                  <a:cubicBezTo>
                    <a:pt x="36" y="0"/>
                    <a:pt x="1" y="36"/>
                    <a:pt x="1" y="80"/>
                  </a:cubicBezTo>
                  <a:lnTo>
                    <a:pt x="1" y="593"/>
                  </a:lnTo>
                  <a:cubicBezTo>
                    <a:pt x="1" y="646"/>
                    <a:pt x="36" y="682"/>
                    <a:pt x="89" y="682"/>
                  </a:cubicBezTo>
                  <a:cubicBezTo>
                    <a:pt x="134" y="682"/>
                    <a:pt x="169" y="646"/>
                    <a:pt x="169" y="593"/>
                  </a:cubicBezTo>
                  <a:lnTo>
                    <a:pt x="169" y="80"/>
                  </a:lnTo>
                  <a:cubicBezTo>
                    <a:pt x="169" y="36"/>
                    <a:pt x="134" y="0"/>
                    <a:pt x="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2"/>
            <p:cNvSpPr/>
            <p:nvPr/>
          </p:nvSpPr>
          <p:spPr>
            <a:xfrm>
              <a:off x="6888856" y="3152467"/>
              <a:ext cx="55547" cy="30060"/>
            </a:xfrm>
            <a:custGeom>
              <a:avLst/>
              <a:gdLst/>
              <a:ahLst/>
              <a:cxnLst/>
              <a:rect l="l" t="t" r="r" b="b"/>
              <a:pathLst>
                <a:path w="656" h="355" extrusionOk="0">
                  <a:moveTo>
                    <a:pt x="0" y="1"/>
                  </a:moveTo>
                  <a:lnTo>
                    <a:pt x="0" y="355"/>
                  </a:lnTo>
                  <a:lnTo>
                    <a:pt x="585" y="355"/>
                  </a:lnTo>
                  <a:cubicBezTo>
                    <a:pt x="620" y="355"/>
                    <a:pt x="656" y="328"/>
                    <a:pt x="656" y="284"/>
                  </a:cubicBezTo>
                  <a:lnTo>
                    <a:pt x="656" y="63"/>
                  </a:lnTo>
                  <a:cubicBezTo>
                    <a:pt x="656" y="27"/>
                    <a:pt x="620" y="1"/>
                    <a:pt x="585"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2"/>
            <p:cNvSpPr/>
            <p:nvPr/>
          </p:nvSpPr>
          <p:spPr>
            <a:xfrm>
              <a:off x="6907569" y="3116480"/>
              <a:ext cx="72821" cy="30060"/>
            </a:xfrm>
            <a:custGeom>
              <a:avLst/>
              <a:gdLst/>
              <a:ahLst/>
              <a:cxnLst/>
              <a:rect l="l" t="t" r="r" b="b"/>
              <a:pathLst>
                <a:path w="860" h="355" extrusionOk="0">
                  <a:moveTo>
                    <a:pt x="72" y="1"/>
                  </a:moveTo>
                  <a:cubicBezTo>
                    <a:pt x="27" y="1"/>
                    <a:pt x="1" y="36"/>
                    <a:pt x="1" y="72"/>
                  </a:cubicBezTo>
                  <a:lnTo>
                    <a:pt x="1" y="293"/>
                  </a:lnTo>
                  <a:cubicBezTo>
                    <a:pt x="1" y="328"/>
                    <a:pt x="27" y="355"/>
                    <a:pt x="72" y="355"/>
                  </a:cubicBezTo>
                  <a:lnTo>
                    <a:pt x="798" y="355"/>
                  </a:lnTo>
                  <a:cubicBezTo>
                    <a:pt x="833" y="355"/>
                    <a:pt x="860" y="328"/>
                    <a:pt x="860" y="293"/>
                  </a:cubicBezTo>
                  <a:lnTo>
                    <a:pt x="860" y="72"/>
                  </a:lnTo>
                  <a:cubicBezTo>
                    <a:pt x="860" y="36"/>
                    <a:pt x="833" y="1"/>
                    <a:pt x="79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2"/>
            <p:cNvSpPr/>
            <p:nvPr/>
          </p:nvSpPr>
          <p:spPr>
            <a:xfrm>
              <a:off x="7452621" y="3152467"/>
              <a:ext cx="55547" cy="30060"/>
            </a:xfrm>
            <a:custGeom>
              <a:avLst/>
              <a:gdLst/>
              <a:ahLst/>
              <a:cxnLst/>
              <a:rect l="l" t="t" r="r" b="b"/>
              <a:pathLst>
                <a:path w="656" h="355" extrusionOk="0">
                  <a:moveTo>
                    <a:pt x="71" y="1"/>
                  </a:moveTo>
                  <a:cubicBezTo>
                    <a:pt x="27" y="1"/>
                    <a:pt x="0" y="27"/>
                    <a:pt x="0" y="63"/>
                  </a:cubicBezTo>
                  <a:lnTo>
                    <a:pt x="0" y="284"/>
                  </a:lnTo>
                  <a:cubicBezTo>
                    <a:pt x="0" y="320"/>
                    <a:pt x="27" y="355"/>
                    <a:pt x="71" y="355"/>
                  </a:cubicBezTo>
                  <a:lnTo>
                    <a:pt x="656" y="355"/>
                  </a:lnTo>
                  <a:lnTo>
                    <a:pt x="656" y="1"/>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2"/>
            <p:cNvSpPr/>
            <p:nvPr/>
          </p:nvSpPr>
          <p:spPr>
            <a:xfrm>
              <a:off x="7416634" y="3117242"/>
              <a:ext cx="72821" cy="30060"/>
            </a:xfrm>
            <a:custGeom>
              <a:avLst/>
              <a:gdLst/>
              <a:ahLst/>
              <a:cxnLst/>
              <a:rect l="l" t="t" r="r" b="b"/>
              <a:pathLst>
                <a:path w="860" h="355" extrusionOk="0">
                  <a:moveTo>
                    <a:pt x="62" y="1"/>
                  </a:moveTo>
                  <a:cubicBezTo>
                    <a:pt x="27" y="1"/>
                    <a:pt x="0" y="27"/>
                    <a:pt x="0" y="63"/>
                  </a:cubicBezTo>
                  <a:lnTo>
                    <a:pt x="0" y="284"/>
                  </a:lnTo>
                  <a:cubicBezTo>
                    <a:pt x="0" y="319"/>
                    <a:pt x="27" y="355"/>
                    <a:pt x="62" y="355"/>
                  </a:cubicBezTo>
                  <a:lnTo>
                    <a:pt x="788" y="355"/>
                  </a:lnTo>
                  <a:cubicBezTo>
                    <a:pt x="824" y="355"/>
                    <a:pt x="859" y="319"/>
                    <a:pt x="859" y="284"/>
                  </a:cubicBezTo>
                  <a:lnTo>
                    <a:pt x="859" y="63"/>
                  </a:lnTo>
                  <a:cubicBezTo>
                    <a:pt x="859" y="27"/>
                    <a:pt x="824" y="1"/>
                    <a:pt x="78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2"/>
            <p:cNvSpPr/>
            <p:nvPr/>
          </p:nvSpPr>
          <p:spPr>
            <a:xfrm>
              <a:off x="6888856" y="3395397"/>
              <a:ext cx="55547" cy="30060"/>
            </a:xfrm>
            <a:custGeom>
              <a:avLst/>
              <a:gdLst/>
              <a:ahLst/>
              <a:cxnLst/>
              <a:rect l="l" t="t" r="r" b="b"/>
              <a:pathLst>
                <a:path w="656" h="355" extrusionOk="0">
                  <a:moveTo>
                    <a:pt x="0" y="0"/>
                  </a:moveTo>
                  <a:lnTo>
                    <a:pt x="0" y="355"/>
                  </a:lnTo>
                  <a:lnTo>
                    <a:pt x="585" y="355"/>
                  </a:lnTo>
                  <a:cubicBezTo>
                    <a:pt x="620" y="355"/>
                    <a:pt x="656" y="328"/>
                    <a:pt x="656" y="293"/>
                  </a:cubicBezTo>
                  <a:lnTo>
                    <a:pt x="656" y="71"/>
                  </a:lnTo>
                  <a:cubicBezTo>
                    <a:pt x="656" y="27"/>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2"/>
            <p:cNvSpPr/>
            <p:nvPr/>
          </p:nvSpPr>
          <p:spPr>
            <a:xfrm>
              <a:off x="6907569" y="3360172"/>
              <a:ext cx="72821" cy="30060"/>
            </a:xfrm>
            <a:custGeom>
              <a:avLst/>
              <a:gdLst/>
              <a:ahLst/>
              <a:cxnLst/>
              <a:rect l="l" t="t" r="r" b="b"/>
              <a:pathLst>
                <a:path w="860" h="355" extrusionOk="0">
                  <a:moveTo>
                    <a:pt x="72" y="0"/>
                  </a:moveTo>
                  <a:cubicBezTo>
                    <a:pt x="27" y="0"/>
                    <a:pt x="1" y="27"/>
                    <a:pt x="1" y="62"/>
                  </a:cubicBezTo>
                  <a:lnTo>
                    <a:pt x="1" y="284"/>
                  </a:lnTo>
                  <a:cubicBezTo>
                    <a:pt x="1" y="328"/>
                    <a:pt x="27" y="354"/>
                    <a:pt x="72" y="354"/>
                  </a:cubicBezTo>
                  <a:lnTo>
                    <a:pt x="798" y="354"/>
                  </a:lnTo>
                  <a:cubicBezTo>
                    <a:pt x="833" y="354"/>
                    <a:pt x="860" y="328"/>
                    <a:pt x="860" y="284"/>
                  </a:cubicBezTo>
                  <a:lnTo>
                    <a:pt x="860" y="62"/>
                  </a:lnTo>
                  <a:cubicBezTo>
                    <a:pt x="860" y="27"/>
                    <a:pt x="833" y="0"/>
                    <a:pt x="798"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2"/>
            <p:cNvSpPr/>
            <p:nvPr/>
          </p:nvSpPr>
          <p:spPr>
            <a:xfrm>
              <a:off x="6949568" y="3395397"/>
              <a:ext cx="72821" cy="30060"/>
            </a:xfrm>
            <a:custGeom>
              <a:avLst/>
              <a:gdLst/>
              <a:ahLst/>
              <a:cxnLst/>
              <a:rect l="l" t="t" r="r" b="b"/>
              <a:pathLst>
                <a:path w="860" h="355" extrusionOk="0">
                  <a:moveTo>
                    <a:pt x="63" y="0"/>
                  </a:moveTo>
                  <a:cubicBezTo>
                    <a:pt x="27" y="0"/>
                    <a:pt x="1" y="27"/>
                    <a:pt x="1" y="62"/>
                  </a:cubicBezTo>
                  <a:lnTo>
                    <a:pt x="1" y="284"/>
                  </a:lnTo>
                  <a:cubicBezTo>
                    <a:pt x="1" y="328"/>
                    <a:pt x="27" y="355"/>
                    <a:pt x="63" y="355"/>
                  </a:cubicBezTo>
                  <a:lnTo>
                    <a:pt x="797" y="355"/>
                  </a:lnTo>
                  <a:cubicBezTo>
                    <a:pt x="833" y="355"/>
                    <a:pt x="859" y="328"/>
                    <a:pt x="859" y="284"/>
                  </a:cubicBezTo>
                  <a:lnTo>
                    <a:pt x="859" y="62"/>
                  </a:lnTo>
                  <a:cubicBezTo>
                    <a:pt x="859" y="27"/>
                    <a:pt x="833" y="0"/>
                    <a:pt x="797"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2"/>
            <p:cNvSpPr/>
            <p:nvPr/>
          </p:nvSpPr>
          <p:spPr>
            <a:xfrm>
              <a:off x="7452621" y="3395397"/>
              <a:ext cx="55547" cy="30060"/>
            </a:xfrm>
            <a:custGeom>
              <a:avLst/>
              <a:gdLst/>
              <a:ahLst/>
              <a:cxnLst/>
              <a:rect l="l" t="t" r="r" b="b"/>
              <a:pathLst>
                <a:path w="656" h="355" extrusionOk="0">
                  <a:moveTo>
                    <a:pt x="71" y="0"/>
                  </a:moveTo>
                  <a:cubicBezTo>
                    <a:pt x="27" y="0"/>
                    <a:pt x="0" y="27"/>
                    <a:pt x="0" y="71"/>
                  </a:cubicBezTo>
                  <a:lnTo>
                    <a:pt x="0" y="293"/>
                  </a:lnTo>
                  <a:cubicBezTo>
                    <a:pt x="0" y="328"/>
                    <a:pt x="27" y="355"/>
                    <a:pt x="71" y="355"/>
                  </a:cubicBezTo>
                  <a:lnTo>
                    <a:pt x="656" y="355"/>
                  </a:lnTo>
                  <a:lnTo>
                    <a:pt x="656"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2"/>
            <p:cNvSpPr/>
            <p:nvPr/>
          </p:nvSpPr>
          <p:spPr>
            <a:xfrm>
              <a:off x="7416634" y="3360172"/>
              <a:ext cx="72821" cy="30060"/>
            </a:xfrm>
            <a:custGeom>
              <a:avLst/>
              <a:gdLst/>
              <a:ahLst/>
              <a:cxnLst/>
              <a:rect l="l" t="t" r="r" b="b"/>
              <a:pathLst>
                <a:path w="860" h="355" extrusionOk="0">
                  <a:moveTo>
                    <a:pt x="62" y="0"/>
                  </a:moveTo>
                  <a:cubicBezTo>
                    <a:pt x="27" y="0"/>
                    <a:pt x="0" y="27"/>
                    <a:pt x="0" y="62"/>
                  </a:cubicBezTo>
                  <a:lnTo>
                    <a:pt x="0" y="284"/>
                  </a:lnTo>
                  <a:cubicBezTo>
                    <a:pt x="0" y="328"/>
                    <a:pt x="27" y="354"/>
                    <a:pt x="62" y="354"/>
                  </a:cubicBezTo>
                  <a:lnTo>
                    <a:pt x="788" y="354"/>
                  </a:lnTo>
                  <a:cubicBezTo>
                    <a:pt x="824" y="354"/>
                    <a:pt x="859" y="328"/>
                    <a:pt x="859" y="284"/>
                  </a:cubicBezTo>
                  <a:lnTo>
                    <a:pt x="859" y="62"/>
                  </a:lnTo>
                  <a:cubicBezTo>
                    <a:pt x="859" y="27"/>
                    <a:pt x="824" y="0"/>
                    <a:pt x="788"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2"/>
            <p:cNvSpPr/>
            <p:nvPr/>
          </p:nvSpPr>
          <p:spPr>
            <a:xfrm>
              <a:off x="7374635" y="3395397"/>
              <a:ext cx="72821" cy="30060"/>
            </a:xfrm>
            <a:custGeom>
              <a:avLst/>
              <a:gdLst/>
              <a:ahLst/>
              <a:cxnLst/>
              <a:rect l="l" t="t" r="r" b="b"/>
              <a:pathLst>
                <a:path w="860" h="355" extrusionOk="0">
                  <a:moveTo>
                    <a:pt x="63" y="0"/>
                  </a:moveTo>
                  <a:cubicBezTo>
                    <a:pt x="27" y="0"/>
                    <a:pt x="1" y="27"/>
                    <a:pt x="1" y="71"/>
                  </a:cubicBezTo>
                  <a:lnTo>
                    <a:pt x="1" y="293"/>
                  </a:lnTo>
                  <a:cubicBezTo>
                    <a:pt x="1" y="328"/>
                    <a:pt x="27" y="355"/>
                    <a:pt x="63" y="355"/>
                  </a:cubicBezTo>
                  <a:lnTo>
                    <a:pt x="789" y="355"/>
                  </a:lnTo>
                  <a:cubicBezTo>
                    <a:pt x="833" y="355"/>
                    <a:pt x="859" y="328"/>
                    <a:pt x="859" y="293"/>
                  </a:cubicBezTo>
                  <a:lnTo>
                    <a:pt x="859" y="71"/>
                  </a:lnTo>
                  <a:cubicBezTo>
                    <a:pt x="859" y="27"/>
                    <a:pt x="833" y="0"/>
                    <a:pt x="789"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2"/>
            <p:cNvSpPr/>
            <p:nvPr/>
          </p:nvSpPr>
          <p:spPr>
            <a:xfrm>
              <a:off x="6888856" y="3627827"/>
              <a:ext cx="55547" cy="30060"/>
            </a:xfrm>
            <a:custGeom>
              <a:avLst/>
              <a:gdLst/>
              <a:ahLst/>
              <a:cxnLst/>
              <a:rect l="l" t="t" r="r" b="b"/>
              <a:pathLst>
                <a:path w="656" h="355" extrusionOk="0">
                  <a:moveTo>
                    <a:pt x="0" y="0"/>
                  </a:moveTo>
                  <a:lnTo>
                    <a:pt x="0" y="354"/>
                  </a:lnTo>
                  <a:lnTo>
                    <a:pt x="585" y="354"/>
                  </a:lnTo>
                  <a:cubicBezTo>
                    <a:pt x="620" y="354"/>
                    <a:pt x="656" y="328"/>
                    <a:pt x="656" y="292"/>
                  </a:cubicBezTo>
                  <a:lnTo>
                    <a:pt x="656" y="71"/>
                  </a:lnTo>
                  <a:cubicBezTo>
                    <a:pt x="656" y="35"/>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2"/>
            <p:cNvSpPr/>
            <p:nvPr/>
          </p:nvSpPr>
          <p:spPr>
            <a:xfrm>
              <a:off x="6907569" y="3592518"/>
              <a:ext cx="72821" cy="30144"/>
            </a:xfrm>
            <a:custGeom>
              <a:avLst/>
              <a:gdLst/>
              <a:ahLst/>
              <a:cxnLst/>
              <a:rect l="l" t="t" r="r" b="b"/>
              <a:pathLst>
                <a:path w="860" h="356" extrusionOk="0">
                  <a:moveTo>
                    <a:pt x="72" y="1"/>
                  </a:moveTo>
                  <a:cubicBezTo>
                    <a:pt x="27" y="1"/>
                    <a:pt x="1" y="27"/>
                    <a:pt x="1" y="63"/>
                  </a:cubicBezTo>
                  <a:lnTo>
                    <a:pt x="1" y="284"/>
                  </a:lnTo>
                  <a:cubicBezTo>
                    <a:pt x="1" y="328"/>
                    <a:pt x="27" y="355"/>
                    <a:pt x="72" y="355"/>
                  </a:cubicBezTo>
                  <a:lnTo>
                    <a:pt x="798" y="355"/>
                  </a:lnTo>
                  <a:cubicBezTo>
                    <a:pt x="833" y="355"/>
                    <a:pt x="860" y="328"/>
                    <a:pt x="860" y="284"/>
                  </a:cubicBezTo>
                  <a:lnTo>
                    <a:pt x="860" y="63"/>
                  </a:lnTo>
                  <a:cubicBezTo>
                    <a:pt x="860" y="27"/>
                    <a:pt x="833" y="1"/>
                    <a:pt x="79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2"/>
            <p:cNvSpPr/>
            <p:nvPr/>
          </p:nvSpPr>
          <p:spPr>
            <a:xfrm>
              <a:off x="7452621" y="3627827"/>
              <a:ext cx="55547" cy="30060"/>
            </a:xfrm>
            <a:custGeom>
              <a:avLst/>
              <a:gdLst/>
              <a:ahLst/>
              <a:cxnLst/>
              <a:rect l="l" t="t" r="r" b="b"/>
              <a:pathLst>
                <a:path w="656" h="355" extrusionOk="0">
                  <a:moveTo>
                    <a:pt x="71" y="0"/>
                  </a:moveTo>
                  <a:cubicBezTo>
                    <a:pt x="27" y="0"/>
                    <a:pt x="0" y="35"/>
                    <a:pt x="0" y="71"/>
                  </a:cubicBezTo>
                  <a:lnTo>
                    <a:pt x="0" y="292"/>
                  </a:lnTo>
                  <a:cubicBezTo>
                    <a:pt x="0" y="328"/>
                    <a:pt x="27" y="354"/>
                    <a:pt x="71" y="354"/>
                  </a:cubicBezTo>
                  <a:lnTo>
                    <a:pt x="656" y="354"/>
                  </a:lnTo>
                  <a:lnTo>
                    <a:pt x="656"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2"/>
            <p:cNvSpPr/>
            <p:nvPr/>
          </p:nvSpPr>
          <p:spPr>
            <a:xfrm>
              <a:off x="7416634" y="3592518"/>
              <a:ext cx="72821" cy="30144"/>
            </a:xfrm>
            <a:custGeom>
              <a:avLst/>
              <a:gdLst/>
              <a:ahLst/>
              <a:cxnLst/>
              <a:rect l="l" t="t" r="r" b="b"/>
              <a:pathLst>
                <a:path w="860" h="356" extrusionOk="0">
                  <a:moveTo>
                    <a:pt x="62" y="1"/>
                  </a:moveTo>
                  <a:cubicBezTo>
                    <a:pt x="27" y="1"/>
                    <a:pt x="0" y="27"/>
                    <a:pt x="0" y="72"/>
                  </a:cubicBezTo>
                  <a:lnTo>
                    <a:pt x="0" y="293"/>
                  </a:lnTo>
                  <a:cubicBezTo>
                    <a:pt x="0" y="328"/>
                    <a:pt x="27" y="355"/>
                    <a:pt x="62" y="355"/>
                  </a:cubicBezTo>
                  <a:lnTo>
                    <a:pt x="788" y="355"/>
                  </a:lnTo>
                  <a:cubicBezTo>
                    <a:pt x="824" y="355"/>
                    <a:pt x="859" y="328"/>
                    <a:pt x="859" y="293"/>
                  </a:cubicBezTo>
                  <a:lnTo>
                    <a:pt x="859" y="72"/>
                  </a:lnTo>
                  <a:cubicBezTo>
                    <a:pt x="859" y="27"/>
                    <a:pt x="824" y="1"/>
                    <a:pt x="78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2"/>
            <p:cNvSpPr/>
            <p:nvPr/>
          </p:nvSpPr>
          <p:spPr>
            <a:xfrm>
              <a:off x="7320697" y="2980832"/>
              <a:ext cx="131246" cy="64522"/>
            </a:xfrm>
            <a:custGeom>
              <a:avLst/>
              <a:gdLst/>
              <a:ahLst/>
              <a:cxnLst/>
              <a:rect l="l" t="t" r="r" b="b"/>
              <a:pathLst>
                <a:path w="1550" h="762" extrusionOk="0">
                  <a:moveTo>
                    <a:pt x="523" y="0"/>
                  </a:moveTo>
                  <a:cubicBezTo>
                    <a:pt x="505" y="18"/>
                    <a:pt x="496" y="36"/>
                    <a:pt x="496" y="53"/>
                  </a:cubicBezTo>
                  <a:lnTo>
                    <a:pt x="496" y="275"/>
                  </a:lnTo>
                  <a:cubicBezTo>
                    <a:pt x="496" y="319"/>
                    <a:pt x="523" y="346"/>
                    <a:pt x="567" y="346"/>
                  </a:cubicBezTo>
                  <a:lnTo>
                    <a:pt x="983" y="346"/>
                  </a:lnTo>
                  <a:lnTo>
                    <a:pt x="523" y="0"/>
                  </a:lnTo>
                  <a:close/>
                  <a:moveTo>
                    <a:pt x="71" y="408"/>
                  </a:moveTo>
                  <a:cubicBezTo>
                    <a:pt x="36" y="408"/>
                    <a:pt x="0" y="434"/>
                    <a:pt x="0" y="470"/>
                  </a:cubicBezTo>
                  <a:lnTo>
                    <a:pt x="0" y="700"/>
                  </a:lnTo>
                  <a:cubicBezTo>
                    <a:pt x="0" y="735"/>
                    <a:pt x="36" y="762"/>
                    <a:pt x="71" y="762"/>
                  </a:cubicBezTo>
                  <a:lnTo>
                    <a:pt x="797" y="762"/>
                  </a:lnTo>
                  <a:cubicBezTo>
                    <a:pt x="832" y="762"/>
                    <a:pt x="859" y="735"/>
                    <a:pt x="859" y="700"/>
                  </a:cubicBezTo>
                  <a:lnTo>
                    <a:pt x="859" y="470"/>
                  </a:lnTo>
                  <a:cubicBezTo>
                    <a:pt x="859" y="434"/>
                    <a:pt x="832" y="408"/>
                    <a:pt x="797" y="408"/>
                  </a:cubicBezTo>
                  <a:close/>
                  <a:moveTo>
                    <a:pt x="992" y="408"/>
                  </a:moveTo>
                  <a:cubicBezTo>
                    <a:pt x="956" y="408"/>
                    <a:pt x="930" y="434"/>
                    <a:pt x="930" y="470"/>
                  </a:cubicBezTo>
                  <a:lnTo>
                    <a:pt x="930" y="700"/>
                  </a:lnTo>
                  <a:cubicBezTo>
                    <a:pt x="930" y="735"/>
                    <a:pt x="956" y="762"/>
                    <a:pt x="992" y="762"/>
                  </a:cubicBezTo>
                  <a:lnTo>
                    <a:pt x="1550" y="762"/>
                  </a:lnTo>
                  <a:lnTo>
                    <a:pt x="1071" y="408"/>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a:off x="6945080" y="2980832"/>
              <a:ext cx="130484" cy="64522"/>
            </a:xfrm>
            <a:custGeom>
              <a:avLst/>
              <a:gdLst/>
              <a:ahLst/>
              <a:cxnLst/>
              <a:rect l="l" t="t" r="r" b="b"/>
              <a:pathLst>
                <a:path w="1541" h="762" extrusionOk="0">
                  <a:moveTo>
                    <a:pt x="1027" y="0"/>
                  </a:moveTo>
                  <a:lnTo>
                    <a:pt x="567" y="346"/>
                  </a:lnTo>
                  <a:lnTo>
                    <a:pt x="983" y="346"/>
                  </a:lnTo>
                  <a:cubicBezTo>
                    <a:pt x="1019" y="346"/>
                    <a:pt x="1054" y="310"/>
                    <a:pt x="1054" y="275"/>
                  </a:cubicBezTo>
                  <a:lnTo>
                    <a:pt x="1054" y="53"/>
                  </a:lnTo>
                  <a:cubicBezTo>
                    <a:pt x="1054" y="36"/>
                    <a:pt x="1036" y="18"/>
                    <a:pt x="1027" y="0"/>
                  </a:cubicBezTo>
                  <a:close/>
                  <a:moveTo>
                    <a:pt x="479" y="408"/>
                  </a:moveTo>
                  <a:lnTo>
                    <a:pt x="0" y="762"/>
                  </a:lnTo>
                  <a:lnTo>
                    <a:pt x="558" y="762"/>
                  </a:lnTo>
                  <a:cubicBezTo>
                    <a:pt x="594" y="762"/>
                    <a:pt x="620" y="735"/>
                    <a:pt x="620" y="691"/>
                  </a:cubicBezTo>
                  <a:lnTo>
                    <a:pt x="620" y="470"/>
                  </a:lnTo>
                  <a:cubicBezTo>
                    <a:pt x="620" y="434"/>
                    <a:pt x="594" y="408"/>
                    <a:pt x="558" y="408"/>
                  </a:cubicBezTo>
                  <a:close/>
                  <a:moveTo>
                    <a:pt x="753" y="408"/>
                  </a:moveTo>
                  <a:cubicBezTo>
                    <a:pt x="718" y="408"/>
                    <a:pt x="682" y="434"/>
                    <a:pt x="682" y="470"/>
                  </a:cubicBezTo>
                  <a:lnTo>
                    <a:pt x="682" y="691"/>
                  </a:lnTo>
                  <a:cubicBezTo>
                    <a:pt x="682" y="735"/>
                    <a:pt x="718" y="762"/>
                    <a:pt x="753" y="762"/>
                  </a:cubicBezTo>
                  <a:lnTo>
                    <a:pt x="1479" y="762"/>
                  </a:lnTo>
                  <a:cubicBezTo>
                    <a:pt x="1514" y="762"/>
                    <a:pt x="1541" y="735"/>
                    <a:pt x="1541" y="691"/>
                  </a:cubicBezTo>
                  <a:lnTo>
                    <a:pt x="1541" y="470"/>
                  </a:lnTo>
                  <a:cubicBezTo>
                    <a:pt x="1541" y="434"/>
                    <a:pt x="1514" y="408"/>
                    <a:pt x="1479" y="408"/>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a:off x="6888856" y="3252975"/>
              <a:ext cx="55547" cy="30060"/>
            </a:xfrm>
            <a:custGeom>
              <a:avLst/>
              <a:gdLst/>
              <a:ahLst/>
              <a:cxnLst/>
              <a:rect l="l" t="t" r="r" b="b"/>
              <a:pathLst>
                <a:path w="656" h="355" extrusionOk="0">
                  <a:moveTo>
                    <a:pt x="0" y="0"/>
                  </a:moveTo>
                  <a:lnTo>
                    <a:pt x="0" y="354"/>
                  </a:lnTo>
                  <a:lnTo>
                    <a:pt x="585" y="354"/>
                  </a:lnTo>
                  <a:cubicBezTo>
                    <a:pt x="620" y="354"/>
                    <a:pt x="656" y="328"/>
                    <a:pt x="656" y="292"/>
                  </a:cubicBezTo>
                  <a:lnTo>
                    <a:pt x="656" y="71"/>
                  </a:lnTo>
                  <a:cubicBezTo>
                    <a:pt x="656" y="27"/>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a:off x="7452621" y="3252975"/>
              <a:ext cx="55547" cy="30060"/>
            </a:xfrm>
            <a:custGeom>
              <a:avLst/>
              <a:gdLst/>
              <a:ahLst/>
              <a:cxnLst/>
              <a:rect l="l" t="t" r="r" b="b"/>
              <a:pathLst>
                <a:path w="656" h="355" extrusionOk="0">
                  <a:moveTo>
                    <a:pt x="71" y="0"/>
                  </a:moveTo>
                  <a:cubicBezTo>
                    <a:pt x="27" y="0"/>
                    <a:pt x="0" y="27"/>
                    <a:pt x="0" y="62"/>
                  </a:cubicBezTo>
                  <a:lnTo>
                    <a:pt x="0" y="283"/>
                  </a:lnTo>
                  <a:cubicBezTo>
                    <a:pt x="0" y="328"/>
                    <a:pt x="27" y="354"/>
                    <a:pt x="71" y="354"/>
                  </a:cubicBezTo>
                  <a:lnTo>
                    <a:pt x="656" y="354"/>
                  </a:lnTo>
                  <a:lnTo>
                    <a:pt x="656"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a:off x="6888856" y="3487607"/>
              <a:ext cx="55547" cy="30060"/>
            </a:xfrm>
            <a:custGeom>
              <a:avLst/>
              <a:gdLst/>
              <a:ahLst/>
              <a:cxnLst/>
              <a:rect l="l" t="t" r="r" b="b"/>
              <a:pathLst>
                <a:path w="656" h="355" extrusionOk="0">
                  <a:moveTo>
                    <a:pt x="0" y="0"/>
                  </a:moveTo>
                  <a:lnTo>
                    <a:pt x="0" y="355"/>
                  </a:lnTo>
                  <a:lnTo>
                    <a:pt x="585" y="355"/>
                  </a:lnTo>
                  <a:cubicBezTo>
                    <a:pt x="620" y="355"/>
                    <a:pt x="656" y="319"/>
                    <a:pt x="656" y="284"/>
                  </a:cubicBezTo>
                  <a:lnTo>
                    <a:pt x="656" y="62"/>
                  </a:lnTo>
                  <a:cubicBezTo>
                    <a:pt x="656" y="27"/>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a:off x="7452621" y="3486845"/>
              <a:ext cx="55547" cy="30822"/>
            </a:xfrm>
            <a:custGeom>
              <a:avLst/>
              <a:gdLst/>
              <a:ahLst/>
              <a:cxnLst/>
              <a:rect l="l" t="t" r="r" b="b"/>
              <a:pathLst>
                <a:path w="656" h="364" extrusionOk="0">
                  <a:moveTo>
                    <a:pt x="71" y="1"/>
                  </a:moveTo>
                  <a:cubicBezTo>
                    <a:pt x="27" y="1"/>
                    <a:pt x="0" y="36"/>
                    <a:pt x="0" y="71"/>
                  </a:cubicBezTo>
                  <a:lnTo>
                    <a:pt x="0" y="293"/>
                  </a:lnTo>
                  <a:cubicBezTo>
                    <a:pt x="0" y="328"/>
                    <a:pt x="27" y="364"/>
                    <a:pt x="71" y="364"/>
                  </a:cubicBezTo>
                  <a:lnTo>
                    <a:pt x="656" y="364"/>
                  </a:lnTo>
                  <a:lnTo>
                    <a:pt x="656" y="355"/>
                  </a:lnTo>
                  <a:lnTo>
                    <a:pt x="656" y="1"/>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a:off x="7101051" y="2964152"/>
              <a:ext cx="195684" cy="177309"/>
            </a:xfrm>
            <a:custGeom>
              <a:avLst/>
              <a:gdLst/>
              <a:ahLst/>
              <a:cxnLst/>
              <a:rect l="l" t="t" r="r" b="b"/>
              <a:pathLst>
                <a:path w="2311" h="2094" extrusionOk="0">
                  <a:moveTo>
                    <a:pt x="1155" y="1"/>
                  </a:moveTo>
                  <a:cubicBezTo>
                    <a:pt x="678" y="1"/>
                    <a:pt x="246" y="323"/>
                    <a:pt x="133" y="808"/>
                  </a:cubicBezTo>
                  <a:cubicBezTo>
                    <a:pt x="0" y="1375"/>
                    <a:pt x="354" y="1933"/>
                    <a:pt x="912" y="2065"/>
                  </a:cubicBezTo>
                  <a:cubicBezTo>
                    <a:pt x="994" y="2085"/>
                    <a:pt x="1076" y="2094"/>
                    <a:pt x="1156" y="2094"/>
                  </a:cubicBezTo>
                  <a:cubicBezTo>
                    <a:pt x="1633" y="2094"/>
                    <a:pt x="2064" y="1771"/>
                    <a:pt x="2178" y="1286"/>
                  </a:cubicBezTo>
                  <a:cubicBezTo>
                    <a:pt x="2311" y="728"/>
                    <a:pt x="1957" y="162"/>
                    <a:pt x="1399" y="29"/>
                  </a:cubicBezTo>
                  <a:cubicBezTo>
                    <a:pt x="1317" y="10"/>
                    <a:pt x="1235" y="1"/>
                    <a:pt x="1155" y="1"/>
                  </a:cubicBez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a:off x="7136276" y="2990570"/>
              <a:ext cx="124472" cy="124557"/>
            </a:xfrm>
            <a:custGeom>
              <a:avLst/>
              <a:gdLst/>
              <a:ahLst/>
              <a:cxnLst/>
              <a:rect l="l" t="t" r="r" b="b"/>
              <a:pathLst>
                <a:path w="1470" h="1471" extrusionOk="0">
                  <a:moveTo>
                    <a:pt x="735" y="0"/>
                  </a:moveTo>
                  <a:cubicBezTo>
                    <a:pt x="328" y="0"/>
                    <a:pt x="0" y="328"/>
                    <a:pt x="0" y="735"/>
                  </a:cubicBezTo>
                  <a:cubicBezTo>
                    <a:pt x="0" y="1142"/>
                    <a:pt x="328" y="1470"/>
                    <a:pt x="735" y="1470"/>
                  </a:cubicBezTo>
                  <a:cubicBezTo>
                    <a:pt x="1142" y="1470"/>
                    <a:pt x="1470" y="1142"/>
                    <a:pt x="1470" y="735"/>
                  </a:cubicBezTo>
                  <a:cubicBezTo>
                    <a:pt x="1470" y="328"/>
                    <a:pt x="1142" y="0"/>
                    <a:pt x="735" y="0"/>
                  </a:cubicBez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a:off x="7136276" y="2990570"/>
              <a:ext cx="105759" cy="105759"/>
            </a:xfrm>
            <a:custGeom>
              <a:avLst/>
              <a:gdLst/>
              <a:ahLst/>
              <a:cxnLst/>
              <a:rect l="l" t="t" r="r" b="b"/>
              <a:pathLst>
                <a:path w="1249" h="1249" extrusionOk="0">
                  <a:moveTo>
                    <a:pt x="735" y="0"/>
                  </a:moveTo>
                  <a:cubicBezTo>
                    <a:pt x="328" y="0"/>
                    <a:pt x="0" y="328"/>
                    <a:pt x="0" y="735"/>
                  </a:cubicBezTo>
                  <a:cubicBezTo>
                    <a:pt x="0" y="939"/>
                    <a:pt x="80" y="1116"/>
                    <a:pt x="213" y="1249"/>
                  </a:cubicBezTo>
                  <a:lnTo>
                    <a:pt x="1249" y="213"/>
                  </a:lnTo>
                  <a:cubicBezTo>
                    <a:pt x="1116" y="80"/>
                    <a:pt x="939" y="0"/>
                    <a:pt x="735" y="0"/>
                  </a:cubicBez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a:off x="7655756" y="3160765"/>
              <a:ext cx="28620" cy="308894"/>
            </a:xfrm>
            <a:custGeom>
              <a:avLst/>
              <a:gdLst/>
              <a:ahLst/>
              <a:cxnLst/>
              <a:rect l="l" t="t" r="r" b="b"/>
              <a:pathLst>
                <a:path w="338" h="3648" extrusionOk="0">
                  <a:moveTo>
                    <a:pt x="1" y="0"/>
                  </a:moveTo>
                  <a:lnTo>
                    <a:pt x="1" y="3648"/>
                  </a:lnTo>
                  <a:lnTo>
                    <a:pt x="337" y="3648"/>
                  </a:lnTo>
                  <a:lnTo>
                    <a:pt x="337"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a:off x="7655756" y="3160765"/>
              <a:ext cx="260206" cy="29298"/>
            </a:xfrm>
            <a:custGeom>
              <a:avLst/>
              <a:gdLst/>
              <a:ahLst/>
              <a:cxnLst/>
              <a:rect l="l" t="t" r="r" b="b"/>
              <a:pathLst>
                <a:path w="3073" h="346" extrusionOk="0">
                  <a:moveTo>
                    <a:pt x="1" y="0"/>
                  </a:moveTo>
                  <a:lnTo>
                    <a:pt x="1" y="345"/>
                  </a:lnTo>
                  <a:lnTo>
                    <a:pt x="3073" y="345"/>
                  </a:lnTo>
                  <a:lnTo>
                    <a:pt x="3073"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a:off x="7655756" y="3440359"/>
              <a:ext cx="260206" cy="29298"/>
            </a:xfrm>
            <a:custGeom>
              <a:avLst/>
              <a:gdLst/>
              <a:ahLst/>
              <a:cxnLst/>
              <a:rect l="l" t="t" r="r" b="b"/>
              <a:pathLst>
                <a:path w="3073" h="346" extrusionOk="0">
                  <a:moveTo>
                    <a:pt x="1" y="1"/>
                  </a:moveTo>
                  <a:lnTo>
                    <a:pt x="1" y="346"/>
                  </a:lnTo>
                  <a:lnTo>
                    <a:pt x="3073" y="346"/>
                  </a:lnTo>
                  <a:lnTo>
                    <a:pt x="3073"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a:off x="7887426" y="3160765"/>
              <a:ext cx="28535" cy="308894"/>
            </a:xfrm>
            <a:custGeom>
              <a:avLst/>
              <a:gdLst/>
              <a:ahLst/>
              <a:cxnLst/>
              <a:rect l="l" t="t" r="r" b="b"/>
              <a:pathLst>
                <a:path w="337" h="3648" extrusionOk="0">
                  <a:moveTo>
                    <a:pt x="1" y="0"/>
                  </a:moveTo>
                  <a:lnTo>
                    <a:pt x="1" y="3648"/>
                  </a:lnTo>
                  <a:lnTo>
                    <a:pt x="337" y="3648"/>
                  </a:lnTo>
                  <a:lnTo>
                    <a:pt x="337"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a:off x="7684291" y="3189977"/>
              <a:ext cx="202458" cy="250469"/>
            </a:xfrm>
            <a:custGeom>
              <a:avLst/>
              <a:gdLst/>
              <a:ahLst/>
              <a:cxnLst/>
              <a:rect l="l" t="t" r="r" b="b"/>
              <a:pathLst>
                <a:path w="2391" h="2958" extrusionOk="0">
                  <a:moveTo>
                    <a:pt x="0" y="0"/>
                  </a:moveTo>
                  <a:lnTo>
                    <a:pt x="0" y="2958"/>
                  </a:lnTo>
                  <a:lnTo>
                    <a:pt x="2391" y="2958"/>
                  </a:lnTo>
                  <a:lnTo>
                    <a:pt x="2391" y="0"/>
                  </a:ln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2"/>
            <p:cNvSpPr/>
            <p:nvPr/>
          </p:nvSpPr>
          <p:spPr>
            <a:xfrm>
              <a:off x="7684291" y="3189977"/>
              <a:ext cx="203220" cy="250469"/>
            </a:xfrm>
            <a:custGeom>
              <a:avLst/>
              <a:gdLst/>
              <a:ahLst/>
              <a:cxnLst/>
              <a:rect l="l" t="t" r="r" b="b"/>
              <a:pathLst>
                <a:path w="2400" h="2958" extrusionOk="0">
                  <a:moveTo>
                    <a:pt x="0" y="0"/>
                  </a:moveTo>
                  <a:lnTo>
                    <a:pt x="0" y="2958"/>
                  </a:lnTo>
                  <a:lnTo>
                    <a:pt x="2400" y="0"/>
                  </a:ln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2"/>
            <p:cNvSpPr/>
            <p:nvPr/>
          </p:nvSpPr>
          <p:spPr>
            <a:xfrm>
              <a:off x="7654994" y="3285913"/>
              <a:ext cx="260968" cy="29382"/>
            </a:xfrm>
            <a:custGeom>
              <a:avLst/>
              <a:gdLst/>
              <a:ahLst/>
              <a:cxnLst/>
              <a:rect l="l" t="t" r="r" b="b"/>
              <a:pathLst>
                <a:path w="3082" h="347" extrusionOk="0">
                  <a:moveTo>
                    <a:pt x="1" y="1"/>
                  </a:moveTo>
                  <a:lnTo>
                    <a:pt x="1" y="346"/>
                  </a:lnTo>
                  <a:lnTo>
                    <a:pt x="3082" y="346"/>
                  </a:lnTo>
                  <a:lnTo>
                    <a:pt x="3082"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a:off x="7771252" y="3160765"/>
              <a:ext cx="29298" cy="154532"/>
            </a:xfrm>
            <a:custGeom>
              <a:avLst/>
              <a:gdLst/>
              <a:ahLst/>
              <a:cxnLst/>
              <a:rect l="l" t="t" r="r" b="b"/>
              <a:pathLst>
                <a:path w="346" h="1825" extrusionOk="0">
                  <a:moveTo>
                    <a:pt x="0" y="0"/>
                  </a:moveTo>
                  <a:lnTo>
                    <a:pt x="0" y="1824"/>
                  </a:lnTo>
                  <a:lnTo>
                    <a:pt x="346" y="1824"/>
                  </a:lnTo>
                  <a:lnTo>
                    <a:pt x="346"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2"/>
            <p:cNvSpPr/>
            <p:nvPr/>
          </p:nvSpPr>
          <p:spPr>
            <a:xfrm>
              <a:off x="7634079" y="3469571"/>
              <a:ext cx="302882" cy="42846"/>
            </a:xfrm>
            <a:custGeom>
              <a:avLst/>
              <a:gdLst/>
              <a:ahLst/>
              <a:cxnLst/>
              <a:rect l="l" t="t" r="r" b="b"/>
              <a:pathLst>
                <a:path w="3577" h="506" extrusionOk="0">
                  <a:moveTo>
                    <a:pt x="0" y="1"/>
                  </a:moveTo>
                  <a:lnTo>
                    <a:pt x="0" y="506"/>
                  </a:lnTo>
                  <a:lnTo>
                    <a:pt x="3577" y="506"/>
                  </a:lnTo>
                  <a:lnTo>
                    <a:pt x="3577"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a:off x="7634079" y="3469571"/>
              <a:ext cx="42761" cy="42846"/>
            </a:xfrm>
            <a:custGeom>
              <a:avLst/>
              <a:gdLst/>
              <a:ahLst/>
              <a:cxnLst/>
              <a:rect l="l" t="t" r="r" b="b"/>
              <a:pathLst>
                <a:path w="505" h="506" extrusionOk="0">
                  <a:moveTo>
                    <a:pt x="0" y="1"/>
                  </a:moveTo>
                  <a:lnTo>
                    <a:pt x="0" y="506"/>
                  </a:lnTo>
                  <a:lnTo>
                    <a:pt x="505" y="506"/>
                  </a:lnTo>
                  <a:lnTo>
                    <a:pt x="505"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a:off x="7894962" y="3469571"/>
              <a:ext cx="41999" cy="42846"/>
            </a:xfrm>
            <a:custGeom>
              <a:avLst/>
              <a:gdLst/>
              <a:ahLst/>
              <a:cxnLst/>
              <a:rect l="l" t="t" r="r" b="b"/>
              <a:pathLst>
                <a:path w="496" h="506" extrusionOk="0">
                  <a:moveTo>
                    <a:pt x="0" y="1"/>
                  </a:moveTo>
                  <a:lnTo>
                    <a:pt x="0" y="506"/>
                  </a:lnTo>
                  <a:lnTo>
                    <a:pt x="496" y="506"/>
                  </a:lnTo>
                  <a:lnTo>
                    <a:pt x="496"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a:off x="7634079" y="3512332"/>
              <a:ext cx="302882" cy="11346"/>
            </a:xfrm>
            <a:custGeom>
              <a:avLst/>
              <a:gdLst/>
              <a:ahLst/>
              <a:cxnLst/>
              <a:rect l="l" t="t" r="r" b="b"/>
              <a:pathLst>
                <a:path w="3577" h="134" extrusionOk="0">
                  <a:moveTo>
                    <a:pt x="0" y="1"/>
                  </a:moveTo>
                  <a:lnTo>
                    <a:pt x="0" y="133"/>
                  </a:lnTo>
                  <a:lnTo>
                    <a:pt x="3577" y="133"/>
                  </a:lnTo>
                  <a:lnTo>
                    <a:pt x="3577" y="1"/>
                  </a:lnTo>
                  <a:close/>
                </a:path>
              </a:pathLst>
            </a:custGeom>
            <a:solidFill>
              <a:srgbClr val="FEB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a:off x="6818407" y="2793364"/>
              <a:ext cx="762498" cy="325321"/>
            </a:xfrm>
            <a:custGeom>
              <a:avLst/>
              <a:gdLst/>
              <a:ahLst/>
              <a:cxnLst/>
              <a:rect l="l" t="t" r="r" b="b"/>
              <a:pathLst>
                <a:path w="9005" h="3842" extrusionOk="0">
                  <a:moveTo>
                    <a:pt x="4485" y="1"/>
                  </a:moveTo>
                  <a:cubicBezTo>
                    <a:pt x="4458" y="1"/>
                    <a:pt x="4431" y="10"/>
                    <a:pt x="4409" y="27"/>
                  </a:cubicBezTo>
                  <a:lnTo>
                    <a:pt x="133" y="3206"/>
                  </a:lnTo>
                  <a:cubicBezTo>
                    <a:pt x="44" y="3268"/>
                    <a:pt x="0" y="3365"/>
                    <a:pt x="0" y="3480"/>
                  </a:cubicBezTo>
                  <a:cubicBezTo>
                    <a:pt x="0" y="3679"/>
                    <a:pt x="167" y="3822"/>
                    <a:pt x="343" y="3822"/>
                  </a:cubicBezTo>
                  <a:cubicBezTo>
                    <a:pt x="411" y="3822"/>
                    <a:pt x="479" y="3801"/>
                    <a:pt x="540" y="3755"/>
                  </a:cubicBezTo>
                  <a:lnTo>
                    <a:pt x="4409" y="877"/>
                  </a:lnTo>
                  <a:cubicBezTo>
                    <a:pt x="4431" y="864"/>
                    <a:pt x="4458" y="857"/>
                    <a:pt x="4485" y="857"/>
                  </a:cubicBezTo>
                  <a:cubicBezTo>
                    <a:pt x="4511" y="857"/>
                    <a:pt x="4538" y="864"/>
                    <a:pt x="4560" y="877"/>
                  </a:cubicBezTo>
                  <a:lnTo>
                    <a:pt x="8464" y="3773"/>
                  </a:lnTo>
                  <a:cubicBezTo>
                    <a:pt x="8527" y="3820"/>
                    <a:pt x="8597" y="3841"/>
                    <a:pt x="8665" y="3841"/>
                  </a:cubicBezTo>
                  <a:cubicBezTo>
                    <a:pt x="8840" y="3841"/>
                    <a:pt x="9004" y="3702"/>
                    <a:pt x="9004" y="3498"/>
                  </a:cubicBezTo>
                  <a:cubicBezTo>
                    <a:pt x="9004" y="3392"/>
                    <a:pt x="8960" y="3294"/>
                    <a:pt x="8872" y="3224"/>
                  </a:cubicBezTo>
                  <a:lnTo>
                    <a:pt x="4560" y="27"/>
                  </a:lnTo>
                  <a:cubicBezTo>
                    <a:pt x="4538" y="10"/>
                    <a:pt x="4511" y="1"/>
                    <a:pt x="4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a:off x="6174370" y="3763475"/>
              <a:ext cx="2048288" cy="75022"/>
            </a:xfrm>
            <a:custGeom>
              <a:avLst/>
              <a:gdLst/>
              <a:ahLst/>
              <a:cxnLst/>
              <a:rect l="l" t="t" r="r" b="b"/>
              <a:pathLst>
                <a:path w="24190" h="886" extrusionOk="0">
                  <a:moveTo>
                    <a:pt x="444" y="1"/>
                  </a:moveTo>
                  <a:cubicBezTo>
                    <a:pt x="196" y="1"/>
                    <a:pt x="1" y="195"/>
                    <a:pt x="1" y="443"/>
                  </a:cubicBezTo>
                  <a:cubicBezTo>
                    <a:pt x="1" y="691"/>
                    <a:pt x="196" y="886"/>
                    <a:pt x="444" y="886"/>
                  </a:cubicBezTo>
                  <a:lnTo>
                    <a:pt x="23746" y="886"/>
                  </a:lnTo>
                  <a:cubicBezTo>
                    <a:pt x="23994" y="886"/>
                    <a:pt x="24189" y="682"/>
                    <a:pt x="24189" y="443"/>
                  </a:cubicBezTo>
                  <a:cubicBezTo>
                    <a:pt x="24189" y="195"/>
                    <a:pt x="23994" y="1"/>
                    <a:pt x="23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0" name="Google Shape;1040;p32"/>
          <p:cNvGrpSpPr/>
          <p:nvPr/>
        </p:nvGrpSpPr>
        <p:grpSpPr>
          <a:xfrm>
            <a:off x="-257645" y="3889965"/>
            <a:ext cx="1737563" cy="1262755"/>
            <a:chOff x="6174370" y="2349926"/>
            <a:chExt cx="2048288" cy="1488571"/>
          </a:xfrm>
        </p:grpSpPr>
        <p:sp>
          <p:nvSpPr>
            <p:cNvPr id="1041" name="Google Shape;1041;p32"/>
            <p:cNvSpPr/>
            <p:nvPr/>
          </p:nvSpPr>
          <p:spPr>
            <a:xfrm>
              <a:off x="7773454" y="3021307"/>
              <a:ext cx="50297" cy="87046"/>
            </a:xfrm>
            <a:custGeom>
              <a:avLst/>
              <a:gdLst/>
              <a:ahLst/>
              <a:cxnLst/>
              <a:rect l="l" t="t" r="r" b="b"/>
              <a:pathLst>
                <a:path w="594" h="1028" extrusionOk="0">
                  <a:moveTo>
                    <a:pt x="293" y="0"/>
                  </a:moveTo>
                  <a:cubicBezTo>
                    <a:pt x="134" y="0"/>
                    <a:pt x="1" y="133"/>
                    <a:pt x="1" y="301"/>
                  </a:cubicBezTo>
                  <a:lnTo>
                    <a:pt x="1" y="726"/>
                  </a:lnTo>
                  <a:cubicBezTo>
                    <a:pt x="1" y="895"/>
                    <a:pt x="134" y="1027"/>
                    <a:pt x="293" y="1027"/>
                  </a:cubicBezTo>
                  <a:cubicBezTo>
                    <a:pt x="461" y="1027"/>
                    <a:pt x="594" y="895"/>
                    <a:pt x="594" y="726"/>
                  </a:cubicBezTo>
                  <a:lnTo>
                    <a:pt x="594" y="301"/>
                  </a:lnTo>
                  <a:cubicBezTo>
                    <a:pt x="594" y="133"/>
                    <a:pt x="461" y="0"/>
                    <a:pt x="293"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a:off x="7859653" y="3021307"/>
              <a:ext cx="50382" cy="87046"/>
            </a:xfrm>
            <a:custGeom>
              <a:avLst/>
              <a:gdLst/>
              <a:ahLst/>
              <a:cxnLst/>
              <a:rect l="l" t="t" r="r" b="b"/>
              <a:pathLst>
                <a:path w="595" h="1028" extrusionOk="0">
                  <a:moveTo>
                    <a:pt x="302" y="0"/>
                  </a:moveTo>
                  <a:cubicBezTo>
                    <a:pt x="134" y="0"/>
                    <a:pt x="1" y="133"/>
                    <a:pt x="1" y="301"/>
                  </a:cubicBezTo>
                  <a:lnTo>
                    <a:pt x="1" y="726"/>
                  </a:lnTo>
                  <a:cubicBezTo>
                    <a:pt x="1" y="895"/>
                    <a:pt x="134" y="1027"/>
                    <a:pt x="302" y="1027"/>
                  </a:cubicBezTo>
                  <a:cubicBezTo>
                    <a:pt x="461" y="1027"/>
                    <a:pt x="594" y="895"/>
                    <a:pt x="594" y="726"/>
                  </a:cubicBezTo>
                  <a:lnTo>
                    <a:pt x="594" y="301"/>
                  </a:lnTo>
                  <a:cubicBezTo>
                    <a:pt x="594"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a:off x="8032135" y="3021307"/>
              <a:ext cx="51059" cy="87046"/>
            </a:xfrm>
            <a:custGeom>
              <a:avLst/>
              <a:gdLst/>
              <a:ahLst/>
              <a:cxnLst/>
              <a:rect l="l" t="t" r="r" b="b"/>
              <a:pathLst>
                <a:path w="603" h="1028" extrusionOk="0">
                  <a:moveTo>
                    <a:pt x="301" y="0"/>
                  </a:moveTo>
                  <a:cubicBezTo>
                    <a:pt x="133" y="0"/>
                    <a:pt x="0" y="133"/>
                    <a:pt x="0" y="301"/>
                  </a:cubicBezTo>
                  <a:lnTo>
                    <a:pt x="0" y="726"/>
                  </a:lnTo>
                  <a:cubicBezTo>
                    <a:pt x="0" y="895"/>
                    <a:pt x="133" y="1027"/>
                    <a:pt x="301" y="1027"/>
                  </a:cubicBezTo>
                  <a:cubicBezTo>
                    <a:pt x="461" y="1027"/>
                    <a:pt x="602" y="895"/>
                    <a:pt x="602" y="726"/>
                  </a:cubicBezTo>
                  <a:lnTo>
                    <a:pt x="602" y="301"/>
                  </a:lnTo>
                  <a:cubicBezTo>
                    <a:pt x="602"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2"/>
            <p:cNvSpPr/>
            <p:nvPr/>
          </p:nvSpPr>
          <p:spPr>
            <a:xfrm>
              <a:off x="7773454" y="3139766"/>
              <a:ext cx="50297" cy="87046"/>
            </a:xfrm>
            <a:custGeom>
              <a:avLst/>
              <a:gdLst/>
              <a:ahLst/>
              <a:cxnLst/>
              <a:rect l="l" t="t" r="r" b="b"/>
              <a:pathLst>
                <a:path w="594" h="1028" extrusionOk="0">
                  <a:moveTo>
                    <a:pt x="293" y="0"/>
                  </a:moveTo>
                  <a:cubicBezTo>
                    <a:pt x="134" y="0"/>
                    <a:pt x="1" y="133"/>
                    <a:pt x="1" y="301"/>
                  </a:cubicBezTo>
                  <a:lnTo>
                    <a:pt x="1" y="726"/>
                  </a:lnTo>
                  <a:cubicBezTo>
                    <a:pt x="1" y="894"/>
                    <a:pt x="134" y="1027"/>
                    <a:pt x="293" y="1027"/>
                  </a:cubicBezTo>
                  <a:cubicBezTo>
                    <a:pt x="461" y="1027"/>
                    <a:pt x="594" y="894"/>
                    <a:pt x="594" y="726"/>
                  </a:cubicBezTo>
                  <a:lnTo>
                    <a:pt x="594" y="301"/>
                  </a:lnTo>
                  <a:cubicBezTo>
                    <a:pt x="594" y="133"/>
                    <a:pt x="461" y="0"/>
                    <a:pt x="293"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2"/>
            <p:cNvSpPr/>
            <p:nvPr/>
          </p:nvSpPr>
          <p:spPr>
            <a:xfrm>
              <a:off x="7859653" y="3139766"/>
              <a:ext cx="50382" cy="87046"/>
            </a:xfrm>
            <a:custGeom>
              <a:avLst/>
              <a:gdLst/>
              <a:ahLst/>
              <a:cxnLst/>
              <a:rect l="l" t="t" r="r" b="b"/>
              <a:pathLst>
                <a:path w="595" h="1028" extrusionOk="0">
                  <a:moveTo>
                    <a:pt x="302" y="0"/>
                  </a:moveTo>
                  <a:cubicBezTo>
                    <a:pt x="134" y="0"/>
                    <a:pt x="1" y="133"/>
                    <a:pt x="1" y="301"/>
                  </a:cubicBezTo>
                  <a:lnTo>
                    <a:pt x="1" y="726"/>
                  </a:lnTo>
                  <a:cubicBezTo>
                    <a:pt x="1" y="894"/>
                    <a:pt x="134" y="1027"/>
                    <a:pt x="302" y="1027"/>
                  </a:cubicBezTo>
                  <a:cubicBezTo>
                    <a:pt x="461" y="1027"/>
                    <a:pt x="594" y="894"/>
                    <a:pt x="594" y="726"/>
                  </a:cubicBezTo>
                  <a:lnTo>
                    <a:pt x="594" y="301"/>
                  </a:lnTo>
                  <a:cubicBezTo>
                    <a:pt x="594"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2"/>
            <p:cNvSpPr/>
            <p:nvPr/>
          </p:nvSpPr>
          <p:spPr>
            <a:xfrm>
              <a:off x="7945936" y="3139766"/>
              <a:ext cx="51059" cy="87046"/>
            </a:xfrm>
            <a:custGeom>
              <a:avLst/>
              <a:gdLst/>
              <a:ahLst/>
              <a:cxnLst/>
              <a:rect l="l" t="t" r="r" b="b"/>
              <a:pathLst>
                <a:path w="603" h="1028" extrusionOk="0">
                  <a:moveTo>
                    <a:pt x="301" y="0"/>
                  </a:moveTo>
                  <a:cubicBezTo>
                    <a:pt x="133" y="0"/>
                    <a:pt x="0" y="133"/>
                    <a:pt x="0" y="301"/>
                  </a:cubicBezTo>
                  <a:lnTo>
                    <a:pt x="0" y="726"/>
                  </a:lnTo>
                  <a:cubicBezTo>
                    <a:pt x="0" y="894"/>
                    <a:pt x="133" y="1027"/>
                    <a:pt x="301" y="1027"/>
                  </a:cubicBezTo>
                  <a:cubicBezTo>
                    <a:pt x="461" y="1027"/>
                    <a:pt x="602" y="894"/>
                    <a:pt x="602" y="726"/>
                  </a:cubicBezTo>
                  <a:lnTo>
                    <a:pt x="602" y="301"/>
                  </a:lnTo>
                  <a:cubicBezTo>
                    <a:pt x="602"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2"/>
            <p:cNvSpPr/>
            <p:nvPr/>
          </p:nvSpPr>
          <p:spPr>
            <a:xfrm>
              <a:off x="7095801" y="3005557"/>
              <a:ext cx="54785" cy="93820"/>
            </a:xfrm>
            <a:custGeom>
              <a:avLst/>
              <a:gdLst/>
              <a:ahLst/>
              <a:cxnLst/>
              <a:rect l="l" t="t" r="r" b="b"/>
              <a:pathLst>
                <a:path w="647" h="1108" extrusionOk="0">
                  <a:moveTo>
                    <a:pt x="328" y="0"/>
                  </a:moveTo>
                  <a:cubicBezTo>
                    <a:pt x="151" y="0"/>
                    <a:pt x="0" y="142"/>
                    <a:pt x="0" y="319"/>
                  </a:cubicBezTo>
                  <a:lnTo>
                    <a:pt x="0" y="788"/>
                  </a:lnTo>
                  <a:cubicBezTo>
                    <a:pt x="0" y="965"/>
                    <a:pt x="151" y="1107"/>
                    <a:pt x="328" y="1107"/>
                  </a:cubicBezTo>
                  <a:cubicBezTo>
                    <a:pt x="505" y="1107"/>
                    <a:pt x="646" y="965"/>
                    <a:pt x="646" y="788"/>
                  </a:cubicBezTo>
                  <a:lnTo>
                    <a:pt x="646" y="319"/>
                  </a:lnTo>
                  <a:cubicBezTo>
                    <a:pt x="646"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2"/>
            <p:cNvSpPr/>
            <p:nvPr/>
          </p:nvSpPr>
          <p:spPr>
            <a:xfrm>
              <a:off x="7188689" y="3005557"/>
              <a:ext cx="54869" cy="93820"/>
            </a:xfrm>
            <a:custGeom>
              <a:avLst/>
              <a:gdLst/>
              <a:ahLst/>
              <a:cxnLst/>
              <a:rect l="l" t="t" r="r" b="b"/>
              <a:pathLst>
                <a:path w="648" h="1108" extrusionOk="0">
                  <a:moveTo>
                    <a:pt x="329" y="0"/>
                  </a:moveTo>
                  <a:cubicBezTo>
                    <a:pt x="143" y="0"/>
                    <a:pt x="1" y="142"/>
                    <a:pt x="1" y="319"/>
                  </a:cubicBezTo>
                  <a:lnTo>
                    <a:pt x="1" y="788"/>
                  </a:lnTo>
                  <a:cubicBezTo>
                    <a:pt x="1" y="965"/>
                    <a:pt x="143" y="1107"/>
                    <a:pt x="329" y="1107"/>
                  </a:cubicBezTo>
                  <a:cubicBezTo>
                    <a:pt x="506" y="1107"/>
                    <a:pt x="647" y="965"/>
                    <a:pt x="647" y="788"/>
                  </a:cubicBezTo>
                  <a:lnTo>
                    <a:pt x="647" y="319"/>
                  </a:lnTo>
                  <a:cubicBezTo>
                    <a:pt x="647" y="142"/>
                    <a:pt x="506" y="0"/>
                    <a:pt x="32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2"/>
            <p:cNvSpPr/>
            <p:nvPr/>
          </p:nvSpPr>
          <p:spPr>
            <a:xfrm>
              <a:off x="7281662" y="3005557"/>
              <a:ext cx="54869" cy="93820"/>
            </a:xfrm>
            <a:custGeom>
              <a:avLst/>
              <a:gdLst/>
              <a:ahLst/>
              <a:cxnLst/>
              <a:rect l="l" t="t" r="r" b="b"/>
              <a:pathLst>
                <a:path w="648" h="1108" extrusionOk="0">
                  <a:moveTo>
                    <a:pt x="320" y="0"/>
                  </a:moveTo>
                  <a:cubicBezTo>
                    <a:pt x="142" y="0"/>
                    <a:pt x="1" y="142"/>
                    <a:pt x="1" y="319"/>
                  </a:cubicBezTo>
                  <a:lnTo>
                    <a:pt x="1" y="788"/>
                  </a:lnTo>
                  <a:cubicBezTo>
                    <a:pt x="1" y="965"/>
                    <a:pt x="142" y="1107"/>
                    <a:pt x="320" y="1107"/>
                  </a:cubicBezTo>
                  <a:cubicBezTo>
                    <a:pt x="505" y="1107"/>
                    <a:pt x="647" y="965"/>
                    <a:pt x="647" y="788"/>
                  </a:cubicBezTo>
                  <a:lnTo>
                    <a:pt x="647" y="319"/>
                  </a:lnTo>
                  <a:cubicBezTo>
                    <a:pt x="647" y="142"/>
                    <a:pt x="505"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2"/>
            <p:cNvSpPr/>
            <p:nvPr/>
          </p:nvSpPr>
          <p:spPr>
            <a:xfrm>
              <a:off x="7095801" y="3132992"/>
              <a:ext cx="54785" cy="93820"/>
            </a:xfrm>
            <a:custGeom>
              <a:avLst/>
              <a:gdLst/>
              <a:ahLst/>
              <a:cxnLst/>
              <a:rect l="l" t="t" r="r" b="b"/>
              <a:pathLst>
                <a:path w="647" h="1108" extrusionOk="0">
                  <a:moveTo>
                    <a:pt x="328" y="1"/>
                  </a:moveTo>
                  <a:cubicBezTo>
                    <a:pt x="151" y="1"/>
                    <a:pt x="0" y="142"/>
                    <a:pt x="0" y="328"/>
                  </a:cubicBezTo>
                  <a:lnTo>
                    <a:pt x="0" y="789"/>
                  </a:lnTo>
                  <a:cubicBezTo>
                    <a:pt x="0" y="966"/>
                    <a:pt x="151" y="1107"/>
                    <a:pt x="328" y="1107"/>
                  </a:cubicBezTo>
                  <a:cubicBezTo>
                    <a:pt x="505" y="1107"/>
                    <a:pt x="646" y="966"/>
                    <a:pt x="646" y="789"/>
                  </a:cubicBezTo>
                  <a:lnTo>
                    <a:pt x="646" y="328"/>
                  </a:lnTo>
                  <a:cubicBezTo>
                    <a:pt x="646" y="142"/>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2"/>
            <p:cNvSpPr/>
            <p:nvPr/>
          </p:nvSpPr>
          <p:spPr>
            <a:xfrm>
              <a:off x="7281662" y="3132992"/>
              <a:ext cx="54869" cy="93820"/>
            </a:xfrm>
            <a:custGeom>
              <a:avLst/>
              <a:gdLst/>
              <a:ahLst/>
              <a:cxnLst/>
              <a:rect l="l" t="t" r="r" b="b"/>
              <a:pathLst>
                <a:path w="648" h="1108" extrusionOk="0">
                  <a:moveTo>
                    <a:pt x="320" y="1"/>
                  </a:moveTo>
                  <a:cubicBezTo>
                    <a:pt x="142" y="1"/>
                    <a:pt x="1" y="142"/>
                    <a:pt x="1" y="328"/>
                  </a:cubicBezTo>
                  <a:lnTo>
                    <a:pt x="1" y="789"/>
                  </a:lnTo>
                  <a:cubicBezTo>
                    <a:pt x="1" y="966"/>
                    <a:pt x="142" y="1107"/>
                    <a:pt x="320" y="1107"/>
                  </a:cubicBezTo>
                  <a:cubicBezTo>
                    <a:pt x="505" y="1107"/>
                    <a:pt x="647" y="966"/>
                    <a:pt x="647" y="789"/>
                  </a:cubicBezTo>
                  <a:lnTo>
                    <a:pt x="647" y="328"/>
                  </a:lnTo>
                  <a:cubicBezTo>
                    <a:pt x="647" y="142"/>
                    <a:pt x="505"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2"/>
            <p:cNvSpPr/>
            <p:nvPr/>
          </p:nvSpPr>
          <p:spPr>
            <a:xfrm>
              <a:off x="7374635" y="3132992"/>
              <a:ext cx="54785" cy="93820"/>
            </a:xfrm>
            <a:custGeom>
              <a:avLst/>
              <a:gdLst/>
              <a:ahLst/>
              <a:cxnLst/>
              <a:rect l="l" t="t" r="r" b="b"/>
              <a:pathLst>
                <a:path w="647" h="1108" extrusionOk="0">
                  <a:moveTo>
                    <a:pt x="319" y="1"/>
                  </a:moveTo>
                  <a:cubicBezTo>
                    <a:pt x="142" y="1"/>
                    <a:pt x="1" y="142"/>
                    <a:pt x="1" y="328"/>
                  </a:cubicBezTo>
                  <a:lnTo>
                    <a:pt x="1" y="789"/>
                  </a:lnTo>
                  <a:cubicBezTo>
                    <a:pt x="1" y="966"/>
                    <a:pt x="142" y="1107"/>
                    <a:pt x="319" y="1107"/>
                  </a:cubicBezTo>
                  <a:cubicBezTo>
                    <a:pt x="496" y="1107"/>
                    <a:pt x="647" y="966"/>
                    <a:pt x="647" y="789"/>
                  </a:cubicBezTo>
                  <a:lnTo>
                    <a:pt x="647" y="328"/>
                  </a:lnTo>
                  <a:cubicBezTo>
                    <a:pt x="647" y="142"/>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2"/>
            <p:cNvSpPr/>
            <p:nvPr/>
          </p:nvSpPr>
          <p:spPr>
            <a:xfrm>
              <a:off x="6599437" y="2990570"/>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2"/>
            <p:cNvSpPr/>
            <p:nvPr/>
          </p:nvSpPr>
          <p:spPr>
            <a:xfrm>
              <a:off x="6793681" y="2990570"/>
              <a:ext cx="56986" cy="97546"/>
            </a:xfrm>
            <a:custGeom>
              <a:avLst/>
              <a:gdLst/>
              <a:ahLst/>
              <a:cxnLst/>
              <a:rect l="l" t="t" r="r" b="b"/>
              <a:pathLst>
                <a:path w="673" h="1152" extrusionOk="0">
                  <a:moveTo>
                    <a:pt x="336" y="0"/>
                  </a:moveTo>
                  <a:cubicBezTo>
                    <a:pt x="151" y="0"/>
                    <a:pt x="0" y="151"/>
                    <a:pt x="0" y="337"/>
                  </a:cubicBezTo>
                  <a:lnTo>
                    <a:pt x="0" y="815"/>
                  </a:lnTo>
                  <a:cubicBezTo>
                    <a:pt x="0" y="1001"/>
                    <a:pt x="151" y="1151"/>
                    <a:pt x="336" y="1151"/>
                  </a:cubicBezTo>
                  <a:cubicBezTo>
                    <a:pt x="522" y="1151"/>
                    <a:pt x="673" y="1001"/>
                    <a:pt x="673" y="815"/>
                  </a:cubicBezTo>
                  <a:lnTo>
                    <a:pt x="673" y="337"/>
                  </a:lnTo>
                  <a:cubicBezTo>
                    <a:pt x="673" y="151"/>
                    <a:pt x="522" y="0"/>
                    <a:pt x="336"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2"/>
            <p:cNvSpPr/>
            <p:nvPr/>
          </p:nvSpPr>
          <p:spPr>
            <a:xfrm>
              <a:off x="6890380" y="2990570"/>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2"/>
            <p:cNvSpPr/>
            <p:nvPr/>
          </p:nvSpPr>
          <p:spPr>
            <a:xfrm>
              <a:off x="6599437"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2"/>
            <p:cNvSpPr/>
            <p:nvPr/>
          </p:nvSpPr>
          <p:spPr>
            <a:xfrm>
              <a:off x="6696898"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2"/>
            <p:cNvSpPr/>
            <p:nvPr/>
          </p:nvSpPr>
          <p:spPr>
            <a:xfrm>
              <a:off x="6890380" y="3124016"/>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2"/>
            <p:cNvSpPr/>
            <p:nvPr/>
          </p:nvSpPr>
          <p:spPr>
            <a:xfrm>
              <a:off x="6459301" y="2496497"/>
              <a:ext cx="252670" cy="371215"/>
            </a:xfrm>
            <a:custGeom>
              <a:avLst/>
              <a:gdLst/>
              <a:ahLst/>
              <a:cxnLst/>
              <a:rect l="l" t="t" r="r" b="b"/>
              <a:pathLst>
                <a:path w="2984" h="4384" extrusionOk="0">
                  <a:moveTo>
                    <a:pt x="0" y="1"/>
                  </a:moveTo>
                  <a:lnTo>
                    <a:pt x="0" y="4383"/>
                  </a:lnTo>
                  <a:lnTo>
                    <a:pt x="2984" y="4383"/>
                  </a:lnTo>
                  <a:lnTo>
                    <a:pt x="2984" y="1"/>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2"/>
            <p:cNvSpPr/>
            <p:nvPr/>
          </p:nvSpPr>
          <p:spPr>
            <a:xfrm>
              <a:off x="6459301" y="2496497"/>
              <a:ext cx="252670" cy="34632"/>
            </a:xfrm>
            <a:custGeom>
              <a:avLst/>
              <a:gdLst/>
              <a:ahLst/>
              <a:cxnLst/>
              <a:rect l="l" t="t" r="r" b="b"/>
              <a:pathLst>
                <a:path w="2984" h="409" extrusionOk="0">
                  <a:moveTo>
                    <a:pt x="0" y="1"/>
                  </a:moveTo>
                  <a:lnTo>
                    <a:pt x="0" y="408"/>
                  </a:lnTo>
                  <a:lnTo>
                    <a:pt x="2984" y="408"/>
                  </a:lnTo>
                  <a:lnTo>
                    <a:pt x="2984" y="1"/>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2"/>
            <p:cNvSpPr/>
            <p:nvPr/>
          </p:nvSpPr>
          <p:spPr>
            <a:xfrm>
              <a:off x="6448801" y="2426048"/>
              <a:ext cx="273670" cy="70534"/>
            </a:xfrm>
            <a:custGeom>
              <a:avLst/>
              <a:gdLst/>
              <a:ahLst/>
              <a:cxnLst/>
              <a:rect l="l" t="t" r="r" b="b"/>
              <a:pathLst>
                <a:path w="3232" h="833" extrusionOk="0">
                  <a:moveTo>
                    <a:pt x="0" y="1"/>
                  </a:moveTo>
                  <a:lnTo>
                    <a:pt x="0" y="833"/>
                  </a:lnTo>
                  <a:lnTo>
                    <a:pt x="3232" y="833"/>
                  </a:lnTo>
                  <a:lnTo>
                    <a:pt x="32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2"/>
            <p:cNvSpPr/>
            <p:nvPr/>
          </p:nvSpPr>
          <p:spPr>
            <a:xfrm>
              <a:off x="6448801" y="2426048"/>
              <a:ext cx="51059" cy="70534"/>
            </a:xfrm>
            <a:custGeom>
              <a:avLst/>
              <a:gdLst/>
              <a:ahLst/>
              <a:cxnLst/>
              <a:rect l="l" t="t" r="r" b="b"/>
              <a:pathLst>
                <a:path w="603" h="833" extrusionOk="0">
                  <a:moveTo>
                    <a:pt x="0" y="1"/>
                  </a:moveTo>
                  <a:lnTo>
                    <a:pt x="0" y="833"/>
                  </a:lnTo>
                  <a:lnTo>
                    <a:pt x="602" y="833"/>
                  </a:lnTo>
                  <a:lnTo>
                    <a:pt x="602"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2"/>
            <p:cNvSpPr/>
            <p:nvPr/>
          </p:nvSpPr>
          <p:spPr>
            <a:xfrm>
              <a:off x="6670649" y="2426048"/>
              <a:ext cx="51144" cy="70534"/>
            </a:xfrm>
            <a:custGeom>
              <a:avLst/>
              <a:gdLst/>
              <a:ahLst/>
              <a:cxnLst/>
              <a:rect l="l" t="t" r="r" b="b"/>
              <a:pathLst>
                <a:path w="604" h="833" extrusionOk="0">
                  <a:moveTo>
                    <a:pt x="1" y="1"/>
                  </a:moveTo>
                  <a:lnTo>
                    <a:pt x="1" y="833"/>
                  </a:lnTo>
                  <a:lnTo>
                    <a:pt x="603" y="833"/>
                  </a:lnTo>
                  <a:lnTo>
                    <a:pt x="603"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2"/>
            <p:cNvSpPr/>
            <p:nvPr/>
          </p:nvSpPr>
          <p:spPr>
            <a:xfrm>
              <a:off x="6228392" y="2349926"/>
              <a:ext cx="1939481" cy="680448"/>
            </a:xfrm>
            <a:custGeom>
              <a:avLst/>
              <a:gdLst/>
              <a:ahLst/>
              <a:cxnLst/>
              <a:rect l="l" t="t" r="r" b="b"/>
              <a:pathLst>
                <a:path w="22905" h="8036" extrusionOk="0">
                  <a:moveTo>
                    <a:pt x="11457" y="1"/>
                  </a:moveTo>
                  <a:cubicBezTo>
                    <a:pt x="11380" y="1"/>
                    <a:pt x="11302" y="23"/>
                    <a:pt x="11236" y="67"/>
                  </a:cubicBezTo>
                  <a:lnTo>
                    <a:pt x="0" y="7566"/>
                  </a:lnTo>
                  <a:lnTo>
                    <a:pt x="0" y="8036"/>
                  </a:lnTo>
                  <a:lnTo>
                    <a:pt x="22905" y="8036"/>
                  </a:lnTo>
                  <a:lnTo>
                    <a:pt x="22905" y="7566"/>
                  </a:lnTo>
                  <a:lnTo>
                    <a:pt x="11678" y="67"/>
                  </a:lnTo>
                  <a:cubicBezTo>
                    <a:pt x="11612" y="23"/>
                    <a:pt x="11534" y="1"/>
                    <a:pt x="11457" y="1"/>
                  </a:cubicBezTo>
                  <a:close/>
                </a:path>
              </a:pathLst>
            </a:custGeom>
            <a:solidFill>
              <a:srgbClr val="DE7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2"/>
            <p:cNvSpPr/>
            <p:nvPr/>
          </p:nvSpPr>
          <p:spPr>
            <a:xfrm>
              <a:off x="7471334" y="2557970"/>
              <a:ext cx="105844" cy="37596"/>
            </a:xfrm>
            <a:custGeom>
              <a:avLst/>
              <a:gdLst/>
              <a:ahLst/>
              <a:cxnLst/>
              <a:rect l="l" t="t" r="r" b="b"/>
              <a:pathLst>
                <a:path w="1250" h="444" extrusionOk="0">
                  <a:moveTo>
                    <a:pt x="222" y="1"/>
                  </a:moveTo>
                  <a:cubicBezTo>
                    <a:pt x="107" y="1"/>
                    <a:pt x="1" y="98"/>
                    <a:pt x="1" y="222"/>
                  </a:cubicBezTo>
                  <a:cubicBezTo>
                    <a:pt x="1" y="346"/>
                    <a:pt x="107" y="443"/>
                    <a:pt x="222" y="443"/>
                  </a:cubicBezTo>
                  <a:lnTo>
                    <a:pt x="1249" y="443"/>
                  </a:lnTo>
                  <a:lnTo>
                    <a:pt x="585" y="1"/>
                  </a:ln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2"/>
            <p:cNvSpPr/>
            <p:nvPr/>
          </p:nvSpPr>
          <p:spPr>
            <a:xfrm>
              <a:off x="6871582" y="2722915"/>
              <a:ext cx="217530" cy="37596"/>
            </a:xfrm>
            <a:custGeom>
              <a:avLst/>
              <a:gdLst/>
              <a:ahLst/>
              <a:cxnLst/>
              <a:rect l="l" t="t" r="r" b="b"/>
              <a:pathLst>
                <a:path w="2569" h="444" extrusionOk="0">
                  <a:moveTo>
                    <a:pt x="222" y="1"/>
                  </a:moveTo>
                  <a:cubicBezTo>
                    <a:pt x="107" y="1"/>
                    <a:pt x="1" y="98"/>
                    <a:pt x="1" y="222"/>
                  </a:cubicBezTo>
                  <a:cubicBezTo>
                    <a:pt x="1" y="337"/>
                    <a:pt x="107" y="443"/>
                    <a:pt x="222" y="443"/>
                  </a:cubicBezTo>
                  <a:lnTo>
                    <a:pt x="2347" y="443"/>
                  </a:lnTo>
                  <a:cubicBezTo>
                    <a:pt x="2471" y="443"/>
                    <a:pt x="2568" y="337"/>
                    <a:pt x="2568" y="222"/>
                  </a:cubicBezTo>
                  <a:cubicBezTo>
                    <a:pt x="2568" y="98"/>
                    <a:pt x="2471" y="1"/>
                    <a:pt x="2347"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2"/>
            <p:cNvSpPr/>
            <p:nvPr/>
          </p:nvSpPr>
          <p:spPr>
            <a:xfrm>
              <a:off x="7191738" y="2614194"/>
              <a:ext cx="137258" cy="37596"/>
            </a:xfrm>
            <a:custGeom>
              <a:avLst/>
              <a:gdLst/>
              <a:ahLst/>
              <a:cxnLst/>
              <a:rect l="l" t="t" r="r" b="b"/>
              <a:pathLst>
                <a:path w="1621" h="444" extrusionOk="0">
                  <a:moveTo>
                    <a:pt x="222" y="1"/>
                  </a:moveTo>
                  <a:cubicBezTo>
                    <a:pt x="98" y="1"/>
                    <a:pt x="0" y="107"/>
                    <a:pt x="0" y="222"/>
                  </a:cubicBezTo>
                  <a:cubicBezTo>
                    <a:pt x="0" y="346"/>
                    <a:pt x="98" y="443"/>
                    <a:pt x="222" y="443"/>
                  </a:cubicBezTo>
                  <a:lnTo>
                    <a:pt x="1399" y="443"/>
                  </a:lnTo>
                  <a:cubicBezTo>
                    <a:pt x="1523" y="443"/>
                    <a:pt x="1621" y="346"/>
                    <a:pt x="1621" y="222"/>
                  </a:cubicBezTo>
                  <a:cubicBezTo>
                    <a:pt x="1621" y="107"/>
                    <a:pt x="1523" y="1"/>
                    <a:pt x="1399"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2"/>
            <p:cNvSpPr/>
            <p:nvPr/>
          </p:nvSpPr>
          <p:spPr>
            <a:xfrm>
              <a:off x="6763622" y="2865337"/>
              <a:ext cx="216768" cy="37596"/>
            </a:xfrm>
            <a:custGeom>
              <a:avLst/>
              <a:gdLst/>
              <a:ahLst/>
              <a:cxnLst/>
              <a:rect l="l" t="t" r="r" b="b"/>
              <a:pathLst>
                <a:path w="2560" h="444" extrusionOk="0">
                  <a:moveTo>
                    <a:pt x="222" y="1"/>
                  </a:moveTo>
                  <a:cubicBezTo>
                    <a:pt x="98" y="1"/>
                    <a:pt x="1" y="98"/>
                    <a:pt x="1" y="222"/>
                  </a:cubicBezTo>
                  <a:cubicBezTo>
                    <a:pt x="1" y="346"/>
                    <a:pt x="98" y="443"/>
                    <a:pt x="222" y="443"/>
                  </a:cubicBezTo>
                  <a:lnTo>
                    <a:pt x="2338" y="443"/>
                  </a:lnTo>
                  <a:cubicBezTo>
                    <a:pt x="2462" y="443"/>
                    <a:pt x="2560" y="346"/>
                    <a:pt x="2560" y="222"/>
                  </a:cubicBezTo>
                  <a:cubicBezTo>
                    <a:pt x="2560" y="98"/>
                    <a:pt x="2462" y="1"/>
                    <a:pt x="2338"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2"/>
            <p:cNvSpPr/>
            <p:nvPr/>
          </p:nvSpPr>
          <p:spPr>
            <a:xfrm>
              <a:off x="7218749" y="2382525"/>
              <a:ext cx="94497" cy="37596"/>
            </a:xfrm>
            <a:custGeom>
              <a:avLst/>
              <a:gdLst/>
              <a:ahLst/>
              <a:cxnLst/>
              <a:rect l="l" t="t" r="r" b="b"/>
              <a:pathLst>
                <a:path w="1116" h="444" extrusionOk="0">
                  <a:moveTo>
                    <a:pt x="221" y="1"/>
                  </a:moveTo>
                  <a:cubicBezTo>
                    <a:pt x="97" y="1"/>
                    <a:pt x="0" y="98"/>
                    <a:pt x="0" y="222"/>
                  </a:cubicBezTo>
                  <a:cubicBezTo>
                    <a:pt x="0" y="346"/>
                    <a:pt x="97" y="444"/>
                    <a:pt x="221" y="444"/>
                  </a:cubicBezTo>
                  <a:lnTo>
                    <a:pt x="1116" y="444"/>
                  </a:lnTo>
                  <a:lnTo>
                    <a:pt x="452" y="1"/>
                  </a:ln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2"/>
            <p:cNvSpPr/>
            <p:nvPr/>
          </p:nvSpPr>
          <p:spPr>
            <a:xfrm>
              <a:off x="7558295" y="2755938"/>
              <a:ext cx="137343" cy="37511"/>
            </a:xfrm>
            <a:custGeom>
              <a:avLst/>
              <a:gdLst/>
              <a:ahLst/>
              <a:cxnLst/>
              <a:rect l="l" t="t" r="r" b="b"/>
              <a:pathLst>
                <a:path w="1622" h="443" extrusionOk="0">
                  <a:moveTo>
                    <a:pt x="222" y="0"/>
                  </a:moveTo>
                  <a:cubicBezTo>
                    <a:pt x="98" y="0"/>
                    <a:pt x="1" y="106"/>
                    <a:pt x="1" y="221"/>
                  </a:cubicBezTo>
                  <a:cubicBezTo>
                    <a:pt x="1" y="345"/>
                    <a:pt x="98" y="443"/>
                    <a:pt x="222" y="443"/>
                  </a:cubicBezTo>
                  <a:lnTo>
                    <a:pt x="1400" y="443"/>
                  </a:lnTo>
                  <a:cubicBezTo>
                    <a:pt x="1524" y="443"/>
                    <a:pt x="1621" y="345"/>
                    <a:pt x="1621" y="221"/>
                  </a:cubicBezTo>
                  <a:cubicBezTo>
                    <a:pt x="1621" y="106"/>
                    <a:pt x="1524" y="0"/>
                    <a:pt x="1400"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2"/>
            <p:cNvSpPr/>
            <p:nvPr/>
          </p:nvSpPr>
          <p:spPr>
            <a:xfrm>
              <a:off x="7671505" y="2867623"/>
              <a:ext cx="137258" cy="37596"/>
            </a:xfrm>
            <a:custGeom>
              <a:avLst/>
              <a:gdLst/>
              <a:ahLst/>
              <a:cxnLst/>
              <a:rect l="l" t="t" r="r" b="b"/>
              <a:pathLst>
                <a:path w="1621" h="444" extrusionOk="0">
                  <a:moveTo>
                    <a:pt x="222" y="0"/>
                  </a:moveTo>
                  <a:cubicBezTo>
                    <a:pt x="98" y="0"/>
                    <a:pt x="1" y="98"/>
                    <a:pt x="1" y="222"/>
                  </a:cubicBezTo>
                  <a:cubicBezTo>
                    <a:pt x="1" y="346"/>
                    <a:pt x="98" y="443"/>
                    <a:pt x="222" y="443"/>
                  </a:cubicBezTo>
                  <a:lnTo>
                    <a:pt x="1400" y="443"/>
                  </a:lnTo>
                  <a:cubicBezTo>
                    <a:pt x="1524" y="443"/>
                    <a:pt x="1621" y="346"/>
                    <a:pt x="1621" y="222"/>
                  </a:cubicBezTo>
                  <a:cubicBezTo>
                    <a:pt x="1621" y="98"/>
                    <a:pt x="1524" y="0"/>
                    <a:pt x="1400"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2"/>
            <p:cNvSpPr/>
            <p:nvPr/>
          </p:nvSpPr>
          <p:spPr>
            <a:xfrm>
              <a:off x="7415110" y="2867623"/>
              <a:ext cx="216768" cy="37596"/>
            </a:xfrm>
            <a:custGeom>
              <a:avLst/>
              <a:gdLst/>
              <a:ahLst/>
              <a:cxnLst/>
              <a:rect l="l" t="t" r="r" b="b"/>
              <a:pathLst>
                <a:path w="2560" h="444" extrusionOk="0">
                  <a:moveTo>
                    <a:pt x="222" y="0"/>
                  </a:moveTo>
                  <a:cubicBezTo>
                    <a:pt x="98" y="0"/>
                    <a:pt x="1" y="98"/>
                    <a:pt x="1" y="222"/>
                  </a:cubicBezTo>
                  <a:cubicBezTo>
                    <a:pt x="1" y="346"/>
                    <a:pt x="98" y="443"/>
                    <a:pt x="222" y="443"/>
                  </a:cubicBezTo>
                  <a:lnTo>
                    <a:pt x="2338" y="443"/>
                  </a:lnTo>
                  <a:cubicBezTo>
                    <a:pt x="2462" y="443"/>
                    <a:pt x="2559" y="346"/>
                    <a:pt x="2559" y="222"/>
                  </a:cubicBezTo>
                  <a:cubicBezTo>
                    <a:pt x="2559" y="98"/>
                    <a:pt x="2462" y="0"/>
                    <a:pt x="2338"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a:off x="7125014" y="2722915"/>
              <a:ext cx="137258" cy="37596"/>
            </a:xfrm>
            <a:custGeom>
              <a:avLst/>
              <a:gdLst/>
              <a:ahLst/>
              <a:cxnLst/>
              <a:rect l="l" t="t" r="r" b="b"/>
              <a:pathLst>
                <a:path w="1621" h="444" extrusionOk="0">
                  <a:moveTo>
                    <a:pt x="222" y="1"/>
                  </a:moveTo>
                  <a:cubicBezTo>
                    <a:pt x="98" y="1"/>
                    <a:pt x="0" y="98"/>
                    <a:pt x="0" y="222"/>
                  </a:cubicBezTo>
                  <a:cubicBezTo>
                    <a:pt x="0" y="337"/>
                    <a:pt x="98" y="443"/>
                    <a:pt x="222" y="443"/>
                  </a:cubicBezTo>
                  <a:lnTo>
                    <a:pt x="1399" y="443"/>
                  </a:lnTo>
                  <a:cubicBezTo>
                    <a:pt x="1523" y="443"/>
                    <a:pt x="1621" y="337"/>
                    <a:pt x="1621" y="222"/>
                  </a:cubicBezTo>
                  <a:cubicBezTo>
                    <a:pt x="1621" y="98"/>
                    <a:pt x="1523" y="1"/>
                    <a:pt x="1399"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a:off x="6349816" y="2947047"/>
              <a:ext cx="138020" cy="37596"/>
            </a:xfrm>
            <a:custGeom>
              <a:avLst/>
              <a:gdLst/>
              <a:ahLst/>
              <a:cxnLst/>
              <a:rect l="l" t="t" r="r" b="b"/>
              <a:pathLst>
                <a:path w="1630" h="444" extrusionOk="0">
                  <a:moveTo>
                    <a:pt x="222" y="1"/>
                  </a:moveTo>
                  <a:cubicBezTo>
                    <a:pt x="98" y="1"/>
                    <a:pt x="1" y="107"/>
                    <a:pt x="1" y="222"/>
                  </a:cubicBezTo>
                  <a:cubicBezTo>
                    <a:pt x="1" y="346"/>
                    <a:pt x="107" y="444"/>
                    <a:pt x="222" y="444"/>
                  </a:cubicBezTo>
                  <a:lnTo>
                    <a:pt x="1408" y="444"/>
                  </a:lnTo>
                  <a:cubicBezTo>
                    <a:pt x="1523" y="444"/>
                    <a:pt x="1630" y="346"/>
                    <a:pt x="1630" y="222"/>
                  </a:cubicBezTo>
                  <a:cubicBezTo>
                    <a:pt x="1630" y="107"/>
                    <a:pt x="1523" y="1"/>
                    <a:pt x="1408"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a:off x="7793014" y="2947047"/>
              <a:ext cx="217445" cy="37596"/>
            </a:xfrm>
            <a:custGeom>
              <a:avLst/>
              <a:gdLst/>
              <a:ahLst/>
              <a:cxnLst/>
              <a:rect l="l" t="t" r="r" b="b"/>
              <a:pathLst>
                <a:path w="2568" h="444" extrusionOk="0">
                  <a:moveTo>
                    <a:pt x="221" y="1"/>
                  </a:moveTo>
                  <a:cubicBezTo>
                    <a:pt x="97" y="1"/>
                    <a:pt x="0" y="107"/>
                    <a:pt x="0" y="222"/>
                  </a:cubicBezTo>
                  <a:cubicBezTo>
                    <a:pt x="0" y="346"/>
                    <a:pt x="97" y="444"/>
                    <a:pt x="221" y="444"/>
                  </a:cubicBezTo>
                  <a:lnTo>
                    <a:pt x="2346" y="444"/>
                  </a:lnTo>
                  <a:cubicBezTo>
                    <a:pt x="2461" y="444"/>
                    <a:pt x="2568" y="346"/>
                    <a:pt x="2568" y="222"/>
                  </a:cubicBezTo>
                  <a:cubicBezTo>
                    <a:pt x="2568" y="107"/>
                    <a:pt x="2461" y="1"/>
                    <a:pt x="2346"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a:off x="7868713" y="2796412"/>
              <a:ext cx="60797" cy="35309"/>
            </a:xfrm>
            <a:custGeom>
              <a:avLst/>
              <a:gdLst/>
              <a:ahLst/>
              <a:cxnLst/>
              <a:rect l="l" t="t" r="r" b="b"/>
              <a:pathLst>
                <a:path w="718" h="417" extrusionOk="0">
                  <a:moveTo>
                    <a:pt x="106" y="0"/>
                  </a:moveTo>
                  <a:cubicBezTo>
                    <a:pt x="44" y="45"/>
                    <a:pt x="0" y="106"/>
                    <a:pt x="0" y="186"/>
                  </a:cubicBezTo>
                  <a:cubicBezTo>
                    <a:pt x="0" y="310"/>
                    <a:pt x="98" y="408"/>
                    <a:pt x="222" y="408"/>
                  </a:cubicBezTo>
                  <a:lnTo>
                    <a:pt x="222" y="416"/>
                  </a:lnTo>
                  <a:lnTo>
                    <a:pt x="717" y="416"/>
                  </a:lnTo>
                  <a:lnTo>
                    <a:pt x="106" y="0"/>
                  </a:ln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a:off x="6888094" y="2512246"/>
              <a:ext cx="136496" cy="38358"/>
            </a:xfrm>
            <a:custGeom>
              <a:avLst/>
              <a:gdLst/>
              <a:ahLst/>
              <a:cxnLst/>
              <a:rect l="l" t="t" r="r" b="b"/>
              <a:pathLst>
                <a:path w="1612" h="453" extrusionOk="0">
                  <a:moveTo>
                    <a:pt x="665" y="1"/>
                  </a:moveTo>
                  <a:lnTo>
                    <a:pt x="1" y="452"/>
                  </a:lnTo>
                  <a:lnTo>
                    <a:pt x="1391" y="452"/>
                  </a:lnTo>
                  <a:cubicBezTo>
                    <a:pt x="1515" y="452"/>
                    <a:pt x="1612" y="346"/>
                    <a:pt x="1612" y="231"/>
                  </a:cubicBezTo>
                  <a:lnTo>
                    <a:pt x="1612" y="222"/>
                  </a:lnTo>
                  <a:cubicBezTo>
                    <a:pt x="1612" y="107"/>
                    <a:pt x="1515" y="1"/>
                    <a:pt x="1391"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a:off x="6735933" y="2618004"/>
              <a:ext cx="60035" cy="34547"/>
            </a:xfrm>
            <a:custGeom>
              <a:avLst/>
              <a:gdLst/>
              <a:ahLst/>
              <a:cxnLst/>
              <a:rect l="l" t="t" r="r" b="b"/>
              <a:pathLst>
                <a:path w="709" h="408" extrusionOk="0">
                  <a:moveTo>
                    <a:pt x="602" y="0"/>
                  </a:moveTo>
                  <a:lnTo>
                    <a:pt x="0" y="407"/>
                  </a:lnTo>
                  <a:lnTo>
                    <a:pt x="487" y="407"/>
                  </a:lnTo>
                  <a:cubicBezTo>
                    <a:pt x="602" y="407"/>
                    <a:pt x="709" y="301"/>
                    <a:pt x="709" y="186"/>
                  </a:cubicBezTo>
                  <a:lnTo>
                    <a:pt x="709" y="177"/>
                  </a:lnTo>
                  <a:cubicBezTo>
                    <a:pt x="709" y="106"/>
                    <a:pt x="664" y="35"/>
                    <a:pt x="602"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a:off x="6561249" y="2793364"/>
              <a:ext cx="138020" cy="37596"/>
            </a:xfrm>
            <a:custGeom>
              <a:avLst/>
              <a:gdLst/>
              <a:ahLst/>
              <a:cxnLst/>
              <a:rect l="l" t="t" r="r" b="b"/>
              <a:pathLst>
                <a:path w="1630" h="444" extrusionOk="0">
                  <a:moveTo>
                    <a:pt x="222" y="1"/>
                  </a:moveTo>
                  <a:cubicBezTo>
                    <a:pt x="107" y="1"/>
                    <a:pt x="0" y="107"/>
                    <a:pt x="0" y="222"/>
                  </a:cubicBezTo>
                  <a:cubicBezTo>
                    <a:pt x="0" y="346"/>
                    <a:pt x="107" y="444"/>
                    <a:pt x="222" y="444"/>
                  </a:cubicBezTo>
                  <a:lnTo>
                    <a:pt x="1408" y="444"/>
                  </a:lnTo>
                  <a:cubicBezTo>
                    <a:pt x="1532" y="444"/>
                    <a:pt x="1629" y="346"/>
                    <a:pt x="1629" y="222"/>
                  </a:cubicBezTo>
                  <a:cubicBezTo>
                    <a:pt x="1629" y="107"/>
                    <a:pt x="1523" y="1"/>
                    <a:pt x="1408"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a:off x="6527464" y="2947047"/>
              <a:ext cx="138105" cy="37596"/>
            </a:xfrm>
            <a:custGeom>
              <a:avLst/>
              <a:gdLst/>
              <a:ahLst/>
              <a:cxnLst/>
              <a:rect l="l" t="t" r="r" b="b"/>
              <a:pathLst>
                <a:path w="1631" h="444" extrusionOk="0">
                  <a:moveTo>
                    <a:pt x="222" y="1"/>
                  </a:moveTo>
                  <a:cubicBezTo>
                    <a:pt x="107" y="1"/>
                    <a:pt x="1" y="107"/>
                    <a:pt x="1" y="222"/>
                  </a:cubicBezTo>
                  <a:cubicBezTo>
                    <a:pt x="1" y="346"/>
                    <a:pt x="107" y="444"/>
                    <a:pt x="222" y="444"/>
                  </a:cubicBezTo>
                  <a:lnTo>
                    <a:pt x="1409" y="444"/>
                  </a:lnTo>
                  <a:cubicBezTo>
                    <a:pt x="1533" y="444"/>
                    <a:pt x="1630" y="346"/>
                    <a:pt x="1630" y="222"/>
                  </a:cubicBezTo>
                  <a:cubicBezTo>
                    <a:pt x="1630" y="107"/>
                    <a:pt x="1524" y="1"/>
                    <a:pt x="1409"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2"/>
            <p:cNvSpPr/>
            <p:nvPr/>
          </p:nvSpPr>
          <p:spPr>
            <a:xfrm>
              <a:off x="6229155" y="3030282"/>
              <a:ext cx="1938719" cy="57071"/>
            </a:xfrm>
            <a:custGeom>
              <a:avLst/>
              <a:gdLst/>
              <a:ahLst/>
              <a:cxnLst/>
              <a:rect l="l" t="t" r="r" b="b"/>
              <a:pathLst>
                <a:path w="22896" h="674" extrusionOk="0">
                  <a:moveTo>
                    <a:pt x="0" y="1"/>
                  </a:moveTo>
                  <a:lnTo>
                    <a:pt x="0" y="673"/>
                  </a:lnTo>
                  <a:lnTo>
                    <a:pt x="22896" y="673"/>
                  </a:lnTo>
                  <a:lnTo>
                    <a:pt x="228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2"/>
            <p:cNvSpPr/>
            <p:nvPr/>
          </p:nvSpPr>
          <p:spPr>
            <a:xfrm>
              <a:off x="6229155" y="3030282"/>
              <a:ext cx="194244" cy="57071"/>
            </a:xfrm>
            <a:custGeom>
              <a:avLst/>
              <a:gdLst/>
              <a:ahLst/>
              <a:cxnLst/>
              <a:rect l="l" t="t" r="r" b="b"/>
              <a:pathLst>
                <a:path w="2294" h="674" extrusionOk="0">
                  <a:moveTo>
                    <a:pt x="0" y="1"/>
                  </a:moveTo>
                  <a:lnTo>
                    <a:pt x="0" y="673"/>
                  </a:lnTo>
                  <a:lnTo>
                    <a:pt x="2293" y="673"/>
                  </a:lnTo>
                  <a:lnTo>
                    <a:pt x="22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2"/>
            <p:cNvSpPr/>
            <p:nvPr/>
          </p:nvSpPr>
          <p:spPr>
            <a:xfrm>
              <a:off x="7973625" y="3030282"/>
              <a:ext cx="194244" cy="57071"/>
            </a:xfrm>
            <a:custGeom>
              <a:avLst/>
              <a:gdLst/>
              <a:ahLst/>
              <a:cxnLst/>
              <a:rect l="l" t="t" r="r" b="b"/>
              <a:pathLst>
                <a:path w="2294" h="674" extrusionOk="0">
                  <a:moveTo>
                    <a:pt x="1" y="1"/>
                  </a:moveTo>
                  <a:lnTo>
                    <a:pt x="1" y="673"/>
                  </a:lnTo>
                  <a:lnTo>
                    <a:pt x="2294" y="673"/>
                  </a:lnTo>
                  <a:lnTo>
                    <a:pt x="22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2"/>
            <p:cNvSpPr/>
            <p:nvPr/>
          </p:nvSpPr>
          <p:spPr>
            <a:xfrm>
              <a:off x="6888856" y="2857124"/>
              <a:ext cx="619313" cy="906446"/>
            </a:xfrm>
            <a:custGeom>
              <a:avLst/>
              <a:gdLst/>
              <a:ahLst/>
              <a:cxnLst/>
              <a:rect l="l" t="t" r="r" b="b"/>
              <a:pathLst>
                <a:path w="7314" h="10705" extrusionOk="0">
                  <a:moveTo>
                    <a:pt x="3657" y="0"/>
                  </a:moveTo>
                  <a:lnTo>
                    <a:pt x="0" y="2718"/>
                  </a:lnTo>
                  <a:lnTo>
                    <a:pt x="0" y="10705"/>
                  </a:lnTo>
                  <a:lnTo>
                    <a:pt x="7314" y="10705"/>
                  </a:lnTo>
                  <a:lnTo>
                    <a:pt x="7314" y="2718"/>
                  </a:lnTo>
                  <a:lnTo>
                    <a:pt x="3657" y="0"/>
                  </a:lnTo>
                  <a:close/>
                </a:path>
              </a:pathLst>
            </a:custGeom>
            <a:solidFill>
              <a:srgbClr val="DE7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2"/>
            <p:cNvSpPr/>
            <p:nvPr/>
          </p:nvSpPr>
          <p:spPr>
            <a:xfrm>
              <a:off x="6333305" y="3087268"/>
              <a:ext cx="555637" cy="676299"/>
            </a:xfrm>
            <a:custGeom>
              <a:avLst/>
              <a:gdLst/>
              <a:ahLst/>
              <a:cxnLst/>
              <a:rect l="l" t="t" r="r" b="b"/>
              <a:pathLst>
                <a:path w="6562" h="7987" extrusionOk="0">
                  <a:moveTo>
                    <a:pt x="1" y="0"/>
                  </a:moveTo>
                  <a:lnTo>
                    <a:pt x="1" y="7987"/>
                  </a:lnTo>
                  <a:lnTo>
                    <a:pt x="6561" y="7987"/>
                  </a:lnTo>
                  <a:lnTo>
                    <a:pt x="6561" y="0"/>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2"/>
            <p:cNvSpPr/>
            <p:nvPr/>
          </p:nvSpPr>
          <p:spPr>
            <a:xfrm>
              <a:off x="6259129" y="3087268"/>
              <a:ext cx="74260" cy="676299"/>
            </a:xfrm>
            <a:custGeom>
              <a:avLst/>
              <a:gdLst/>
              <a:ahLst/>
              <a:cxnLst/>
              <a:rect l="l" t="t" r="r" b="b"/>
              <a:pathLst>
                <a:path w="877" h="7987" extrusionOk="0">
                  <a:moveTo>
                    <a:pt x="0" y="0"/>
                  </a:moveTo>
                  <a:lnTo>
                    <a:pt x="0" y="7987"/>
                  </a:lnTo>
                  <a:lnTo>
                    <a:pt x="877" y="7987"/>
                  </a:lnTo>
                  <a:lnTo>
                    <a:pt x="877"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2"/>
            <p:cNvSpPr/>
            <p:nvPr/>
          </p:nvSpPr>
          <p:spPr>
            <a:xfrm>
              <a:off x="6481062" y="3160765"/>
              <a:ext cx="28535" cy="308894"/>
            </a:xfrm>
            <a:custGeom>
              <a:avLst/>
              <a:gdLst/>
              <a:ahLst/>
              <a:cxnLst/>
              <a:rect l="l" t="t" r="r" b="b"/>
              <a:pathLst>
                <a:path w="337" h="3648" extrusionOk="0">
                  <a:moveTo>
                    <a:pt x="0" y="0"/>
                  </a:moveTo>
                  <a:lnTo>
                    <a:pt x="0" y="3648"/>
                  </a:lnTo>
                  <a:lnTo>
                    <a:pt x="336" y="3648"/>
                  </a:lnTo>
                  <a:lnTo>
                    <a:pt x="336"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2"/>
            <p:cNvSpPr/>
            <p:nvPr/>
          </p:nvSpPr>
          <p:spPr>
            <a:xfrm>
              <a:off x="6481062" y="3160765"/>
              <a:ext cx="260206" cy="29298"/>
            </a:xfrm>
            <a:custGeom>
              <a:avLst/>
              <a:gdLst/>
              <a:ahLst/>
              <a:cxnLst/>
              <a:rect l="l" t="t" r="r" b="b"/>
              <a:pathLst>
                <a:path w="3073" h="346" extrusionOk="0">
                  <a:moveTo>
                    <a:pt x="0" y="0"/>
                  </a:moveTo>
                  <a:lnTo>
                    <a:pt x="0" y="345"/>
                  </a:lnTo>
                  <a:lnTo>
                    <a:pt x="3072" y="345"/>
                  </a:lnTo>
                  <a:lnTo>
                    <a:pt x="3072"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2"/>
            <p:cNvSpPr/>
            <p:nvPr/>
          </p:nvSpPr>
          <p:spPr>
            <a:xfrm>
              <a:off x="6481062" y="3440359"/>
              <a:ext cx="260206" cy="29298"/>
            </a:xfrm>
            <a:custGeom>
              <a:avLst/>
              <a:gdLst/>
              <a:ahLst/>
              <a:cxnLst/>
              <a:rect l="l" t="t" r="r" b="b"/>
              <a:pathLst>
                <a:path w="3073" h="346" extrusionOk="0">
                  <a:moveTo>
                    <a:pt x="0" y="1"/>
                  </a:moveTo>
                  <a:lnTo>
                    <a:pt x="0" y="346"/>
                  </a:lnTo>
                  <a:lnTo>
                    <a:pt x="3072" y="346"/>
                  </a:lnTo>
                  <a:lnTo>
                    <a:pt x="3072"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2"/>
            <p:cNvSpPr/>
            <p:nvPr/>
          </p:nvSpPr>
          <p:spPr>
            <a:xfrm>
              <a:off x="6712648" y="3160765"/>
              <a:ext cx="28620" cy="308894"/>
            </a:xfrm>
            <a:custGeom>
              <a:avLst/>
              <a:gdLst/>
              <a:ahLst/>
              <a:cxnLst/>
              <a:rect l="l" t="t" r="r" b="b"/>
              <a:pathLst>
                <a:path w="338" h="3648" extrusionOk="0">
                  <a:moveTo>
                    <a:pt x="1" y="0"/>
                  </a:moveTo>
                  <a:lnTo>
                    <a:pt x="1" y="3648"/>
                  </a:lnTo>
                  <a:lnTo>
                    <a:pt x="337" y="3648"/>
                  </a:lnTo>
                  <a:lnTo>
                    <a:pt x="337"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2"/>
            <p:cNvSpPr/>
            <p:nvPr/>
          </p:nvSpPr>
          <p:spPr>
            <a:xfrm>
              <a:off x="6509513" y="3189977"/>
              <a:ext cx="202458" cy="250469"/>
            </a:xfrm>
            <a:custGeom>
              <a:avLst/>
              <a:gdLst/>
              <a:ahLst/>
              <a:cxnLst/>
              <a:rect l="l" t="t" r="r" b="b"/>
              <a:pathLst>
                <a:path w="2391" h="2958" extrusionOk="0">
                  <a:moveTo>
                    <a:pt x="0" y="0"/>
                  </a:moveTo>
                  <a:lnTo>
                    <a:pt x="0" y="2958"/>
                  </a:lnTo>
                  <a:lnTo>
                    <a:pt x="2391" y="2958"/>
                  </a:lnTo>
                  <a:lnTo>
                    <a:pt x="2391" y="0"/>
                  </a:ln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2"/>
            <p:cNvSpPr/>
            <p:nvPr/>
          </p:nvSpPr>
          <p:spPr>
            <a:xfrm>
              <a:off x="6509513" y="3189977"/>
              <a:ext cx="203220" cy="250469"/>
            </a:xfrm>
            <a:custGeom>
              <a:avLst/>
              <a:gdLst/>
              <a:ahLst/>
              <a:cxnLst/>
              <a:rect l="l" t="t" r="r" b="b"/>
              <a:pathLst>
                <a:path w="2400" h="2958" extrusionOk="0">
                  <a:moveTo>
                    <a:pt x="0" y="0"/>
                  </a:moveTo>
                  <a:lnTo>
                    <a:pt x="0" y="2958"/>
                  </a:lnTo>
                  <a:lnTo>
                    <a:pt x="2400" y="0"/>
                  </a:ln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2"/>
            <p:cNvSpPr/>
            <p:nvPr/>
          </p:nvSpPr>
          <p:spPr>
            <a:xfrm>
              <a:off x="6480300" y="3285913"/>
              <a:ext cx="260968" cy="29382"/>
            </a:xfrm>
            <a:custGeom>
              <a:avLst/>
              <a:gdLst/>
              <a:ahLst/>
              <a:cxnLst/>
              <a:rect l="l" t="t" r="r" b="b"/>
              <a:pathLst>
                <a:path w="3082" h="347" extrusionOk="0">
                  <a:moveTo>
                    <a:pt x="0" y="1"/>
                  </a:moveTo>
                  <a:lnTo>
                    <a:pt x="0" y="346"/>
                  </a:lnTo>
                  <a:lnTo>
                    <a:pt x="3081" y="346"/>
                  </a:lnTo>
                  <a:lnTo>
                    <a:pt x="3081"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2"/>
            <p:cNvSpPr/>
            <p:nvPr/>
          </p:nvSpPr>
          <p:spPr>
            <a:xfrm>
              <a:off x="6596474" y="3160765"/>
              <a:ext cx="29298" cy="154532"/>
            </a:xfrm>
            <a:custGeom>
              <a:avLst/>
              <a:gdLst/>
              <a:ahLst/>
              <a:cxnLst/>
              <a:rect l="l" t="t" r="r" b="b"/>
              <a:pathLst>
                <a:path w="346" h="1825" extrusionOk="0">
                  <a:moveTo>
                    <a:pt x="0" y="0"/>
                  </a:moveTo>
                  <a:lnTo>
                    <a:pt x="0" y="1824"/>
                  </a:lnTo>
                  <a:lnTo>
                    <a:pt x="346" y="1824"/>
                  </a:lnTo>
                  <a:lnTo>
                    <a:pt x="346"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2"/>
            <p:cNvSpPr/>
            <p:nvPr/>
          </p:nvSpPr>
          <p:spPr>
            <a:xfrm>
              <a:off x="6459301" y="3469571"/>
              <a:ext cx="302967" cy="42846"/>
            </a:xfrm>
            <a:custGeom>
              <a:avLst/>
              <a:gdLst/>
              <a:ahLst/>
              <a:cxnLst/>
              <a:rect l="l" t="t" r="r" b="b"/>
              <a:pathLst>
                <a:path w="3578" h="506" extrusionOk="0">
                  <a:moveTo>
                    <a:pt x="0" y="1"/>
                  </a:moveTo>
                  <a:lnTo>
                    <a:pt x="0" y="506"/>
                  </a:lnTo>
                  <a:lnTo>
                    <a:pt x="3577" y="506"/>
                  </a:lnTo>
                  <a:lnTo>
                    <a:pt x="3577"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2"/>
            <p:cNvSpPr/>
            <p:nvPr/>
          </p:nvSpPr>
          <p:spPr>
            <a:xfrm>
              <a:off x="6459301" y="3469571"/>
              <a:ext cx="42761" cy="42846"/>
            </a:xfrm>
            <a:custGeom>
              <a:avLst/>
              <a:gdLst/>
              <a:ahLst/>
              <a:cxnLst/>
              <a:rect l="l" t="t" r="r" b="b"/>
              <a:pathLst>
                <a:path w="505" h="506" extrusionOk="0">
                  <a:moveTo>
                    <a:pt x="0" y="1"/>
                  </a:moveTo>
                  <a:lnTo>
                    <a:pt x="0" y="506"/>
                  </a:lnTo>
                  <a:lnTo>
                    <a:pt x="505" y="506"/>
                  </a:lnTo>
                  <a:lnTo>
                    <a:pt x="505"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2"/>
            <p:cNvSpPr/>
            <p:nvPr/>
          </p:nvSpPr>
          <p:spPr>
            <a:xfrm>
              <a:off x="6720184" y="3469571"/>
              <a:ext cx="42083" cy="42846"/>
            </a:xfrm>
            <a:custGeom>
              <a:avLst/>
              <a:gdLst/>
              <a:ahLst/>
              <a:cxnLst/>
              <a:rect l="l" t="t" r="r" b="b"/>
              <a:pathLst>
                <a:path w="497" h="506" extrusionOk="0">
                  <a:moveTo>
                    <a:pt x="0" y="1"/>
                  </a:moveTo>
                  <a:lnTo>
                    <a:pt x="0" y="506"/>
                  </a:lnTo>
                  <a:lnTo>
                    <a:pt x="496" y="506"/>
                  </a:lnTo>
                  <a:lnTo>
                    <a:pt x="496"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2"/>
            <p:cNvSpPr/>
            <p:nvPr/>
          </p:nvSpPr>
          <p:spPr>
            <a:xfrm>
              <a:off x="6459301" y="3512332"/>
              <a:ext cx="302967" cy="11346"/>
            </a:xfrm>
            <a:custGeom>
              <a:avLst/>
              <a:gdLst/>
              <a:ahLst/>
              <a:cxnLst/>
              <a:rect l="l" t="t" r="r" b="b"/>
              <a:pathLst>
                <a:path w="3578" h="134" extrusionOk="0">
                  <a:moveTo>
                    <a:pt x="0" y="1"/>
                  </a:moveTo>
                  <a:lnTo>
                    <a:pt x="0" y="133"/>
                  </a:lnTo>
                  <a:lnTo>
                    <a:pt x="3577" y="133"/>
                  </a:lnTo>
                  <a:lnTo>
                    <a:pt x="3577" y="1"/>
                  </a:lnTo>
                  <a:close/>
                </a:path>
              </a:pathLst>
            </a:custGeom>
            <a:solidFill>
              <a:srgbClr val="FEB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2"/>
            <p:cNvSpPr/>
            <p:nvPr/>
          </p:nvSpPr>
          <p:spPr>
            <a:xfrm>
              <a:off x="7508083" y="3087268"/>
              <a:ext cx="555637" cy="676299"/>
            </a:xfrm>
            <a:custGeom>
              <a:avLst/>
              <a:gdLst/>
              <a:ahLst/>
              <a:cxnLst/>
              <a:rect l="l" t="t" r="r" b="b"/>
              <a:pathLst>
                <a:path w="6562" h="7987" extrusionOk="0">
                  <a:moveTo>
                    <a:pt x="1" y="0"/>
                  </a:moveTo>
                  <a:lnTo>
                    <a:pt x="1" y="7987"/>
                  </a:lnTo>
                  <a:lnTo>
                    <a:pt x="6561" y="7987"/>
                  </a:lnTo>
                  <a:lnTo>
                    <a:pt x="6561" y="0"/>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2"/>
            <p:cNvSpPr/>
            <p:nvPr/>
          </p:nvSpPr>
          <p:spPr>
            <a:xfrm>
              <a:off x="8063634" y="3087268"/>
              <a:ext cx="73498" cy="676299"/>
            </a:xfrm>
            <a:custGeom>
              <a:avLst/>
              <a:gdLst/>
              <a:ahLst/>
              <a:cxnLst/>
              <a:rect l="l" t="t" r="r" b="b"/>
              <a:pathLst>
                <a:path w="868" h="7987" extrusionOk="0">
                  <a:moveTo>
                    <a:pt x="0" y="0"/>
                  </a:moveTo>
                  <a:lnTo>
                    <a:pt x="0" y="7987"/>
                  </a:lnTo>
                  <a:lnTo>
                    <a:pt x="868" y="7987"/>
                  </a:lnTo>
                  <a:lnTo>
                    <a:pt x="868"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2"/>
            <p:cNvSpPr/>
            <p:nvPr/>
          </p:nvSpPr>
          <p:spPr>
            <a:xfrm>
              <a:off x="7050754" y="3205727"/>
              <a:ext cx="33108" cy="509828"/>
            </a:xfrm>
            <a:custGeom>
              <a:avLst/>
              <a:gdLst/>
              <a:ahLst/>
              <a:cxnLst/>
              <a:rect l="l" t="t" r="r" b="b"/>
              <a:pathLst>
                <a:path w="391" h="6021" extrusionOk="0">
                  <a:moveTo>
                    <a:pt x="1" y="0"/>
                  </a:moveTo>
                  <a:lnTo>
                    <a:pt x="1" y="6021"/>
                  </a:lnTo>
                  <a:lnTo>
                    <a:pt x="390" y="6021"/>
                  </a:lnTo>
                  <a:lnTo>
                    <a:pt x="39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2"/>
            <p:cNvSpPr/>
            <p:nvPr/>
          </p:nvSpPr>
          <p:spPr>
            <a:xfrm>
              <a:off x="7050754" y="3205727"/>
              <a:ext cx="295516" cy="33023"/>
            </a:xfrm>
            <a:custGeom>
              <a:avLst/>
              <a:gdLst/>
              <a:ahLst/>
              <a:cxnLst/>
              <a:rect l="l" t="t" r="r" b="b"/>
              <a:pathLst>
                <a:path w="3490" h="390" extrusionOk="0">
                  <a:moveTo>
                    <a:pt x="1" y="0"/>
                  </a:moveTo>
                  <a:lnTo>
                    <a:pt x="1" y="390"/>
                  </a:lnTo>
                  <a:lnTo>
                    <a:pt x="3489" y="390"/>
                  </a:lnTo>
                  <a:lnTo>
                    <a:pt x="3489"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2"/>
            <p:cNvSpPr/>
            <p:nvPr/>
          </p:nvSpPr>
          <p:spPr>
            <a:xfrm>
              <a:off x="7050754" y="3682527"/>
              <a:ext cx="295516" cy="33023"/>
            </a:xfrm>
            <a:custGeom>
              <a:avLst/>
              <a:gdLst/>
              <a:ahLst/>
              <a:cxnLst/>
              <a:rect l="l" t="t" r="r" b="b"/>
              <a:pathLst>
                <a:path w="3490" h="390" extrusionOk="0">
                  <a:moveTo>
                    <a:pt x="1" y="0"/>
                  </a:moveTo>
                  <a:lnTo>
                    <a:pt x="1" y="390"/>
                  </a:lnTo>
                  <a:lnTo>
                    <a:pt x="3489" y="390"/>
                  </a:lnTo>
                  <a:lnTo>
                    <a:pt x="3489"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2"/>
            <p:cNvSpPr/>
            <p:nvPr/>
          </p:nvSpPr>
          <p:spPr>
            <a:xfrm>
              <a:off x="7313161" y="3205727"/>
              <a:ext cx="33108" cy="509828"/>
            </a:xfrm>
            <a:custGeom>
              <a:avLst/>
              <a:gdLst/>
              <a:ahLst/>
              <a:cxnLst/>
              <a:rect l="l" t="t" r="r" b="b"/>
              <a:pathLst>
                <a:path w="391" h="6021" extrusionOk="0">
                  <a:moveTo>
                    <a:pt x="1" y="0"/>
                  </a:moveTo>
                  <a:lnTo>
                    <a:pt x="1" y="6021"/>
                  </a:lnTo>
                  <a:lnTo>
                    <a:pt x="390" y="6021"/>
                  </a:lnTo>
                  <a:lnTo>
                    <a:pt x="3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2"/>
            <p:cNvSpPr/>
            <p:nvPr/>
          </p:nvSpPr>
          <p:spPr>
            <a:xfrm>
              <a:off x="7083777" y="3238665"/>
              <a:ext cx="229469" cy="443951"/>
            </a:xfrm>
            <a:custGeom>
              <a:avLst/>
              <a:gdLst/>
              <a:ahLst/>
              <a:cxnLst/>
              <a:rect l="l" t="t" r="r" b="b"/>
              <a:pathLst>
                <a:path w="2710" h="5243" extrusionOk="0">
                  <a:moveTo>
                    <a:pt x="0" y="1"/>
                  </a:moveTo>
                  <a:lnTo>
                    <a:pt x="0" y="5242"/>
                  </a:lnTo>
                  <a:lnTo>
                    <a:pt x="2710" y="5242"/>
                  </a:lnTo>
                  <a:lnTo>
                    <a:pt x="2710" y="1"/>
                  </a:ln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2"/>
            <p:cNvSpPr/>
            <p:nvPr/>
          </p:nvSpPr>
          <p:spPr>
            <a:xfrm>
              <a:off x="7083777" y="3238665"/>
              <a:ext cx="229469" cy="443951"/>
            </a:xfrm>
            <a:custGeom>
              <a:avLst/>
              <a:gdLst/>
              <a:ahLst/>
              <a:cxnLst/>
              <a:rect l="l" t="t" r="r" b="b"/>
              <a:pathLst>
                <a:path w="2710" h="5243" extrusionOk="0">
                  <a:moveTo>
                    <a:pt x="0" y="1"/>
                  </a:moveTo>
                  <a:lnTo>
                    <a:pt x="0" y="5242"/>
                  </a:lnTo>
                  <a:lnTo>
                    <a:pt x="2710" y="1"/>
                  </a:ln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2"/>
            <p:cNvSpPr/>
            <p:nvPr/>
          </p:nvSpPr>
          <p:spPr>
            <a:xfrm>
              <a:off x="7050754" y="3425371"/>
              <a:ext cx="295516" cy="33108"/>
            </a:xfrm>
            <a:custGeom>
              <a:avLst/>
              <a:gdLst/>
              <a:ahLst/>
              <a:cxnLst/>
              <a:rect l="l" t="t" r="r" b="b"/>
              <a:pathLst>
                <a:path w="3490" h="391" extrusionOk="0">
                  <a:moveTo>
                    <a:pt x="1" y="1"/>
                  </a:moveTo>
                  <a:lnTo>
                    <a:pt x="1" y="390"/>
                  </a:lnTo>
                  <a:lnTo>
                    <a:pt x="3489" y="390"/>
                  </a:lnTo>
                  <a:lnTo>
                    <a:pt x="3489"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2"/>
            <p:cNvSpPr/>
            <p:nvPr/>
          </p:nvSpPr>
          <p:spPr>
            <a:xfrm>
              <a:off x="7182000" y="3205727"/>
              <a:ext cx="33023" cy="252755"/>
            </a:xfrm>
            <a:custGeom>
              <a:avLst/>
              <a:gdLst/>
              <a:ahLst/>
              <a:cxnLst/>
              <a:rect l="l" t="t" r="r" b="b"/>
              <a:pathLst>
                <a:path w="390" h="2985" extrusionOk="0">
                  <a:moveTo>
                    <a:pt x="0" y="0"/>
                  </a:moveTo>
                  <a:lnTo>
                    <a:pt x="0" y="2984"/>
                  </a:lnTo>
                  <a:lnTo>
                    <a:pt x="390" y="2984"/>
                  </a:lnTo>
                  <a:lnTo>
                    <a:pt x="39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2"/>
            <p:cNvSpPr/>
            <p:nvPr/>
          </p:nvSpPr>
          <p:spPr>
            <a:xfrm>
              <a:off x="7026791" y="3715465"/>
              <a:ext cx="343442" cy="48095"/>
            </a:xfrm>
            <a:custGeom>
              <a:avLst/>
              <a:gdLst/>
              <a:ahLst/>
              <a:cxnLst/>
              <a:rect l="l" t="t" r="r" b="b"/>
              <a:pathLst>
                <a:path w="4056" h="568" extrusionOk="0">
                  <a:moveTo>
                    <a:pt x="1" y="1"/>
                  </a:moveTo>
                  <a:lnTo>
                    <a:pt x="1" y="568"/>
                  </a:lnTo>
                  <a:lnTo>
                    <a:pt x="4056" y="568"/>
                  </a:lnTo>
                  <a:lnTo>
                    <a:pt x="40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2"/>
            <p:cNvSpPr/>
            <p:nvPr/>
          </p:nvSpPr>
          <p:spPr>
            <a:xfrm>
              <a:off x="7026791" y="3715465"/>
              <a:ext cx="48095" cy="48095"/>
            </a:xfrm>
            <a:custGeom>
              <a:avLst/>
              <a:gdLst/>
              <a:ahLst/>
              <a:cxnLst/>
              <a:rect l="l" t="t" r="r" b="b"/>
              <a:pathLst>
                <a:path w="568" h="568" extrusionOk="0">
                  <a:moveTo>
                    <a:pt x="1" y="1"/>
                  </a:moveTo>
                  <a:lnTo>
                    <a:pt x="1" y="568"/>
                  </a:lnTo>
                  <a:lnTo>
                    <a:pt x="567" y="568"/>
                  </a:lnTo>
                  <a:lnTo>
                    <a:pt x="567"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2"/>
            <p:cNvSpPr/>
            <p:nvPr/>
          </p:nvSpPr>
          <p:spPr>
            <a:xfrm>
              <a:off x="7322137" y="3715465"/>
              <a:ext cx="48095" cy="48095"/>
            </a:xfrm>
            <a:custGeom>
              <a:avLst/>
              <a:gdLst/>
              <a:ahLst/>
              <a:cxnLst/>
              <a:rect l="l" t="t" r="r" b="b"/>
              <a:pathLst>
                <a:path w="568" h="568" extrusionOk="0">
                  <a:moveTo>
                    <a:pt x="1" y="1"/>
                  </a:moveTo>
                  <a:lnTo>
                    <a:pt x="1" y="568"/>
                  </a:lnTo>
                  <a:lnTo>
                    <a:pt x="568" y="568"/>
                  </a:lnTo>
                  <a:lnTo>
                    <a:pt x="568"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2"/>
            <p:cNvSpPr/>
            <p:nvPr/>
          </p:nvSpPr>
          <p:spPr>
            <a:xfrm>
              <a:off x="7276413" y="3483881"/>
              <a:ext cx="14395" cy="57748"/>
            </a:xfrm>
            <a:custGeom>
              <a:avLst/>
              <a:gdLst/>
              <a:ahLst/>
              <a:cxnLst/>
              <a:rect l="l" t="t" r="r" b="b"/>
              <a:pathLst>
                <a:path w="170" h="682" extrusionOk="0">
                  <a:moveTo>
                    <a:pt x="89" y="0"/>
                  </a:moveTo>
                  <a:cubicBezTo>
                    <a:pt x="36" y="0"/>
                    <a:pt x="1" y="36"/>
                    <a:pt x="1" y="80"/>
                  </a:cubicBezTo>
                  <a:lnTo>
                    <a:pt x="1" y="593"/>
                  </a:lnTo>
                  <a:cubicBezTo>
                    <a:pt x="1" y="646"/>
                    <a:pt x="36" y="682"/>
                    <a:pt x="89" y="682"/>
                  </a:cubicBezTo>
                  <a:cubicBezTo>
                    <a:pt x="134" y="682"/>
                    <a:pt x="169" y="646"/>
                    <a:pt x="169" y="593"/>
                  </a:cubicBezTo>
                  <a:lnTo>
                    <a:pt x="169" y="80"/>
                  </a:lnTo>
                  <a:cubicBezTo>
                    <a:pt x="169" y="36"/>
                    <a:pt x="134" y="0"/>
                    <a:pt x="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2"/>
            <p:cNvSpPr/>
            <p:nvPr/>
          </p:nvSpPr>
          <p:spPr>
            <a:xfrm>
              <a:off x="6888856" y="3152467"/>
              <a:ext cx="55547" cy="30060"/>
            </a:xfrm>
            <a:custGeom>
              <a:avLst/>
              <a:gdLst/>
              <a:ahLst/>
              <a:cxnLst/>
              <a:rect l="l" t="t" r="r" b="b"/>
              <a:pathLst>
                <a:path w="656" h="355" extrusionOk="0">
                  <a:moveTo>
                    <a:pt x="0" y="1"/>
                  </a:moveTo>
                  <a:lnTo>
                    <a:pt x="0" y="355"/>
                  </a:lnTo>
                  <a:lnTo>
                    <a:pt x="585" y="355"/>
                  </a:lnTo>
                  <a:cubicBezTo>
                    <a:pt x="620" y="355"/>
                    <a:pt x="656" y="328"/>
                    <a:pt x="656" y="284"/>
                  </a:cubicBezTo>
                  <a:lnTo>
                    <a:pt x="656" y="63"/>
                  </a:lnTo>
                  <a:cubicBezTo>
                    <a:pt x="656" y="27"/>
                    <a:pt x="620" y="1"/>
                    <a:pt x="585"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2"/>
            <p:cNvSpPr/>
            <p:nvPr/>
          </p:nvSpPr>
          <p:spPr>
            <a:xfrm>
              <a:off x="6907569" y="3116480"/>
              <a:ext cx="72821" cy="30060"/>
            </a:xfrm>
            <a:custGeom>
              <a:avLst/>
              <a:gdLst/>
              <a:ahLst/>
              <a:cxnLst/>
              <a:rect l="l" t="t" r="r" b="b"/>
              <a:pathLst>
                <a:path w="860" h="355" extrusionOk="0">
                  <a:moveTo>
                    <a:pt x="72" y="1"/>
                  </a:moveTo>
                  <a:cubicBezTo>
                    <a:pt x="27" y="1"/>
                    <a:pt x="1" y="36"/>
                    <a:pt x="1" y="72"/>
                  </a:cubicBezTo>
                  <a:lnTo>
                    <a:pt x="1" y="293"/>
                  </a:lnTo>
                  <a:cubicBezTo>
                    <a:pt x="1" y="328"/>
                    <a:pt x="27" y="355"/>
                    <a:pt x="72" y="355"/>
                  </a:cubicBezTo>
                  <a:lnTo>
                    <a:pt x="798" y="355"/>
                  </a:lnTo>
                  <a:cubicBezTo>
                    <a:pt x="833" y="355"/>
                    <a:pt x="860" y="328"/>
                    <a:pt x="860" y="293"/>
                  </a:cubicBezTo>
                  <a:lnTo>
                    <a:pt x="860" y="72"/>
                  </a:lnTo>
                  <a:cubicBezTo>
                    <a:pt x="860" y="36"/>
                    <a:pt x="833" y="1"/>
                    <a:pt x="79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2"/>
            <p:cNvSpPr/>
            <p:nvPr/>
          </p:nvSpPr>
          <p:spPr>
            <a:xfrm>
              <a:off x="7452621" y="3152467"/>
              <a:ext cx="55547" cy="30060"/>
            </a:xfrm>
            <a:custGeom>
              <a:avLst/>
              <a:gdLst/>
              <a:ahLst/>
              <a:cxnLst/>
              <a:rect l="l" t="t" r="r" b="b"/>
              <a:pathLst>
                <a:path w="656" h="355" extrusionOk="0">
                  <a:moveTo>
                    <a:pt x="71" y="1"/>
                  </a:moveTo>
                  <a:cubicBezTo>
                    <a:pt x="27" y="1"/>
                    <a:pt x="0" y="27"/>
                    <a:pt x="0" y="63"/>
                  </a:cubicBezTo>
                  <a:lnTo>
                    <a:pt x="0" y="284"/>
                  </a:lnTo>
                  <a:cubicBezTo>
                    <a:pt x="0" y="320"/>
                    <a:pt x="27" y="355"/>
                    <a:pt x="71" y="355"/>
                  </a:cubicBezTo>
                  <a:lnTo>
                    <a:pt x="656" y="355"/>
                  </a:lnTo>
                  <a:lnTo>
                    <a:pt x="656" y="1"/>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2"/>
            <p:cNvSpPr/>
            <p:nvPr/>
          </p:nvSpPr>
          <p:spPr>
            <a:xfrm>
              <a:off x="7416634" y="3117242"/>
              <a:ext cx="72821" cy="30060"/>
            </a:xfrm>
            <a:custGeom>
              <a:avLst/>
              <a:gdLst/>
              <a:ahLst/>
              <a:cxnLst/>
              <a:rect l="l" t="t" r="r" b="b"/>
              <a:pathLst>
                <a:path w="860" h="355" extrusionOk="0">
                  <a:moveTo>
                    <a:pt x="62" y="1"/>
                  </a:moveTo>
                  <a:cubicBezTo>
                    <a:pt x="27" y="1"/>
                    <a:pt x="0" y="27"/>
                    <a:pt x="0" y="63"/>
                  </a:cubicBezTo>
                  <a:lnTo>
                    <a:pt x="0" y="284"/>
                  </a:lnTo>
                  <a:cubicBezTo>
                    <a:pt x="0" y="319"/>
                    <a:pt x="27" y="355"/>
                    <a:pt x="62" y="355"/>
                  </a:cubicBezTo>
                  <a:lnTo>
                    <a:pt x="788" y="355"/>
                  </a:lnTo>
                  <a:cubicBezTo>
                    <a:pt x="824" y="355"/>
                    <a:pt x="859" y="319"/>
                    <a:pt x="859" y="284"/>
                  </a:cubicBezTo>
                  <a:lnTo>
                    <a:pt x="859" y="63"/>
                  </a:lnTo>
                  <a:cubicBezTo>
                    <a:pt x="859" y="27"/>
                    <a:pt x="824" y="1"/>
                    <a:pt x="78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2"/>
            <p:cNvSpPr/>
            <p:nvPr/>
          </p:nvSpPr>
          <p:spPr>
            <a:xfrm>
              <a:off x="6888856" y="3395397"/>
              <a:ext cx="55547" cy="30060"/>
            </a:xfrm>
            <a:custGeom>
              <a:avLst/>
              <a:gdLst/>
              <a:ahLst/>
              <a:cxnLst/>
              <a:rect l="l" t="t" r="r" b="b"/>
              <a:pathLst>
                <a:path w="656" h="355" extrusionOk="0">
                  <a:moveTo>
                    <a:pt x="0" y="0"/>
                  </a:moveTo>
                  <a:lnTo>
                    <a:pt x="0" y="355"/>
                  </a:lnTo>
                  <a:lnTo>
                    <a:pt x="585" y="355"/>
                  </a:lnTo>
                  <a:cubicBezTo>
                    <a:pt x="620" y="355"/>
                    <a:pt x="656" y="328"/>
                    <a:pt x="656" y="293"/>
                  </a:cubicBezTo>
                  <a:lnTo>
                    <a:pt x="656" y="71"/>
                  </a:lnTo>
                  <a:cubicBezTo>
                    <a:pt x="656" y="27"/>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2"/>
            <p:cNvSpPr/>
            <p:nvPr/>
          </p:nvSpPr>
          <p:spPr>
            <a:xfrm>
              <a:off x="6907569" y="3360172"/>
              <a:ext cx="72821" cy="30060"/>
            </a:xfrm>
            <a:custGeom>
              <a:avLst/>
              <a:gdLst/>
              <a:ahLst/>
              <a:cxnLst/>
              <a:rect l="l" t="t" r="r" b="b"/>
              <a:pathLst>
                <a:path w="860" h="355" extrusionOk="0">
                  <a:moveTo>
                    <a:pt x="72" y="0"/>
                  </a:moveTo>
                  <a:cubicBezTo>
                    <a:pt x="27" y="0"/>
                    <a:pt x="1" y="27"/>
                    <a:pt x="1" y="62"/>
                  </a:cubicBezTo>
                  <a:lnTo>
                    <a:pt x="1" y="284"/>
                  </a:lnTo>
                  <a:cubicBezTo>
                    <a:pt x="1" y="328"/>
                    <a:pt x="27" y="354"/>
                    <a:pt x="72" y="354"/>
                  </a:cubicBezTo>
                  <a:lnTo>
                    <a:pt x="798" y="354"/>
                  </a:lnTo>
                  <a:cubicBezTo>
                    <a:pt x="833" y="354"/>
                    <a:pt x="860" y="328"/>
                    <a:pt x="860" y="284"/>
                  </a:cubicBezTo>
                  <a:lnTo>
                    <a:pt x="860" y="62"/>
                  </a:lnTo>
                  <a:cubicBezTo>
                    <a:pt x="860" y="27"/>
                    <a:pt x="833" y="0"/>
                    <a:pt x="798"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2"/>
            <p:cNvSpPr/>
            <p:nvPr/>
          </p:nvSpPr>
          <p:spPr>
            <a:xfrm>
              <a:off x="6949568" y="3395397"/>
              <a:ext cx="72821" cy="30060"/>
            </a:xfrm>
            <a:custGeom>
              <a:avLst/>
              <a:gdLst/>
              <a:ahLst/>
              <a:cxnLst/>
              <a:rect l="l" t="t" r="r" b="b"/>
              <a:pathLst>
                <a:path w="860" h="355" extrusionOk="0">
                  <a:moveTo>
                    <a:pt x="63" y="0"/>
                  </a:moveTo>
                  <a:cubicBezTo>
                    <a:pt x="27" y="0"/>
                    <a:pt x="1" y="27"/>
                    <a:pt x="1" y="62"/>
                  </a:cubicBezTo>
                  <a:lnTo>
                    <a:pt x="1" y="284"/>
                  </a:lnTo>
                  <a:cubicBezTo>
                    <a:pt x="1" y="328"/>
                    <a:pt x="27" y="355"/>
                    <a:pt x="63" y="355"/>
                  </a:cubicBezTo>
                  <a:lnTo>
                    <a:pt x="797" y="355"/>
                  </a:lnTo>
                  <a:cubicBezTo>
                    <a:pt x="833" y="355"/>
                    <a:pt x="859" y="328"/>
                    <a:pt x="859" y="284"/>
                  </a:cubicBezTo>
                  <a:lnTo>
                    <a:pt x="859" y="62"/>
                  </a:lnTo>
                  <a:cubicBezTo>
                    <a:pt x="859" y="27"/>
                    <a:pt x="833" y="0"/>
                    <a:pt x="797"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2"/>
            <p:cNvSpPr/>
            <p:nvPr/>
          </p:nvSpPr>
          <p:spPr>
            <a:xfrm>
              <a:off x="7452621" y="3395397"/>
              <a:ext cx="55547" cy="30060"/>
            </a:xfrm>
            <a:custGeom>
              <a:avLst/>
              <a:gdLst/>
              <a:ahLst/>
              <a:cxnLst/>
              <a:rect l="l" t="t" r="r" b="b"/>
              <a:pathLst>
                <a:path w="656" h="355" extrusionOk="0">
                  <a:moveTo>
                    <a:pt x="71" y="0"/>
                  </a:moveTo>
                  <a:cubicBezTo>
                    <a:pt x="27" y="0"/>
                    <a:pt x="0" y="27"/>
                    <a:pt x="0" y="71"/>
                  </a:cubicBezTo>
                  <a:lnTo>
                    <a:pt x="0" y="293"/>
                  </a:lnTo>
                  <a:cubicBezTo>
                    <a:pt x="0" y="328"/>
                    <a:pt x="27" y="355"/>
                    <a:pt x="71" y="355"/>
                  </a:cubicBezTo>
                  <a:lnTo>
                    <a:pt x="656" y="355"/>
                  </a:lnTo>
                  <a:lnTo>
                    <a:pt x="656"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2"/>
            <p:cNvSpPr/>
            <p:nvPr/>
          </p:nvSpPr>
          <p:spPr>
            <a:xfrm>
              <a:off x="7416634" y="3360172"/>
              <a:ext cx="72821" cy="30060"/>
            </a:xfrm>
            <a:custGeom>
              <a:avLst/>
              <a:gdLst/>
              <a:ahLst/>
              <a:cxnLst/>
              <a:rect l="l" t="t" r="r" b="b"/>
              <a:pathLst>
                <a:path w="860" h="355" extrusionOk="0">
                  <a:moveTo>
                    <a:pt x="62" y="0"/>
                  </a:moveTo>
                  <a:cubicBezTo>
                    <a:pt x="27" y="0"/>
                    <a:pt x="0" y="27"/>
                    <a:pt x="0" y="62"/>
                  </a:cubicBezTo>
                  <a:lnTo>
                    <a:pt x="0" y="284"/>
                  </a:lnTo>
                  <a:cubicBezTo>
                    <a:pt x="0" y="328"/>
                    <a:pt x="27" y="354"/>
                    <a:pt x="62" y="354"/>
                  </a:cubicBezTo>
                  <a:lnTo>
                    <a:pt x="788" y="354"/>
                  </a:lnTo>
                  <a:cubicBezTo>
                    <a:pt x="824" y="354"/>
                    <a:pt x="859" y="328"/>
                    <a:pt x="859" y="284"/>
                  </a:cubicBezTo>
                  <a:lnTo>
                    <a:pt x="859" y="62"/>
                  </a:lnTo>
                  <a:cubicBezTo>
                    <a:pt x="859" y="27"/>
                    <a:pt x="824" y="0"/>
                    <a:pt x="788"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2"/>
            <p:cNvSpPr/>
            <p:nvPr/>
          </p:nvSpPr>
          <p:spPr>
            <a:xfrm>
              <a:off x="7374635" y="3395397"/>
              <a:ext cx="72821" cy="30060"/>
            </a:xfrm>
            <a:custGeom>
              <a:avLst/>
              <a:gdLst/>
              <a:ahLst/>
              <a:cxnLst/>
              <a:rect l="l" t="t" r="r" b="b"/>
              <a:pathLst>
                <a:path w="860" h="355" extrusionOk="0">
                  <a:moveTo>
                    <a:pt x="63" y="0"/>
                  </a:moveTo>
                  <a:cubicBezTo>
                    <a:pt x="27" y="0"/>
                    <a:pt x="1" y="27"/>
                    <a:pt x="1" y="71"/>
                  </a:cubicBezTo>
                  <a:lnTo>
                    <a:pt x="1" y="293"/>
                  </a:lnTo>
                  <a:cubicBezTo>
                    <a:pt x="1" y="328"/>
                    <a:pt x="27" y="355"/>
                    <a:pt x="63" y="355"/>
                  </a:cubicBezTo>
                  <a:lnTo>
                    <a:pt x="789" y="355"/>
                  </a:lnTo>
                  <a:cubicBezTo>
                    <a:pt x="833" y="355"/>
                    <a:pt x="859" y="328"/>
                    <a:pt x="859" y="293"/>
                  </a:cubicBezTo>
                  <a:lnTo>
                    <a:pt x="859" y="71"/>
                  </a:lnTo>
                  <a:cubicBezTo>
                    <a:pt x="859" y="27"/>
                    <a:pt x="833" y="0"/>
                    <a:pt x="789"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2"/>
            <p:cNvSpPr/>
            <p:nvPr/>
          </p:nvSpPr>
          <p:spPr>
            <a:xfrm>
              <a:off x="6888856" y="3627827"/>
              <a:ext cx="55547" cy="30060"/>
            </a:xfrm>
            <a:custGeom>
              <a:avLst/>
              <a:gdLst/>
              <a:ahLst/>
              <a:cxnLst/>
              <a:rect l="l" t="t" r="r" b="b"/>
              <a:pathLst>
                <a:path w="656" h="355" extrusionOk="0">
                  <a:moveTo>
                    <a:pt x="0" y="0"/>
                  </a:moveTo>
                  <a:lnTo>
                    <a:pt x="0" y="354"/>
                  </a:lnTo>
                  <a:lnTo>
                    <a:pt x="585" y="354"/>
                  </a:lnTo>
                  <a:cubicBezTo>
                    <a:pt x="620" y="354"/>
                    <a:pt x="656" y="328"/>
                    <a:pt x="656" y="292"/>
                  </a:cubicBezTo>
                  <a:lnTo>
                    <a:pt x="656" y="71"/>
                  </a:lnTo>
                  <a:cubicBezTo>
                    <a:pt x="656" y="35"/>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2"/>
            <p:cNvSpPr/>
            <p:nvPr/>
          </p:nvSpPr>
          <p:spPr>
            <a:xfrm>
              <a:off x="6907569" y="3592518"/>
              <a:ext cx="72821" cy="30144"/>
            </a:xfrm>
            <a:custGeom>
              <a:avLst/>
              <a:gdLst/>
              <a:ahLst/>
              <a:cxnLst/>
              <a:rect l="l" t="t" r="r" b="b"/>
              <a:pathLst>
                <a:path w="860" h="356" extrusionOk="0">
                  <a:moveTo>
                    <a:pt x="72" y="1"/>
                  </a:moveTo>
                  <a:cubicBezTo>
                    <a:pt x="27" y="1"/>
                    <a:pt x="1" y="27"/>
                    <a:pt x="1" y="63"/>
                  </a:cubicBezTo>
                  <a:lnTo>
                    <a:pt x="1" y="284"/>
                  </a:lnTo>
                  <a:cubicBezTo>
                    <a:pt x="1" y="328"/>
                    <a:pt x="27" y="355"/>
                    <a:pt x="72" y="355"/>
                  </a:cubicBezTo>
                  <a:lnTo>
                    <a:pt x="798" y="355"/>
                  </a:lnTo>
                  <a:cubicBezTo>
                    <a:pt x="833" y="355"/>
                    <a:pt x="860" y="328"/>
                    <a:pt x="860" y="284"/>
                  </a:cubicBezTo>
                  <a:lnTo>
                    <a:pt x="860" y="63"/>
                  </a:lnTo>
                  <a:cubicBezTo>
                    <a:pt x="860" y="27"/>
                    <a:pt x="833" y="1"/>
                    <a:pt x="79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2"/>
            <p:cNvSpPr/>
            <p:nvPr/>
          </p:nvSpPr>
          <p:spPr>
            <a:xfrm>
              <a:off x="7452621" y="3627827"/>
              <a:ext cx="55547" cy="30060"/>
            </a:xfrm>
            <a:custGeom>
              <a:avLst/>
              <a:gdLst/>
              <a:ahLst/>
              <a:cxnLst/>
              <a:rect l="l" t="t" r="r" b="b"/>
              <a:pathLst>
                <a:path w="656" h="355" extrusionOk="0">
                  <a:moveTo>
                    <a:pt x="71" y="0"/>
                  </a:moveTo>
                  <a:cubicBezTo>
                    <a:pt x="27" y="0"/>
                    <a:pt x="0" y="35"/>
                    <a:pt x="0" y="71"/>
                  </a:cubicBezTo>
                  <a:lnTo>
                    <a:pt x="0" y="292"/>
                  </a:lnTo>
                  <a:cubicBezTo>
                    <a:pt x="0" y="328"/>
                    <a:pt x="27" y="354"/>
                    <a:pt x="71" y="354"/>
                  </a:cubicBezTo>
                  <a:lnTo>
                    <a:pt x="656" y="354"/>
                  </a:lnTo>
                  <a:lnTo>
                    <a:pt x="656"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2"/>
            <p:cNvSpPr/>
            <p:nvPr/>
          </p:nvSpPr>
          <p:spPr>
            <a:xfrm>
              <a:off x="7416634" y="3592518"/>
              <a:ext cx="72821" cy="30144"/>
            </a:xfrm>
            <a:custGeom>
              <a:avLst/>
              <a:gdLst/>
              <a:ahLst/>
              <a:cxnLst/>
              <a:rect l="l" t="t" r="r" b="b"/>
              <a:pathLst>
                <a:path w="860" h="356" extrusionOk="0">
                  <a:moveTo>
                    <a:pt x="62" y="1"/>
                  </a:moveTo>
                  <a:cubicBezTo>
                    <a:pt x="27" y="1"/>
                    <a:pt x="0" y="27"/>
                    <a:pt x="0" y="72"/>
                  </a:cubicBezTo>
                  <a:lnTo>
                    <a:pt x="0" y="293"/>
                  </a:lnTo>
                  <a:cubicBezTo>
                    <a:pt x="0" y="328"/>
                    <a:pt x="27" y="355"/>
                    <a:pt x="62" y="355"/>
                  </a:cubicBezTo>
                  <a:lnTo>
                    <a:pt x="788" y="355"/>
                  </a:lnTo>
                  <a:cubicBezTo>
                    <a:pt x="824" y="355"/>
                    <a:pt x="859" y="328"/>
                    <a:pt x="859" y="293"/>
                  </a:cubicBezTo>
                  <a:lnTo>
                    <a:pt x="859" y="72"/>
                  </a:lnTo>
                  <a:cubicBezTo>
                    <a:pt x="859" y="27"/>
                    <a:pt x="824" y="1"/>
                    <a:pt x="78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2"/>
            <p:cNvSpPr/>
            <p:nvPr/>
          </p:nvSpPr>
          <p:spPr>
            <a:xfrm>
              <a:off x="7320697" y="2980832"/>
              <a:ext cx="131246" cy="64522"/>
            </a:xfrm>
            <a:custGeom>
              <a:avLst/>
              <a:gdLst/>
              <a:ahLst/>
              <a:cxnLst/>
              <a:rect l="l" t="t" r="r" b="b"/>
              <a:pathLst>
                <a:path w="1550" h="762" extrusionOk="0">
                  <a:moveTo>
                    <a:pt x="523" y="0"/>
                  </a:moveTo>
                  <a:cubicBezTo>
                    <a:pt x="505" y="18"/>
                    <a:pt x="496" y="36"/>
                    <a:pt x="496" y="53"/>
                  </a:cubicBezTo>
                  <a:lnTo>
                    <a:pt x="496" y="275"/>
                  </a:lnTo>
                  <a:cubicBezTo>
                    <a:pt x="496" y="319"/>
                    <a:pt x="523" y="346"/>
                    <a:pt x="567" y="346"/>
                  </a:cubicBezTo>
                  <a:lnTo>
                    <a:pt x="983" y="346"/>
                  </a:lnTo>
                  <a:lnTo>
                    <a:pt x="523" y="0"/>
                  </a:lnTo>
                  <a:close/>
                  <a:moveTo>
                    <a:pt x="71" y="408"/>
                  </a:moveTo>
                  <a:cubicBezTo>
                    <a:pt x="36" y="408"/>
                    <a:pt x="0" y="434"/>
                    <a:pt x="0" y="470"/>
                  </a:cubicBezTo>
                  <a:lnTo>
                    <a:pt x="0" y="700"/>
                  </a:lnTo>
                  <a:cubicBezTo>
                    <a:pt x="0" y="735"/>
                    <a:pt x="36" y="762"/>
                    <a:pt x="71" y="762"/>
                  </a:cubicBezTo>
                  <a:lnTo>
                    <a:pt x="797" y="762"/>
                  </a:lnTo>
                  <a:cubicBezTo>
                    <a:pt x="832" y="762"/>
                    <a:pt x="859" y="735"/>
                    <a:pt x="859" y="700"/>
                  </a:cubicBezTo>
                  <a:lnTo>
                    <a:pt x="859" y="470"/>
                  </a:lnTo>
                  <a:cubicBezTo>
                    <a:pt x="859" y="434"/>
                    <a:pt x="832" y="408"/>
                    <a:pt x="797" y="408"/>
                  </a:cubicBezTo>
                  <a:close/>
                  <a:moveTo>
                    <a:pt x="992" y="408"/>
                  </a:moveTo>
                  <a:cubicBezTo>
                    <a:pt x="956" y="408"/>
                    <a:pt x="930" y="434"/>
                    <a:pt x="930" y="470"/>
                  </a:cubicBezTo>
                  <a:lnTo>
                    <a:pt x="930" y="700"/>
                  </a:lnTo>
                  <a:cubicBezTo>
                    <a:pt x="930" y="735"/>
                    <a:pt x="956" y="762"/>
                    <a:pt x="992" y="762"/>
                  </a:cubicBezTo>
                  <a:lnTo>
                    <a:pt x="1550" y="762"/>
                  </a:lnTo>
                  <a:lnTo>
                    <a:pt x="1071" y="408"/>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2"/>
            <p:cNvSpPr/>
            <p:nvPr/>
          </p:nvSpPr>
          <p:spPr>
            <a:xfrm>
              <a:off x="6945080" y="2980832"/>
              <a:ext cx="130484" cy="64522"/>
            </a:xfrm>
            <a:custGeom>
              <a:avLst/>
              <a:gdLst/>
              <a:ahLst/>
              <a:cxnLst/>
              <a:rect l="l" t="t" r="r" b="b"/>
              <a:pathLst>
                <a:path w="1541" h="762" extrusionOk="0">
                  <a:moveTo>
                    <a:pt x="1027" y="0"/>
                  </a:moveTo>
                  <a:lnTo>
                    <a:pt x="567" y="346"/>
                  </a:lnTo>
                  <a:lnTo>
                    <a:pt x="983" y="346"/>
                  </a:lnTo>
                  <a:cubicBezTo>
                    <a:pt x="1019" y="346"/>
                    <a:pt x="1054" y="310"/>
                    <a:pt x="1054" y="275"/>
                  </a:cubicBezTo>
                  <a:lnTo>
                    <a:pt x="1054" y="53"/>
                  </a:lnTo>
                  <a:cubicBezTo>
                    <a:pt x="1054" y="36"/>
                    <a:pt x="1036" y="18"/>
                    <a:pt x="1027" y="0"/>
                  </a:cubicBezTo>
                  <a:close/>
                  <a:moveTo>
                    <a:pt x="479" y="408"/>
                  </a:moveTo>
                  <a:lnTo>
                    <a:pt x="0" y="762"/>
                  </a:lnTo>
                  <a:lnTo>
                    <a:pt x="558" y="762"/>
                  </a:lnTo>
                  <a:cubicBezTo>
                    <a:pt x="594" y="762"/>
                    <a:pt x="620" y="735"/>
                    <a:pt x="620" y="691"/>
                  </a:cubicBezTo>
                  <a:lnTo>
                    <a:pt x="620" y="470"/>
                  </a:lnTo>
                  <a:cubicBezTo>
                    <a:pt x="620" y="434"/>
                    <a:pt x="594" y="408"/>
                    <a:pt x="558" y="408"/>
                  </a:cubicBezTo>
                  <a:close/>
                  <a:moveTo>
                    <a:pt x="753" y="408"/>
                  </a:moveTo>
                  <a:cubicBezTo>
                    <a:pt x="718" y="408"/>
                    <a:pt x="682" y="434"/>
                    <a:pt x="682" y="470"/>
                  </a:cubicBezTo>
                  <a:lnTo>
                    <a:pt x="682" y="691"/>
                  </a:lnTo>
                  <a:cubicBezTo>
                    <a:pt x="682" y="735"/>
                    <a:pt x="718" y="762"/>
                    <a:pt x="753" y="762"/>
                  </a:cubicBezTo>
                  <a:lnTo>
                    <a:pt x="1479" y="762"/>
                  </a:lnTo>
                  <a:cubicBezTo>
                    <a:pt x="1514" y="762"/>
                    <a:pt x="1541" y="735"/>
                    <a:pt x="1541" y="691"/>
                  </a:cubicBezTo>
                  <a:lnTo>
                    <a:pt x="1541" y="470"/>
                  </a:lnTo>
                  <a:cubicBezTo>
                    <a:pt x="1541" y="434"/>
                    <a:pt x="1514" y="408"/>
                    <a:pt x="1479" y="408"/>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2"/>
            <p:cNvSpPr/>
            <p:nvPr/>
          </p:nvSpPr>
          <p:spPr>
            <a:xfrm>
              <a:off x="6888856" y="3252975"/>
              <a:ext cx="55547" cy="30060"/>
            </a:xfrm>
            <a:custGeom>
              <a:avLst/>
              <a:gdLst/>
              <a:ahLst/>
              <a:cxnLst/>
              <a:rect l="l" t="t" r="r" b="b"/>
              <a:pathLst>
                <a:path w="656" h="355" extrusionOk="0">
                  <a:moveTo>
                    <a:pt x="0" y="0"/>
                  </a:moveTo>
                  <a:lnTo>
                    <a:pt x="0" y="354"/>
                  </a:lnTo>
                  <a:lnTo>
                    <a:pt x="585" y="354"/>
                  </a:lnTo>
                  <a:cubicBezTo>
                    <a:pt x="620" y="354"/>
                    <a:pt x="656" y="328"/>
                    <a:pt x="656" y="292"/>
                  </a:cubicBezTo>
                  <a:lnTo>
                    <a:pt x="656" y="71"/>
                  </a:lnTo>
                  <a:cubicBezTo>
                    <a:pt x="656" y="27"/>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2"/>
            <p:cNvSpPr/>
            <p:nvPr/>
          </p:nvSpPr>
          <p:spPr>
            <a:xfrm>
              <a:off x="7452621" y="3252975"/>
              <a:ext cx="55547" cy="30060"/>
            </a:xfrm>
            <a:custGeom>
              <a:avLst/>
              <a:gdLst/>
              <a:ahLst/>
              <a:cxnLst/>
              <a:rect l="l" t="t" r="r" b="b"/>
              <a:pathLst>
                <a:path w="656" h="355" extrusionOk="0">
                  <a:moveTo>
                    <a:pt x="71" y="0"/>
                  </a:moveTo>
                  <a:cubicBezTo>
                    <a:pt x="27" y="0"/>
                    <a:pt x="0" y="27"/>
                    <a:pt x="0" y="62"/>
                  </a:cubicBezTo>
                  <a:lnTo>
                    <a:pt x="0" y="283"/>
                  </a:lnTo>
                  <a:cubicBezTo>
                    <a:pt x="0" y="328"/>
                    <a:pt x="27" y="354"/>
                    <a:pt x="71" y="354"/>
                  </a:cubicBezTo>
                  <a:lnTo>
                    <a:pt x="656" y="354"/>
                  </a:lnTo>
                  <a:lnTo>
                    <a:pt x="656"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2"/>
            <p:cNvSpPr/>
            <p:nvPr/>
          </p:nvSpPr>
          <p:spPr>
            <a:xfrm>
              <a:off x="6888856" y="3487607"/>
              <a:ext cx="55547" cy="30060"/>
            </a:xfrm>
            <a:custGeom>
              <a:avLst/>
              <a:gdLst/>
              <a:ahLst/>
              <a:cxnLst/>
              <a:rect l="l" t="t" r="r" b="b"/>
              <a:pathLst>
                <a:path w="656" h="355" extrusionOk="0">
                  <a:moveTo>
                    <a:pt x="0" y="0"/>
                  </a:moveTo>
                  <a:lnTo>
                    <a:pt x="0" y="355"/>
                  </a:lnTo>
                  <a:lnTo>
                    <a:pt x="585" y="355"/>
                  </a:lnTo>
                  <a:cubicBezTo>
                    <a:pt x="620" y="355"/>
                    <a:pt x="656" y="319"/>
                    <a:pt x="656" y="284"/>
                  </a:cubicBezTo>
                  <a:lnTo>
                    <a:pt x="656" y="62"/>
                  </a:lnTo>
                  <a:cubicBezTo>
                    <a:pt x="656" y="27"/>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2"/>
            <p:cNvSpPr/>
            <p:nvPr/>
          </p:nvSpPr>
          <p:spPr>
            <a:xfrm>
              <a:off x="7452621" y="3486845"/>
              <a:ext cx="55547" cy="30822"/>
            </a:xfrm>
            <a:custGeom>
              <a:avLst/>
              <a:gdLst/>
              <a:ahLst/>
              <a:cxnLst/>
              <a:rect l="l" t="t" r="r" b="b"/>
              <a:pathLst>
                <a:path w="656" h="364" extrusionOk="0">
                  <a:moveTo>
                    <a:pt x="71" y="1"/>
                  </a:moveTo>
                  <a:cubicBezTo>
                    <a:pt x="27" y="1"/>
                    <a:pt x="0" y="36"/>
                    <a:pt x="0" y="71"/>
                  </a:cubicBezTo>
                  <a:lnTo>
                    <a:pt x="0" y="293"/>
                  </a:lnTo>
                  <a:cubicBezTo>
                    <a:pt x="0" y="328"/>
                    <a:pt x="27" y="364"/>
                    <a:pt x="71" y="364"/>
                  </a:cubicBezTo>
                  <a:lnTo>
                    <a:pt x="656" y="364"/>
                  </a:lnTo>
                  <a:lnTo>
                    <a:pt x="656" y="355"/>
                  </a:lnTo>
                  <a:lnTo>
                    <a:pt x="656" y="1"/>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2"/>
            <p:cNvSpPr/>
            <p:nvPr/>
          </p:nvSpPr>
          <p:spPr>
            <a:xfrm>
              <a:off x="7101051" y="2964152"/>
              <a:ext cx="195684" cy="177309"/>
            </a:xfrm>
            <a:custGeom>
              <a:avLst/>
              <a:gdLst/>
              <a:ahLst/>
              <a:cxnLst/>
              <a:rect l="l" t="t" r="r" b="b"/>
              <a:pathLst>
                <a:path w="2311" h="2094" extrusionOk="0">
                  <a:moveTo>
                    <a:pt x="1155" y="1"/>
                  </a:moveTo>
                  <a:cubicBezTo>
                    <a:pt x="678" y="1"/>
                    <a:pt x="246" y="323"/>
                    <a:pt x="133" y="808"/>
                  </a:cubicBezTo>
                  <a:cubicBezTo>
                    <a:pt x="0" y="1375"/>
                    <a:pt x="354" y="1933"/>
                    <a:pt x="912" y="2065"/>
                  </a:cubicBezTo>
                  <a:cubicBezTo>
                    <a:pt x="994" y="2085"/>
                    <a:pt x="1076" y="2094"/>
                    <a:pt x="1156" y="2094"/>
                  </a:cubicBezTo>
                  <a:cubicBezTo>
                    <a:pt x="1633" y="2094"/>
                    <a:pt x="2064" y="1771"/>
                    <a:pt x="2178" y="1286"/>
                  </a:cubicBezTo>
                  <a:cubicBezTo>
                    <a:pt x="2311" y="728"/>
                    <a:pt x="1957" y="162"/>
                    <a:pt x="1399" y="29"/>
                  </a:cubicBezTo>
                  <a:cubicBezTo>
                    <a:pt x="1317" y="10"/>
                    <a:pt x="1235" y="1"/>
                    <a:pt x="1155" y="1"/>
                  </a:cubicBez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2"/>
            <p:cNvSpPr/>
            <p:nvPr/>
          </p:nvSpPr>
          <p:spPr>
            <a:xfrm>
              <a:off x="7136276" y="2990570"/>
              <a:ext cx="124472" cy="124557"/>
            </a:xfrm>
            <a:custGeom>
              <a:avLst/>
              <a:gdLst/>
              <a:ahLst/>
              <a:cxnLst/>
              <a:rect l="l" t="t" r="r" b="b"/>
              <a:pathLst>
                <a:path w="1470" h="1471" extrusionOk="0">
                  <a:moveTo>
                    <a:pt x="735" y="0"/>
                  </a:moveTo>
                  <a:cubicBezTo>
                    <a:pt x="328" y="0"/>
                    <a:pt x="0" y="328"/>
                    <a:pt x="0" y="735"/>
                  </a:cubicBezTo>
                  <a:cubicBezTo>
                    <a:pt x="0" y="1142"/>
                    <a:pt x="328" y="1470"/>
                    <a:pt x="735" y="1470"/>
                  </a:cubicBezTo>
                  <a:cubicBezTo>
                    <a:pt x="1142" y="1470"/>
                    <a:pt x="1470" y="1142"/>
                    <a:pt x="1470" y="735"/>
                  </a:cubicBezTo>
                  <a:cubicBezTo>
                    <a:pt x="1470" y="328"/>
                    <a:pt x="1142" y="0"/>
                    <a:pt x="735" y="0"/>
                  </a:cubicBez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2"/>
            <p:cNvSpPr/>
            <p:nvPr/>
          </p:nvSpPr>
          <p:spPr>
            <a:xfrm>
              <a:off x="7136276" y="2990570"/>
              <a:ext cx="105759" cy="105759"/>
            </a:xfrm>
            <a:custGeom>
              <a:avLst/>
              <a:gdLst/>
              <a:ahLst/>
              <a:cxnLst/>
              <a:rect l="l" t="t" r="r" b="b"/>
              <a:pathLst>
                <a:path w="1249" h="1249" extrusionOk="0">
                  <a:moveTo>
                    <a:pt x="735" y="0"/>
                  </a:moveTo>
                  <a:cubicBezTo>
                    <a:pt x="328" y="0"/>
                    <a:pt x="0" y="328"/>
                    <a:pt x="0" y="735"/>
                  </a:cubicBezTo>
                  <a:cubicBezTo>
                    <a:pt x="0" y="939"/>
                    <a:pt x="80" y="1116"/>
                    <a:pt x="213" y="1249"/>
                  </a:cubicBezTo>
                  <a:lnTo>
                    <a:pt x="1249" y="213"/>
                  </a:lnTo>
                  <a:cubicBezTo>
                    <a:pt x="1116" y="80"/>
                    <a:pt x="939" y="0"/>
                    <a:pt x="735" y="0"/>
                  </a:cubicBez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2"/>
            <p:cNvSpPr/>
            <p:nvPr/>
          </p:nvSpPr>
          <p:spPr>
            <a:xfrm>
              <a:off x="7655756" y="3160765"/>
              <a:ext cx="28620" cy="308894"/>
            </a:xfrm>
            <a:custGeom>
              <a:avLst/>
              <a:gdLst/>
              <a:ahLst/>
              <a:cxnLst/>
              <a:rect l="l" t="t" r="r" b="b"/>
              <a:pathLst>
                <a:path w="338" h="3648" extrusionOk="0">
                  <a:moveTo>
                    <a:pt x="1" y="0"/>
                  </a:moveTo>
                  <a:lnTo>
                    <a:pt x="1" y="3648"/>
                  </a:lnTo>
                  <a:lnTo>
                    <a:pt x="337" y="3648"/>
                  </a:lnTo>
                  <a:lnTo>
                    <a:pt x="337"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2"/>
            <p:cNvSpPr/>
            <p:nvPr/>
          </p:nvSpPr>
          <p:spPr>
            <a:xfrm>
              <a:off x="7655756" y="3160765"/>
              <a:ext cx="260206" cy="29298"/>
            </a:xfrm>
            <a:custGeom>
              <a:avLst/>
              <a:gdLst/>
              <a:ahLst/>
              <a:cxnLst/>
              <a:rect l="l" t="t" r="r" b="b"/>
              <a:pathLst>
                <a:path w="3073" h="346" extrusionOk="0">
                  <a:moveTo>
                    <a:pt x="1" y="0"/>
                  </a:moveTo>
                  <a:lnTo>
                    <a:pt x="1" y="345"/>
                  </a:lnTo>
                  <a:lnTo>
                    <a:pt x="3073" y="345"/>
                  </a:lnTo>
                  <a:lnTo>
                    <a:pt x="3073"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2"/>
            <p:cNvSpPr/>
            <p:nvPr/>
          </p:nvSpPr>
          <p:spPr>
            <a:xfrm>
              <a:off x="7655756" y="3440359"/>
              <a:ext cx="260206" cy="29298"/>
            </a:xfrm>
            <a:custGeom>
              <a:avLst/>
              <a:gdLst/>
              <a:ahLst/>
              <a:cxnLst/>
              <a:rect l="l" t="t" r="r" b="b"/>
              <a:pathLst>
                <a:path w="3073" h="346" extrusionOk="0">
                  <a:moveTo>
                    <a:pt x="1" y="1"/>
                  </a:moveTo>
                  <a:lnTo>
                    <a:pt x="1" y="346"/>
                  </a:lnTo>
                  <a:lnTo>
                    <a:pt x="3073" y="346"/>
                  </a:lnTo>
                  <a:lnTo>
                    <a:pt x="3073"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2"/>
            <p:cNvSpPr/>
            <p:nvPr/>
          </p:nvSpPr>
          <p:spPr>
            <a:xfrm>
              <a:off x="7887426" y="3160765"/>
              <a:ext cx="28535" cy="308894"/>
            </a:xfrm>
            <a:custGeom>
              <a:avLst/>
              <a:gdLst/>
              <a:ahLst/>
              <a:cxnLst/>
              <a:rect l="l" t="t" r="r" b="b"/>
              <a:pathLst>
                <a:path w="337" h="3648" extrusionOk="0">
                  <a:moveTo>
                    <a:pt x="1" y="0"/>
                  </a:moveTo>
                  <a:lnTo>
                    <a:pt x="1" y="3648"/>
                  </a:lnTo>
                  <a:lnTo>
                    <a:pt x="337" y="3648"/>
                  </a:lnTo>
                  <a:lnTo>
                    <a:pt x="337"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2"/>
            <p:cNvSpPr/>
            <p:nvPr/>
          </p:nvSpPr>
          <p:spPr>
            <a:xfrm>
              <a:off x="7684291" y="3189977"/>
              <a:ext cx="202458" cy="250469"/>
            </a:xfrm>
            <a:custGeom>
              <a:avLst/>
              <a:gdLst/>
              <a:ahLst/>
              <a:cxnLst/>
              <a:rect l="l" t="t" r="r" b="b"/>
              <a:pathLst>
                <a:path w="2391" h="2958" extrusionOk="0">
                  <a:moveTo>
                    <a:pt x="0" y="0"/>
                  </a:moveTo>
                  <a:lnTo>
                    <a:pt x="0" y="2958"/>
                  </a:lnTo>
                  <a:lnTo>
                    <a:pt x="2391" y="2958"/>
                  </a:lnTo>
                  <a:lnTo>
                    <a:pt x="2391" y="0"/>
                  </a:ln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2"/>
            <p:cNvSpPr/>
            <p:nvPr/>
          </p:nvSpPr>
          <p:spPr>
            <a:xfrm>
              <a:off x="7684291" y="3189977"/>
              <a:ext cx="203220" cy="250469"/>
            </a:xfrm>
            <a:custGeom>
              <a:avLst/>
              <a:gdLst/>
              <a:ahLst/>
              <a:cxnLst/>
              <a:rect l="l" t="t" r="r" b="b"/>
              <a:pathLst>
                <a:path w="2400" h="2958" extrusionOk="0">
                  <a:moveTo>
                    <a:pt x="0" y="0"/>
                  </a:moveTo>
                  <a:lnTo>
                    <a:pt x="0" y="2958"/>
                  </a:lnTo>
                  <a:lnTo>
                    <a:pt x="2400" y="0"/>
                  </a:ln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2"/>
            <p:cNvSpPr/>
            <p:nvPr/>
          </p:nvSpPr>
          <p:spPr>
            <a:xfrm>
              <a:off x="7654994" y="3285913"/>
              <a:ext cx="260968" cy="29382"/>
            </a:xfrm>
            <a:custGeom>
              <a:avLst/>
              <a:gdLst/>
              <a:ahLst/>
              <a:cxnLst/>
              <a:rect l="l" t="t" r="r" b="b"/>
              <a:pathLst>
                <a:path w="3082" h="347" extrusionOk="0">
                  <a:moveTo>
                    <a:pt x="1" y="1"/>
                  </a:moveTo>
                  <a:lnTo>
                    <a:pt x="1" y="346"/>
                  </a:lnTo>
                  <a:lnTo>
                    <a:pt x="3082" y="346"/>
                  </a:lnTo>
                  <a:lnTo>
                    <a:pt x="3082"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2"/>
            <p:cNvSpPr/>
            <p:nvPr/>
          </p:nvSpPr>
          <p:spPr>
            <a:xfrm>
              <a:off x="7771252" y="3160765"/>
              <a:ext cx="29298" cy="154532"/>
            </a:xfrm>
            <a:custGeom>
              <a:avLst/>
              <a:gdLst/>
              <a:ahLst/>
              <a:cxnLst/>
              <a:rect l="l" t="t" r="r" b="b"/>
              <a:pathLst>
                <a:path w="346" h="1825" extrusionOk="0">
                  <a:moveTo>
                    <a:pt x="0" y="0"/>
                  </a:moveTo>
                  <a:lnTo>
                    <a:pt x="0" y="1824"/>
                  </a:lnTo>
                  <a:lnTo>
                    <a:pt x="346" y="1824"/>
                  </a:lnTo>
                  <a:lnTo>
                    <a:pt x="346"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2"/>
            <p:cNvSpPr/>
            <p:nvPr/>
          </p:nvSpPr>
          <p:spPr>
            <a:xfrm>
              <a:off x="7634079" y="3469571"/>
              <a:ext cx="302882" cy="42846"/>
            </a:xfrm>
            <a:custGeom>
              <a:avLst/>
              <a:gdLst/>
              <a:ahLst/>
              <a:cxnLst/>
              <a:rect l="l" t="t" r="r" b="b"/>
              <a:pathLst>
                <a:path w="3577" h="506" extrusionOk="0">
                  <a:moveTo>
                    <a:pt x="0" y="1"/>
                  </a:moveTo>
                  <a:lnTo>
                    <a:pt x="0" y="506"/>
                  </a:lnTo>
                  <a:lnTo>
                    <a:pt x="3577" y="506"/>
                  </a:lnTo>
                  <a:lnTo>
                    <a:pt x="3577"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2"/>
            <p:cNvSpPr/>
            <p:nvPr/>
          </p:nvSpPr>
          <p:spPr>
            <a:xfrm>
              <a:off x="7634079" y="3469571"/>
              <a:ext cx="42761" cy="42846"/>
            </a:xfrm>
            <a:custGeom>
              <a:avLst/>
              <a:gdLst/>
              <a:ahLst/>
              <a:cxnLst/>
              <a:rect l="l" t="t" r="r" b="b"/>
              <a:pathLst>
                <a:path w="505" h="506" extrusionOk="0">
                  <a:moveTo>
                    <a:pt x="0" y="1"/>
                  </a:moveTo>
                  <a:lnTo>
                    <a:pt x="0" y="506"/>
                  </a:lnTo>
                  <a:lnTo>
                    <a:pt x="505" y="506"/>
                  </a:lnTo>
                  <a:lnTo>
                    <a:pt x="505"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2"/>
            <p:cNvSpPr/>
            <p:nvPr/>
          </p:nvSpPr>
          <p:spPr>
            <a:xfrm>
              <a:off x="7894962" y="3469571"/>
              <a:ext cx="41999" cy="42846"/>
            </a:xfrm>
            <a:custGeom>
              <a:avLst/>
              <a:gdLst/>
              <a:ahLst/>
              <a:cxnLst/>
              <a:rect l="l" t="t" r="r" b="b"/>
              <a:pathLst>
                <a:path w="496" h="506" extrusionOk="0">
                  <a:moveTo>
                    <a:pt x="0" y="1"/>
                  </a:moveTo>
                  <a:lnTo>
                    <a:pt x="0" y="506"/>
                  </a:lnTo>
                  <a:lnTo>
                    <a:pt x="496" y="506"/>
                  </a:lnTo>
                  <a:lnTo>
                    <a:pt x="496"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2"/>
            <p:cNvSpPr/>
            <p:nvPr/>
          </p:nvSpPr>
          <p:spPr>
            <a:xfrm>
              <a:off x="7634079" y="3512332"/>
              <a:ext cx="302882" cy="11346"/>
            </a:xfrm>
            <a:custGeom>
              <a:avLst/>
              <a:gdLst/>
              <a:ahLst/>
              <a:cxnLst/>
              <a:rect l="l" t="t" r="r" b="b"/>
              <a:pathLst>
                <a:path w="3577" h="134" extrusionOk="0">
                  <a:moveTo>
                    <a:pt x="0" y="1"/>
                  </a:moveTo>
                  <a:lnTo>
                    <a:pt x="0" y="133"/>
                  </a:lnTo>
                  <a:lnTo>
                    <a:pt x="3577" y="133"/>
                  </a:lnTo>
                  <a:lnTo>
                    <a:pt x="3577" y="1"/>
                  </a:lnTo>
                  <a:close/>
                </a:path>
              </a:pathLst>
            </a:custGeom>
            <a:solidFill>
              <a:srgbClr val="FEB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2"/>
            <p:cNvSpPr/>
            <p:nvPr/>
          </p:nvSpPr>
          <p:spPr>
            <a:xfrm>
              <a:off x="6818407" y="2793364"/>
              <a:ext cx="762498" cy="325321"/>
            </a:xfrm>
            <a:custGeom>
              <a:avLst/>
              <a:gdLst/>
              <a:ahLst/>
              <a:cxnLst/>
              <a:rect l="l" t="t" r="r" b="b"/>
              <a:pathLst>
                <a:path w="9005" h="3842" extrusionOk="0">
                  <a:moveTo>
                    <a:pt x="4485" y="1"/>
                  </a:moveTo>
                  <a:cubicBezTo>
                    <a:pt x="4458" y="1"/>
                    <a:pt x="4431" y="10"/>
                    <a:pt x="4409" y="27"/>
                  </a:cubicBezTo>
                  <a:lnTo>
                    <a:pt x="133" y="3206"/>
                  </a:lnTo>
                  <a:cubicBezTo>
                    <a:pt x="44" y="3268"/>
                    <a:pt x="0" y="3365"/>
                    <a:pt x="0" y="3480"/>
                  </a:cubicBezTo>
                  <a:cubicBezTo>
                    <a:pt x="0" y="3679"/>
                    <a:pt x="167" y="3822"/>
                    <a:pt x="343" y="3822"/>
                  </a:cubicBezTo>
                  <a:cubicBezTo>
                    <a:pt x="411" y="3822"/>
                    <a:pt x="479" y="3801"/>
                    <a:pt x="540" y="3755"/>
                  </a:cubicBezTo>
                  <a:lnTo>
                    <a:pt x="4409" y="877"/>
                  </a:lnTo>
                  <a:cubicBezTo>
                    <a:pt x="4431" y="864"/>
                    <a:pt x="4458" y="857"/>
                    <a:pt x="4485" y="857"/>
                  </a:cubicBezTo>
                  <a:cubicBezTo>
                    <a:pt x="4511" y="857"/>
                    <a:pt x="4538" y="864"/>
                    <a:pt x="4560" y="877"/>
                  </a:cubicBezTo>
                  <a:lnTo>
                    <a:pt x="8464" y="3773"/>
                  </a:lnTo>
                  <a:cubicBezTo>
                    <a:pt x="8527" y="3820"/>
                    <a:pt x="8597" y="3841"/>
                    <a:pt x="8665" y="3841"/>
                  </a:cubicBezTo>
                  <a:cubicBezTo>
                    <a:pt x="8840" y="3841"/>
                    <a:pt x="9004" y="3702"/>
                    <a:pt x="9004" y="3498"/>
                  </a:cubicBezTo>
                  <a:cubicBezTo>
                    <a:pt x="9004" y="3392"/>
                    <a:pt x="8960" y="3294"/>
                    <a:pt x="8872" y="3224"/>
                  </a:cubicBezTo>
                  <a:lnTo>
                    <a:pt x="4560" y="27"/>
                  </a:lnTo>
                  <a:cubicBezTo>
                    <a:pt x="4538" y="10"/>
                    <a:pt x="4511" y="1"/>
                    <a:pt x="4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2"/>
            <p:cNvSpPr/>
            <p:nvPr/>
          </p:nvSpPr>
          <p:spPr>
            <a:xfrm>
              <a:off x="6174370" y="3763475"/>
              <a:ext cx="2048288" cy="75022"/>
            </a:xfrm>
            <a:custGeom>
              <a:avLst/>
              <a:gdLst/>
              <a:ahLst/>
              <a:cxnLst/>
              <a:rect l="l" t="t" r="r" b="b"/>
              <a:pathLst>
                <a:path w="24190" h="886" extrusionOk="0">
                  <a:moveTo>
                    <a:pt x="444" y="1"/>
                  </a:moveTo>
                  <a:cubicBezTo>
                    <a:pt x="196" y="1"/>
                    <a:pt x="1" y="195"/>
                    <a:pt x="1" y="443"/>
                  </a:cubicBezTo>
                  <a:cubicBezTo>
                    <a:pt x="1" y="691"/>
                    <a:pt x="196" y="886"/>
                    <a:pt x="444" y="886"/>
                  </a:cubicBezTo>
                  <a:lnTo>
                    <a:pt x="23746" y="886"/>
                  </a:lnTo>
                  <a:cubicBezTo>
                    <a:pt x="23994" y="886"/>
                    <a:pt x="24189" y="682"/>
                    <a:pt x="24189" y="443"/>
                  </a:cubicBezTo>
                  <a:cubicBezTo>
                    <a:pt x="24189" y="195"/>
                    <a:pt x="23994" y="1"/>
                    <a:pt x="23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0" name="Google Shape;1150;p32"/>
          <p:cNvGrpSpPr/>
          <p:nvPr/>
        </p:nvGrpSpPr>
        <p:grpSpPr>
          <a:xfrm>
            <a:off x="2844446" y="4248723"/>
            <a:ext cx="294039" cy="904155"/>
            <a:chOff x="1735563" y="3938352"/>
            <a:chExt cx="391948" cy="1205218"/>
          </a:xfrm>
        </p:grpSpPr>
        <p:sp>
          <p:nvSpPr>
            <p:cNvPr id="1151" name="Google Shape;1151;p32"/>
            <p:cNvSpPr/>
            <p:nvPr/>
          </p:nvSpPr>
          <p:spPr>
            <a:xfrm>
              <a:off x="1735563" y="3938352"/>
              <a:ext cx="391948" cy="887143"/>
            </a:xfrm>
            <a:custGeom>
              <a:avLst/>
              <a:gdLst/>
              <a:ahLst/>
              <a:cxnLst/>
              <a:rect l="l" t="t" r="r" b="b"/>
              <a:pathLst>
                <a:path w="2179" h="4932" extrusionOk="0">
                  <a:moveTo>
                    <a:pt x="1089" y="0"/>
                  </a:moveTo>
                  <a:cubicBezTo>
                    <a:pt x="487" y="0"/>
                    <a:pt x="0" y="1098"/>
                    <a:pt x="0" y="2462"/>
                  </a:cubicBezTo>
                  <a:cubicBezTo>
                    <a:pt x="0" y="3834"/>
                    <a:pt x="487" y="4932"/>
                    <a:pt x="1089" y="4932"/>
                  </a:cubicBezTo>
                  <a:cubicBezTo>
                    <a:pt x="1691" y="4932"/>
                    <a:pt x="2178" y="3834"/>
                    <a:pt x="2178" y="2462"/>
                  </a:cubicBezTo>
                  <a:cubicBezTo>
                    <a:pt x="2178" y="1098"/>
                    <a:pt x="1691" y="0"/>
                    <a:pt x="10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2"/>
            <p:cNvSpPr/>
            <p:nvPr/>
          </p:nvSpPr>
          <p:spPr>
            <a:xfrm>
              <a:off x="1824675" y="4211975"/>
              <a:ext cx="213703" cy="931595"/>
            </a:xfrm>
            <a:custGeom>
              <a:avLst/>
              <a:gdLst/>
              <a:ahLst/>
              <a:cxnLst/>
              <a:rect l="l" t="t" r="r" b="b"/>
              <a:pathLst>
                <a:path w="2631" h="9899" extrusionOk="0">
                  <a:moveTo>
                    <a:pt x="1116" y="0"/>
                  </a:moveTo>
                  <a:lnTo>
                    <a:pt x="1116" y="3099"/>
                  </a:lnTo>
                  <a:lnTo>
                    <a:pt x="151" y="2134"/>
                  </a:lnTo>
                  <a:lnTo>
                    <a:pt x="1" y="2285"/>
                  </a:lnTo>
                  <a:lnTo>
                    <a:pt x="1116" y="3391"/>
                  </a:lnTo>
                  <a:lnTo>
                    <a:pt x="1116" y="9899"/>
                  </a:lnTo>
                  <a:lnTo>
                    <a:pt x="1320" y="9899"/>
                  </a:lnTo>
                  <a:lnTo>
                    <a:pt x="1320" y="5136"/>
                  </a:lnTo>
                  <a:lnTo>
                    <a:pt x="2630" y="3825"/>
                  </a:lnTo>
                  <a:lnTo>
                    <a:pt x="2480" y="3675"/>
                  </a:lnTo>
                  <a:lnTo>
                    <a:pt x="1320" y="4843"/>
                  </a:lnTo>
                  <a:lnTo>
                    <a:pt x="1320" y="1320"/>
                  </a:lnTo>
                  <a:lnTo>
                    <a:pt x="2294" y="346"/>
                  </a:lnTo>
                  <a:lnTo>
                    <a:pt x="2143" y="195"/>
                  </a:lnTo>
                  <a:lnTo>
                    <a:pt x="1320" y="1019"/>
                  </a:lnTo>
                  <a:lnTo>
                    <a:pt x="132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3" name="Google Shape;1153;p32"/>
          <p:cNvGrpSpPr/>
          <p:nvPr/>
        </p:nvGrpSpPr>
        <p:grpSpPr>
          <a:xfrm>
            <a:off x="1261658" y="4248835"/>
            <a:ext cx="294018" cy="904043"/>
            <a:chOff x="7914437" y="2489807"/>
            <a:chExt cx="408642" cy="1256488"/>
          </a:xfrm>
        </p:grpSpPr>
        <p:sp>
          <p:nvSpPr>
            <p:cNvPr id="1154" name="Google Shape;1154;p32"/>
            <p:cNvSpPr/>
            <p:nvPr/>
          </p:nvSpPr>
          <p:spPr>
            <a:xfrm>
              <a:off x="7914437" y="2489807"/>
              <a:ext cx="408642" cy="949884"/>
            </a:xfrm>
            <a:custGeom>
              <a:avLst/>
              <a:gdLst/>
              <a:ahLst/>
              <a:cxnLst/>
              <a:rect l="l" t="t" r="r" b="b"/>
              <a:pathLst>
                <a:path w="4826" h="11218" extrusionOk="0">
                  <a:moveTo>
                    <a:pt x="2409" y="0"/>
                  </a:moveTo>
                  <a:cubicBezTo>
                    <a:pt x="1992" y="0"/>
                    <a:pt x="0" y="4843"/>
                    <a:pt x="0" y="7942"/>
                  </a:cubicBezTo>
                  <a:cubicBezTo>
                    <a:pt x="0" y="11041"/>
                    <a:pt x="1080" y="11218"/>
                    <a:pt x="2409" y="11218"/>
                  </a:cubicBezTo>
                  <a:cubicBezTo>
                    <a:pt x="3745" y="11218"/>
                    <a:pt x="4826" y="11041"/>
                    <a:pt x="4826" y="7942"/>
                  </a:cubicBezTo>
                  <a:cubicBezTo>
                    <a:pt x="4826" y="4843"/>
                    <a:pt x="2833" y="0"/>
                    <a:pt x="2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5" name="Google Shape;1155;p32"/>
            <p:cNvGrpSpPr/>
            <p:nvPr/>
          </p:nvGrpSpPr>
          <p:grpSpPr>
            <a:xfrm>
              <a:off x="8015624" y="2908097"/>
              <a:ext cx="222780" cy="838198"/>
              <a:chOff x="8015624" y="2908097"/>
              <a:chExt cx="222780" cy="838198"/>
            </a:xfrm>
          </p:grpSpPr>
          <p:sp>
            <p:nvSpPr>
              <p:cNvPr id="1156" name="Google Shape;1156;p32"/>
              <p:cNvSpPr/>
              <p:nvPr/>
            </p:nvSpPr>
            <p:spPr>
              <a:xfrm>
                <a:off x="8110121" y="2908097"/>
                <a:ext cx="17274" cy="838198"/>
              </a:xfrm>
              <a:custGeom>
                <a:avLst/>
                <a:gdLst/>
                <a:ahLst/>
                <a:cxnLst/>
                <a:rect l="l" t="t" r="r" b="b"/>
                <a:pathLst>
                  <a:path w="204" h="9899" extrusionOk="0">
                    <a:moveTo>
                      <a:pt x="0" y="0"/>
                    </a:moveTo>
                    <a:lnTo>
                      <a:pt x="0" y="9899"/>
                    </a:lnTo>
                    <a:lnTo>
                      <a:pt x="204" y="9899"/>
                    </a:lnTo>
                    <a:lnTo>
                      <a:pt x="204"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2"/>
              <p:cNvSpPr/>
              <p:nvPr/>
            </p:nvSpPr>
            <p:spPr>
              <a:xfrm>
                <a:off x="8112322" y="3219190"/>
                <a:ext cx="126081" cy="126081"/>
              </a:xfrm>
              <a:custGeom>
                <a:avLst/>
                <a:gdLst/>
                <a:ahLst/>
                <a:cxnLst/>
                <a:rect l="l" t="t" r="r" b="b"/>
                <a:pathLst>
                  <a:path w="1489" h="1489" extrusionOk="0">
                    <a:moveTo>
                      <a:pt x="1338" y="1"/>
                    </a:moveTo>
                    <a:lnTo>
                      <a:pt x="1" y="1338"/>
                    </a:lnTo>
                    <a:lnTo>
                      <a:pt x="151" y="1488"/>
                    </a:lnTo>
                    <a:lnTo>
                      <a:pt x="1488" y="151"/>
                    </a:lnTo>
                    <a:lnTo>
                      <a:pt x="1338"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2"/>
              <p:cNvSpPr/>
              <p:nvPr/>
            </p:nvSpPr>
            <p:spPr>
              <a:xfrm>
                <a:off x="8015624" y="3088792"/>
                <a:ext cx="109569" cy="109485"/>
              </a:xfrm>
              <a:custGeom>
                <a:avLst/>
                <a:gdLst/>
                <a:ahLst/>
                <a:cxnLst/>
                <a:rect l="l" t="t" r="r" b="b"/>
                <a:pathLst>
                  <a:path w="1294" h="1293" extrusionOk="0">
                    <a:moveTo>
                      <a:pt x="151" y="0"/>
                    </a:moveTo>
                    <a:lnTo>
                      <a:pt x="1" y="151"/>
                    </a:lnTo>
                    <a:lnTo>
                      <a:pt x="1143" y="1293"/>
                    </a:lnTo>
                    <a:lnTo>
                      <a:pt x="1293" y="1142"/>
                    </a:lnTo>
                    <a:lnTo>
                      <a:pt x="151"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2"/>
              <p:cNvSpPr/>
              <p:nvPr/>
            </p:nvSpPr>
            <p:spPr>
              <a:xfrm>
                <a:off x="8112322" y="2924609"/>
                <a:ext cx="97546" cy="97546"/>
              </a:xfrm>
              <a:custGeom>
                <a:avLst/>
                <a:gdLst/>
                <a:ahLst/>
                <a:cxnLst/>
                <a:rect l="l" t="t" r="r" b="b"/>
                <a:pathLst>
                  <a:path w="1152" h="1152" extrusionOk="0">
                    <a:moveTo>
                      <a:pt x="1001" y="0"/>
                    </a:moveTo>
                    <a:lnTo>
                      <a:pt x="1" y="1001"/>
                    </a:lnTo>
                    <a:lnTo>
                      <a:pt x="151" y="1151"/>
                    </a:lnTo>
                    <a:lnTo>
                      <a:pt x="1152" y="151"/>
                    </a:lnTo>
                    <a:lnTo>
                      <a:pt x="1001"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60" name="Google Shape;1160;p32"/>
          <p:cNvGrpSpPr/>
          <p:nvPr/>
        </p:nvGrpSpPr>
        <p:grpSpPr>
          <a:xfrm>
            <a:off x="6010045" y="4248723"/>
            <a:ext cx="294039" cy="904155"/>
            <a:chOff x="1735563" y="3938352"/>
            <a:chExt cx="391948" cy="1205218"/>
          </a:xfrm>
        </p:grpSpPr>
        <p:sp>
          <p:nvSpPr>
            <p:cNvPr id="1161" name="Google Shape;1161;p32"/>
            <p:cNvSpPr/>
            <p:nvPr/>
          </p:nvSpPr>
          <p:spPr>
            <a:xfrm>
              <a:off x="1735563" y="3938352"/>
              <a:ext cx="391948" cy="887143"/>
            </a:xfrm>
            <a:custGeom>
              <a:avLst/>
              <a:gdLst/>
              <a:ahLst/>
              <a:cxnLst/>
              <a:rect l="l" t="t" r="r" b="b"/>
              <a:pathLst>
                <a:path w="2179" h="4932" extrusionOk="0">
                  <a:moveTo>
                    <a:pt x="1089" y="0"/>
                  </a:moveTo>
                  <a:cubicBezTo>
                    <a:pt x="487" y="0"/>
                    <a:pt x="0" y="1098"/>
                    <a:pt x="0" y="2462"/>
                  </a:cubicBezTo>
                  <a:cubicBezTo>
                    <a:pt x="0" y="3834"/>
                    <a:pt x="487" y="4932"/>
                    <a:pt x="1089" y="4932"/>
                  </a:cubicBezTo>
                  <a:cubicBezTo>
                    <a:pt x="1691" y="4932"/>
                    <a:pt x="2178" y="3834"/>
                    <a:pt x="2178" y="2462"/>
                  </a:cubicBezTo>
                  <a:cubicBezTo>
                    <a:pt x="2178" y="1098"/>
                    <a:pt x="1691" y="0"/>
                    <a:pt x="10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2"/>
            <p:cNvSpPr/>
            <p:nvPr/>
          </p:nvSpPr>
          <p:spPr>
            <a:xfrm>
              <a:off x="1824675" y="4211975"/>
              <a:ext cx="213703" cy="931595"/>
            </a:xfrm>
            <a:custGeom>
              <a:avLst/>
              <a:gdLst/>
              <a:ahLst/>
              <a:cxnLst/>
              <a:rect l="l" t="t" r="r" b="b"/>
              <a:pathLst>
                <a:path w="2631" h="9899" extrusionOk="0">
                  <a:moveTo>
                    <a:pt x="1116" y="0"/>
                  </a:moveTo>
                  <a:lnTo>
                    <a:pt x="1116" y="3099"/>
                  </a:lnTo>
                  <a:lnTo>
                    <a:pt x="151" y="2134"/>
                  </a:lnTo>
                  <a:lnTo>
                    <a:pt x="1" y="2285"/>
                  </a:lnTo>
                  <a:lnTo>
                    <a:pt x="1116" y="3391"/>
                  </a:lnTo>
                  <a:lnTo>
                    <a:pt x="1116" y="9899"/>
                  </a:lnTo>
                  <a:lnTo>
                    <a:pt x="1320" y="9899"/>
                  </a:lnTo>
                  <a:lnTo>
                    <a:pt x="1320" y="5136"/>
                  </a:lnTo>
                  <a:lnTo>
                    <a:pt x="2630" y="3825"/>
                  </a:lnTo>
                  <a:lnTo>
                    <a:pt x="2480" y="3675"/>
                  </a:lnTo>
                  <a:lnTo>
                    <a:pt x="1320" y="4843"/>
                  </a:lnTo>
                  <a:lnTo>
                    <a:pt x="1320" y="1320"/>
                  </a:lnTo>
                  <a:lnTo>
                    <a:pt x="2294" y="346"/>
                  </a:lnTo>
                  <a:lnTo>
                    <a:pt x="2143" y="195"/>
                  </a:lnTo>
                  <a:lnTo>
                    <a:pt x="1320" y="1019"/>
                  </a:lnTo>
                  <a:lnTo>
                    <a:pt x="132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3" name="Google Shape;1163;p32"/>
          <p:cNvSpPr txBox="1">
            <a:spLocks noGrp="1"/>
          </p:cNvSpPr>
          <p:nvPr>
            <p:ph type="subTitle" idx="1"/>
          </p:nvPr>
        </p:nvSpPr>
        <p:spPr>
          <a:xfrm>
            <a:off x="3318700" y="2162925"/>
            <a:ext cx="2990400" cy="409500"/>
          </a:xfrm>
          <a:prstGeom prst="rect">
            <a:avLst/>
          </a:prstGeom>
          <a:solidFill>
            <a:schemeClr val="dk2"/>
          </a:solidFill>
        </p:spPr>
        <p:txBody>
          <a:bodyPr spcFirstLastPara="1" wrap="square" lIns="91425" tIns="91425" rIns="91425" bIns="91425" anchor="t" anchorCtr="0">
            <a:noAutofit/>
          </a:bodyPr>
          <a:lstStyle/>
          <a:p>
            <a:pPr marL="0" lvl="0" indent="0" algn="l" rtl="0">
              <a:spcBef>
                <a:spcPts val="0"/>
              </a:spcBef>
              <a:spcAft>
                <a:spcPts val="0"/>
              </a:spcAft>
              <a:buNone/>
            </a:pPr>
            <a:r>
              <a:rPr lang="en" sz="1800" i="1" dirty="0"/>
              <a:t>The</a:t>
            </a:r>
            <a:r>
              <a:rPr lang="en" sz="1800" dirty="0"/>
              <a:t> </a:t>
            </a:r>
            <a:r>
              <a:rPr lang="en" sz="1800" i="1" dirty="0"/>
              <a:t>What, Why &amp; How</a:t>
            </a:r>
            <a:endParaRPr sz="1800" i="1" dirty="0"/>
          </a:p>
        </p:txBody>
      </p:sp>
      <p:sp>
        <p:nvSpPr>
          <p:cNvPr id="1164" name="Google Shape;1164;p32"/>
          <p:cNvSpPr/>
          <p:nvPr/>
        </p:nvSpPr>
        <p:spPr>
          <a:xfrm>
            <a:off x="7989592" y="2136290"/>
            <a:ext cx="1086541" cy="462760"/>
          </a:xfrm>
          <a:custGeom>
            <a:avLst/>
            <a:gdLst/>
            <a:ahLst/>
            <a:cxnLst/>
            <a:rect l="l" t="t" r="r" b="b"/>
            <a:pathLst>
              <a:path w="6384" h="2719" extrusionOk="0">
                <a:moveTo>
                  <a:pt x="3816" y="0"/>
                </a:moveTo>
                <a:cubicBezTo>
                  <a:pt x="3427" y="0"/>
                  <a:pt x="3081" y="169"/>
                  <a:pt x="2834" y="434"/>
                </a:cubicBezTo>
                <a:cubicBezTo>
                  <a:pt x="2656" y="301"/>
                  <a:pt x="2435" y="231"/>
                  <a:pt x="2196" y="231"/>
                </a:cubicBezTo>
                <a:cubicBezTo>
                  <a:pt x="1585" y="231"/>
                  <a:pt x="1098" y="717"/>
                  <a:pt x="1098" y="1328"/>
                </a:cubicBezTo>
                <a:cubicBezTo>
                  <a:pt x="1098" y="1373"/>
                  <a:pt x="1098" y="1417"/>
                  <a:pt x="1107" y="1470"/>
                </a:cubicBezTo>
                <a:cubicBezTo>
                  <a:pt x="496" y="1567"/>
                  <a:pt x="27" y="2090"/>
                  <a:pt x="0" y="2718"/>
                </a:cubicBezTo>
                <a:lnTo>
                  <a:pt x="6384" y="2718"/>
                </a:lnTo>
                <a:cubicBezTo>
                  <a:pt x="6348" y="2037"/>
                  <a:pt x="5808" y="1488"/>
                  <a:pt x="5136" y="1452"/>
                </a:cubicBezTo>
                <a:cubicBezTo>
                  <a:pt x="5144" y="1408"/>
                  <a:pt x="5144" y="1373"/>
                  <a:pt x="5144" y="1328"/>
                </a:cubicBezTo>
                <a:cubicBezTo>
                  <a:pt x="5144" y="594"/>
                  <a:pt x="4551" y="0"/>
                  <a:pt x="3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sp>
        <p:nvSpPr>
          <p:cNvPr id="1753" name="Google Shape;1753;p41"/>
          <p:cNvSpPr txBox="1">
            <a:spLocks noGrp="1"/>
          </p:cNvSpPr>
          <p:nvPr>
            <p:ph type="title"/>
          </p:nvPr>
        </p:nvSpPr>
        <p:spPr>
          <a:xfrm>
            <a:off x="720000" y="323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Eligibility Requirements</a:t>
            </a:r>
            <a:endParaRPr/>
          </a:p>
        </p:txBody>
      </p:sp>
      <p:sp>
        <p:nvSpPr>
          <p:cNvPr id="1754" name="Google Shape;1754;p41"/>
          <p:cNvSpPr txBox="1">
            <a:spLocks noGrp="1"/>
          </p:cNvSpPr>
          <p:nvPr>
            <p:ph type="subTitle" idx="1"/>
          </p:nvPr>
        </p:nvSpPr>
        <p:spPr>
          <a:xfrm>
            <a:off x="452625" y="1165800"/>
            <a:ext cx="7908900" cy="3140386"/>
          </a:xfrm>
          <a:prstGeom prst="rect">
            <a:avLst/>
          </a:pr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lt1"/>
                </a:solidFill>
                <a:highlight>
                  <a:srgbClr val="FFFFFF"/>
                </a:highlight>
                <a:latin typeface="Montserrat"/>
                <a:ea typeface="Montserrat"/>
                <a:cs typeface="Montserrat"/>
                <a:sym typeface="Montserrat"/>
              </a:rPr>
              <a:t>At least one member of the household </a:t>
            </a:r>
            <a:r>
              <a:rPr lang="en" sz="1800" u="sng" dirty="0">
                <a:solidFill>
                  <a:schemeClr val="lt1"/>
                </a:solidFill>
                <a:highlight>
                  <a:srgbClr val="FFFFFF"/>
                </a:highlight>
                <a:latin typeface="Montserrat"/>
                <a:ea typeface="Montserrat"/>
                <a:cs typeface="Montserrat"/>
                <a:sym typeface="Montserrat"/>
              </a:rPr>
              <a:t>receives assistance </a:t>
            </a:r>
            <a:endParaRPr sz="1800" u="sng" dirty="0">
              <a:solidFill>
                <a:schemeClr val="lt1"/>
              </a:solidFill>
              <a:highlight>
                <a:srgbClr val="FFFFFF"/>
              </a:highlight>
              <a:latin typeface="Montserrat"/>
              <a:ea typeface="Montserrat"/>
              <a:cs typeface="Montserrat"/>
              <a:sym typeface="Montserrat"/>
            </a:endParaRPr>
          </a:p>
          <a:p>
            <a:pPr marL="0" lvl="0" indent="0" algn="l" rtl="0">
              <a:spcBef>
                <a:spcPts val="0"/>
              </a:spcBef>
              <a:spcAft>
                <a:spcPts val="0"/>
              </a:spcAft>
              <a:buNone/>
            </a:pPr>
            <a:r>
              <a:rPr lang="en" sz="1800" u="sng" dirty="0">
                <a:solidFill>
                  <a:schemeClr val="lt1"/>
                </a:solidFill>
                <a:highlight>
                  <a:srgbClr val="FFFFFF"/>
                </a:highlight>
                <a:latin typeface="Montserrat"/>
                <a:ea typeface="Montserrat"/>
                <a:cs typeface="Montserrat"/>
                <a:sym typeface="Montserrat"/>
              </a:rPr>
              <a:t>from</a:t>
            </a:r>
            <a:r>
              <a:rPr lang="en" sz="1800" dirty="0">
                <a:solidFill>
                  <a:schemeClr val="lt1"/>
                </a:solidFill>
                <a:highlight>
                  <a:srgbClr val="FFFFFF"/>
                </a:highlight>
                <a:latin typeface="Montserrat"/>
                <a:ea typeface="Montserrat"/>
                <a:cs typeface="Montserrat"/>
                <a:sym typeface="Montserrat"/>
              </a:rPr>
              <a:t>, attends, or participates in one or more of the following:</a:t>
            </a:r>
            <a:endParaRPr sz="1800" dirty="0">
              <a:solidFill>
                <a:schemeClr val="lt1"/>
              </a:solidFill>
              <a:highlight>
                <a:srgbClr val="FFFFFF"/>
              </a:highlight>
              <a:latin typeface="Montserrat"/>
              <a:ea typeface="Montserrat"/>
              <a:cs typeface="Montserrat"/>
              <a:sym typeface="Montserrat"/>
            </a:endParaRPr>
          </a:p>
          <a:p>
            <a:pPr marL="0" lvl="0" indent="0" algn="l" rtl="0">
              <a:spcBef>
                <a:spcPts val="0"/>
              </a:spcBef>
              <a:spcAft>
                <a:spcPts val="0"/>
              </a:spcAft>
              <a:buNone/>
            </a:pPr>
            <a:endParaRPr sz="1800" dirty="0">
              <a:solidFill>
                <a:schemeClr val="lt1"/>
              </a:solidFill>
              <a:highlight>
                <a:srgbClr val="FFFFFF"/>
              </a:highlight>
              <a:latin typeface="Montserrat"/>
              <a:ea typeface="Montserrat"/>
              <a:cs typeface="Montserrat"/>
              <a:sym typeface="Montserrat"/>
            </a:endParaRPr>
          </a:p>
          <a:p>
            <a:pPr marL="457200" lvl="0" indent="0" algn="l" rtl="0">
              <a:spcBef>
                <a:spcPts val="0"/>
              </a:spcBef>
              <a:spcAft>
                <a:spcPts val="0"/>
              </a:spcAft>
              <a:buNone/>
            </a:pPr>
            <a:r>
              <a:rPr lang="en" sz="1800" b="1" dirty="0">
                <a:solidFill>
                  <a:schemeClr val="lt1"/>
                </a:solidFill>
                <a:highlight>
                  <a:srgbClr val="FFFFFF"/>
                </a:highlight>
                <a:latin typeface="Montserrat"/>
                <a:ea typeface="Montserrat"/>
                <a:cs typeface="Montserrat"/>
                <a:sym typeface="Montserrat"/>
              </a:rPr>
              <a:t>a</a:t>
            </a:r>
            <a:r>
              <a:rPr lang="en" sz="1800" dirty="0">
                <a:solidFill>
                  <a:schemeClr val="lt1"/>
                </a:solidFill>
                <a:highlight>
                  <a:srgbClr val="FFFFFF"/>
                </a:highlight>
                <a:latin typeface="Montserrat"/>
                <a:ea typeface="Montserrat"/>
                <a:cs typeface="Montserrat"/>
                <a:sym typeface="Montserrat"/>
              </a:rPr>
              <a:t>. Supplemental Nutrition Assistance Program (SNAP), Medicaid, Federal Public Housing Assistance, Supplemental Security Income (SSI), Special Supplemental Nutrition Program for WIC, Veterans Pension and Survivors Benefit, Lifeline (FCC Program)</a:t>
            </a:r>
            <a:endParaRPr sz="1800" dirty="0">
              <a:solidFill>
                <a:schemeClr val="lt1"/>
              </a:solidFill>
              <a:highlight>
                <a:srgbClr val="FFFFFF"/>
              </a:highlight>
              <a:latin typeface="Montserrat"/>
              <a:ea typeface="Montserrat"/>
              <a:cs typeface="Montserrat"/>
              <a:sym typeface="Montserrat"/>
            </a:endParaRPr>
          </a:p>
          <a:p>
            <a:pPr marL="0" lvl="0" indent="457200" algn="l" rtl="0">
              <a:spcBef>
                <a:spcPts val="0"/>
              </a:spcBef>
              <a:spcAft>
                <a:spcPts val="0"/>
              </a:spcAft>
              <a:buNone/>
            </a:pPr>
            <a:r>
              <a:rPr lang="en" sz="1800" b="1" dirty="0">
                <a:solidFill>
                  <a:schemeClr val="lt1"/>
                </a:solidFill>
                <a:highlight>
                  <a:srgbClr val="FFFFFF"/>
                </a:highlight>
                <a:latin typeface="Montserrat"/>
                <a:ea typeface="Montserrat"/>
                <a:cs typeface="Montserrat"/>
                <a:sym typeface="Montserrat"/>
              </a:rPr>
              <a:t>b</a:t>
            </a:r>
            <a:r>
              <a:rPr lang="en" sz="1800" dirty="0">
                <a:solidFill>
                  <a:schemeClr val="lt1"/>
                </a:solidFill>
                <a:highlight>
                  <a:srgbClr val="FFFFFF"/>
                </a:highlight>
                <a:latin typeface="Montserrat"/>
                <a:ea typeface="Montserrat"/>
                <a:cs typeface="Montserrat"/>
                <a:sym typeface="Montserrat"/>
              </a:rPr>
              <a:t>. Community Eligibility Provision school</a:t>
            </a:r>
            <a:endParaRPr sz="1800" dirty="0">
              <a:solidFill>
                <a:schemeClr val="lt1"/>
              </a:solidFill>
              <a:highlight>
                <a:srgbClr val="FFFFFF"/>
              </a:highlight>
              <a:latin typeface="Montserrat"/>
              <a:ea typeface="Montserrat"/>
              <a:cs typeface="Montserrat"/>
              <a:sym typeface="Montserrat"/>
            </a:endParaRPr>
          </a:p>
          <a:p>
            <a:pPr marL="0" lvl="0" indent="457200" algn="l" rtl="0">
              <a:spcBef>
                <a:spcPts val="0"/>
              </a:spcBef>
              <a:spcAft>
                <a:spcPts val="0"/>
              </a:spcAft>
              <a:buNone/>
            </a:pPr>
            <a:r>
              <a:rPr lang="en" sz="1800" b="1" dirty="0">
                <a:solidFill>
                  <a:schemeClr val="lt1"/>
                </a:solidFill>
                <a:highlight>
                  <a:srgbClr val="FFFFFF"/>
                </a:highlight>
                <a:latin typeface="Montserrat"/>
                <a:ea typeface="Montserrat"/>
                <a:cs typeface="Montserrat"/>
                <a:sym typeface="Montserrat"/>
              </a:rPr>
              <a:t>c</a:t>
            </a:r>
            <a:r>
              <a:rPr lang="en" sz="1800" dirty="0">
                <a:solidFill>
                  <a:schemeClr val="lt1"/>
                </a:solidFill>
                <a:highlight>
                  <a:srgbClr val="FFFFFF"/>
                </a:highlight>
                <a:latin typeface="Montserrat"/>
                <a:ea typeface="Montserrat"/>
                <a:cs typeface="Montserrat"/>
                <a:sym typeface="Montserrat"/>
              </a:rPr>
              <a:t>. Federal Pell Grant</a:t>
            </a:r>
            <a:endParaRPr sz="1800" dirty="0">
              <a:solidFill>
                <a:schemeClr val="lt1"/>
              </a:solidFill>
              <a:highlight>
                <a:srgbClr val="FFFFFF"/>
              </a:highlight>
              <a:latin typeface="Montserrat"/>
              <a:ea typeface="Montserrat"/>
              <a:cs typeface="Montserrat"/>
              <a:sym typeface="Montserrat"/>
            </a:endParaRPr>
          </a:p>
          <a:p>
            <a:pPr marL="0" lvl="0" indent="457200" algn="l" rtl="0">
              <a:spcBef>
                <a:spcPts val="0"/>
              </a:spcBef>
              <a:spcAft>
                <a:spcPts val="0"/>
              </a:spcAft>
              <a:buNone/>
            </a:pPr>
            <a:r>
              <a:rPr lang="en" sz="1800" b="1" dirty="0">
                <a:solidFill>
                  <a:schemeClr val="lt1"/>
                </a:solidFill>
                <a:highlight>
                  <a:srgbClr val="FFFFFF"/>
                </a:highlight>
                <a:latin typeface="Montserrat"/>
                <a:ea typeface="Montserrat"/>
                <a:cs typeface="Montserrat"/>
                <a:sym typeface="Montserrat"/>
              </a:rPr>
              <a:t>d</a:t>
            </a:r>
            <a:r>
              <a:rPr lang="en" sz="1800" dirty="0">
                <a:solidFill>
                  <a:schemeClr val="lt1"/>
                </a:solidFill>
                <a:highlight>
                  <a:srgbClr val="FFFFFF"/>
                </a:highlight>
                <a:latin typeface="Montserrat"/>
                <a:ea typeface="Montserrat"/>
                <a:cs typeface="Montserrat"/>
                <a:sym typeface="Montserrat"/>
              </a:rPr>
              <a:t>. A broadband provider’s existing low-income program</a:t>
            </a:r>
            <a:endParaRPr sz="1800" dirty="0">
              <a:solidFill>
                <a:schemeClr val="lt1"/>
              </a:solidFill>
              <a:highlight>
                <a:srgbClr val="FFFFFF"/>
              </a:highlight>
              <a:latin typeface="Montserrat"/>
              <a:ea typeface="Montserrat"/>
              <a:cs typeface="Montserrat"/>
              <a:sym typeface="Montserrat"/>
            </a:endParaRPr>
          </a:p>
        </p:txBody>
      </p:sp>
      <p:pic>
        <p:nvPicPr>
          <p:cNvPr id="1755" name="Google Shape;1755;p41"/>
          <p:cNvPicPr preferRelativeResize="0"/>
          <p:nvPr/>
        </p:nvPicPr>
        <p:blipFill>
          <a:blip r:embed="rId3">
            <a:alphaModFix/>
          </a:blip>
          <a:stretch>
            <a:fillRect/>
          </a:stretch>
        </p:blipFill>
        <p:spPr>
          <a:xfrm>
            <a:off x="7525475" y="179525"/>
            <a:ext cx="1416701" cy="13970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9"/>
        <p:cNvGrpSpPr/>
        <p:nvPr/>
      </p:nvGrpSpPr>
      <p:grpSpPr>
        <a:xfrm>
          <a:off x="0" y="0"/>
          <a:ext cx="0" cy="0"/>
          <a:chOff x="0" y="0"/>
          <a:chExt cx="0" cy="0"/>
        </a:xfrm>
      </p:grpSpPr>
      <p:sp>
        <p:nvSpPr>
          <p:cNvPr id="1760" name="Google Shape;1760;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Dependent-Based Eligibility</a:t>
            </a:r>
            <a:endParaRPr/>
          </a:p>
        </p:txBody>
      </p:sp>
      <p:sp>
        <p:nvSpPr>
          <p:cNvPr id="1761" name="Google Shape;1761;p42"/>
          <p:cNvSpPr txBox="1">
            <a:spLocks noGrp="1"/>
          </p:cNvSpPr>
          <p:nvPr>
            <p:ph type="subTitle" idx="1"/>
          </p:nvPr>
        </p:nvSpPr>
        <p:spPr>
          <a:xfrm>
            <a:off x="720000" y="1103175"/>
            <a:ext cx="5449891" cy="28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highlight>
                  <a:schemeClr val="accent1"/>
                </a:highlight>
                <a:latin typeface="Montserrat"/>
                <a:ea typeface="Montserrat"/>
                <a:cs typeface="Montserrat"/>
                <a:sym typeface="Montserrat"/>
              </a:rPr>
              <a:t>A dependent is someone other than one’s spouse who relies on another person for financial support.</a:t>
            </a:r>
            <a:endParaRPr sz="1600" dirty="0">
              <a:highlight>
                <a:schemeClr val="accent1"/>
              </a:highlight>
              <a:latin typeface="Montserrat"/>
              <a:ea typeface="Montserrat"/>
              <a:cs typeface="Montserrat"/>
              <a:sym typeface="Montserrat"/>
            </a:endParaRPr>
          </a:p>
          <a:p>
            <a:pPr marL="0" lvl="0" indent="0" algn="l" rtl="0">
              <a:spcBef>
                <a:spcPts val="0"/>
              </a:spcBef>
              <a:spcAft>
                <a:spcPts val="0"/>
              </a:spcAft>
              <a:buNone/>
            </a:pPr>
            <a:endParaRPr sz="1600" dirty="0">
              <a:highlight>
                <a:schemeClr val="accent1"/>
              </a:highlight>
              <a:latin typeface="Montserrat"/>
              <a:ea typeface="Montserrat"/>
              <a:cs typeface="Montserrat"/>
              <a:sym typeface="Montserrat"/>
            </a:endParaRPr>
          </a:p>
          <a:p>
            <a:pPr marL="0" lvl="0" indent="0" algn="l" rtl="0">
              <a:spcBef>
                <a:spcPts val="0"/>
              </a:spcBef>
              <a:spcAft>
                <a:spcPts val="0"/>
              </a:spcAft>
              <a:buNone/>
            </a:pPr>
            <a:r>
              <a:rPr lang="en" sz="1600" dirty="0">
                <a:highlight>
                  <a:schemeClr val="accent1"/>
                </a:highlight>
                <a:latin typeface="Montserrat"/>
                <a:ea typeface="Montserrat"/>
                <a:cs typeface="Montserrat"/>
                <a:sym typeface="Montserrat"/>
              </a:rPr>
              <a:t>Households may still qualify through </a:t>
            </a:r>
            <a:r>
              <a:rPr lang="en" sz="1600" u="sng" dirty="0">
                <a:highlight>
                  <a:schemeClr val="accent1"/>
                </a:highlight>
                <a:latin typeface="Montserrat"/>
                <a:ea typeface="Montserrat"/>
                <a:cs typeface="Montserrat"/>
                <a:sym typeface="Montserrat"/>
              </a:rPr>
              <a:t>a child or dependent that receives assistance</a:t>
            </a:r>
            <a:r>
              <a:rPr lang="en" sz="1600" dirty="0">
                <a:highlight>
                  <a:schemeClr val="accent1"/>
                </a:highlight>
                <a:latin typeface="Montserrat"/>
                <a:ea typeface="Montserrat"/>
                <a:cs typeface="Montserrat"/>
                <a:sym typeface="Montserrat"/>
              </a:rPr>
              <a:t>. </a:t>
            </a:r>
            <a:endParaRPr sz="1600" b="1" dirty="0">
              <a:highlight>
                <a:schemeClr val="accent1"/>
              </a:highlight>
              <a:latin typeface="Montserrat"/>
              <a:ea typeface="Montserrat"/>
              <a:cs typeface="Montserrat"/>
              <a:sym typeface="Montserrat"/>
            </a:endParaRPr>
          </a:p>
          <a:p>
            <a:pPr marL="0" lvl="0" indent="0" algn="l" rtl="0">
              <a:spcBef>
                <a:spcPts val="0"/>
              </a:spcBef>
              <a:spcAft>
                <a:spcPts val="0"/>
              </a:spcAft>
              <a:buNone/>
            </a:pPr>
            <a:r>
              <a:rPr lang="en" sz="1600" dirty="0">
                <a:highlight>
                  <a:schemeClr val="accent1"/>
                </a:highlight>
                <a:latin typeface="Montserrat"/>
                <a:ea typeface="Montserrat"/>
                <a:cs typeface="Montserrat"/>
                <a:sym typeface="Montserrat"/>
              </a:rPr>
              <a:t>For example, if a child or dependent:</a:t>
            </a:r>
            <a:endParaRPr sz="1600" dirty="0">
              <a:highlight>
                <a:schemeClr val="accent1"/>
              </a:highlight>
              <a:latin typeface="Montserrat"/>
              <a:ea typeface="Montserrat"/>
              <a:cs typeface="Montserrat"/>
              <a:sym typeface="Montserrat"/>
            </a:endParaRPr>
          </a:p>
          <a:p>
            <a:pPr marL="0" lvl="0" indent="0" algn="l" rtl="0">
              <a:spcBef>
                <a:spcPts val="0"/>
              </a:spcBef>
              <a:spcAft>
                <a:spcPts val="0"/>
              </a:spcAft>
              <a:buNone/>
            </a:pPr>
            <a:r>
              <a:rPr lang="en" sz="1600" dirty="0">
                <a:highlight>
                  <a:schemeClr val="accent1"/>
                </a:highlight>
                <a:latin typeface="Montserrat"/>
                <a:ea typeface="Montserrat"/>
                <a:cs typeface="Montserrat"/>
                <a:sym typeface="Montserrat"/>
              </a:rPr>
              <a:t>	</a:t>
            </a:r>
            <a:r>
              <a:rPr lang="en" sz="1600" b="1" dirty="0">
                <a:highlight>
                  <a:schemeClr val="accent1"/>
                </a:highlight>
                <a:latin typeface="Montserrat"/>
                <a:ea typeface="Montserrat"/>
                <a:cs typeface="Montserrat"/>
                <a:sym typeface="Montserrat"/>
              </a:rPr>
              <a:t>a. </a:t>
            </a:r>
            <a:r>
              <a:rPr lang="en" sz="1600" dirty="0">
                <a:highlight>
                  <a:schemeClr val="accent1"/>
                </a:highlight>
                <a:latin typeface="Montserrat"/>
                <a:ea typeface="Montserrat"/>
                <a:cs typeface="Montserrat"/>
                <a:sym typeface="Montserrat"/>
              </a:rPr>
              <a:t>attends a Community Eligibility </a:t>
            </a:r>
            <a:br>
              <a:rPr lang="en" sz="1600" dirty="0">
                <a:highlight>
                  <a:schemeClr val="accent1"/>
                </a:highlight>
                <a:latin typeface="Montserrat"/>
                <a:ea typeface="Montserrat"/>
                <a:cs typeface="Montserrat"/>
                <a:sym typeface="Montserrat"/>
              </a:rPr>
            </a:br>
            <a:r>
              <a:rPr lang="en" sz="1600" dirty="0">
                <a:highlight>
                  <a:schemeClr val="accent1"/>
                </a:highlight>
                <a:latin typeface="Montserrat"/>
                <a:ea typeface="Montserrat"/>
                <a:cs typeface="Montserrat"/>
                <a:sym typeface="Montserrat"/>
              </a:rPr>
              <a:t>	Provision (CEP) school,</a:t>
            </a:r>
            <a:endParaRPr sz="1600" dirty="0">
              <a:highlight>
                <a:schemeClr val="accent1"/>
              </a:highlight>
              <a:latin typeface="Montserrat"/>
              <a:ea typeface="Montserrat"/>
              <a:cs typeface="Montserrat"/>
              <a:sym typeface="Montserrat"/>
            </a:endParaRPr>
          </a:p>
          <a:p>
            <a:pPr marL="0" lvl="0" indent="0" algn="l" rtl="0">
              <a:spcBef>
                <a:spcPts val="0"/>
              </a:spcBef>
              <a:spcAft>
                <a:spcPts val="0"/>
              </a:spcAft>
              <a:buNone/>
            </a:pPr>
            <a:r>
              <a:rPr lang="en" sz="1600" dirty="0">
                <a:highlight>
                  <a:schemeClr val="accent1"/>
                </a:highlight>
                <a:latin typeface="Montserrat"/>
                <a:ea typeface="Montserrat"/>
                <a:cs typeface="Montserrat"/>
                <a:sym typeface="Montserrat"/>
              </a:rPr>
              <a:t>	</a:t>
            </a:r>
            <a:r>
              <a:rPr lang="en" sz="1600" b="1" dirty="0">
                <a:highlight>
                  <a:schemeClr val="accent1"/>
                </a:highlight>
                <a:latin typeface="Montserrat"/>
                <a:ea typeface="Montserrat"/>
                <a:cs typeface="Montserrat"/>
                <a:sym typeface="Montserrat"/>
              </a:rPr>
              <a:t>b. </a:t>
            </a:r>
            <a:r>
              <a:rPr lang="en" sz="1600" dirty="0">
                <a:highlight>
                  <a:schemeClr val="accent1"/>
                </a:highlight>
                <a:latin typeface="Montserrat"/>
                <a:ea typeface="Montserrat"/>
                <a:cs typeface="Montserrat"/>
                <a:sym typeface="Montserrat"/>
              </a:rPr>
              <a:t>participates in the free and reduced </a:t>
            </a:r>
            <a:br>
              <a:rPr lang="en" sz="1600" dirty="0">
                <a:highlight>
                  <a:schemeClr val="accent1"/>
                </a:highlight>
                <a:latin typeface="Montserrat"/>
                <a:ea typeface="Montserrat"/>
                <a:cs typeface="Montserrat"/>
                <a:sym typeface="Montserrat"/>
              </a:rPr>
            </a:br>
            <a:r>
              <a:rPr lang="en" sz="1600" dirty="0">
                <a:highlight>
                  <a:schemeClr val="accent1"/>
                </a:highlight>
                <a:latin typeface="Montserrat"/>
                <a:ea typeface="Montserrat"/>
                <a:cs typeface="Montserrat"/>
                <a:sym typeface="Montserrat"/>
              </a:rPr>
              <a:t>	meal program, and/or</a:t>
            </a:r>
            <a:endParaRPr sz="1600" dirty="0">
              <a:highlight>
                <a:schemeClr val="accent1"/>
              </a:highlight>
              <a:latin typeface="Montserrat"/>
              <a:ea typeface="Montserrat"/>
              <a:cs typeface="Montserrat"/>
              <a:sym typeface="Montserrat"/>
            </a:endParaRPr>
          </a:p>
          <a:p>
            <a:pPr marL="0" lvl="0" indent="0" algn="l" rtl="0">
              <a:spcBef>
                <a:spcPts val="0"/>
              </a:spcBef>
              <a:spcAft>
                <a:spcPts val="0"/>
              </a:spcAft>
              <a:buNone/>
            </a:pPr>
            <a:r>
              <a:rPr lang="en" sz="1600" dirty="0">
                <a:highlight>
                  <a:schemeClr val="accent1"/>
                </a:highlight>
                <a:latin typeface="Montserrat"/>
                <a:ea typeface="Montserrat"/>
                <a:cs typeface="Montserrat"/>
                <a:sym typeface="Montserrat"/>
              </a:rPr>
              <a:t>	</a:t>
            </a:r>
            <a:r>
              <a:rPr lang="en" sz="1600" b="1" dirty="0">
                <a:highlight>
                  <a:schemeClr val="accent1"/>
                </a:highlight>
                <a:latin typeface="Montserrat"/>
                <a:ea typeface="Montserrat"/>
                <a:cs typeface="Montserrat"/>
                <a:sym typeface="Montserrat"/>
              </a:rPr>
              <a:t>c.</a:t>
            </a:r>
            <a:r>
              <a:rPr lang="en" sz="1600" dirty="0">
                <a:highlight>
                  <a:schemeClr val="accent1"/>
                </a:highlight>
                <a:latin typeface="Montserrat"/>
                <a:ea typeface="Montserrat"/>
                <a:cs typeface="Montserrat"/>
                <a:sym typeface="Montserrat"/>
              </a:rPr>
              <a:t> received a Pell Grant in the current </a:t>
            </a:r>
            <a:br>
              <a:rPr lang="en" sz="1600" dirty="0">
                <a:highlight>
                  <a:schemeClr val="accent1"/>
                </a:highlight>
                <a:latin typeface="Montserrat"/>
                <a:ea typeface="Montserrat"/>
                <a:cs typeface="Montserrat"/>
                <a:sym typeface="Montserrat"/>
              </a:rPr>
            </a:br>
            <a:r>
              <a:rPr lang="en" sz="1600" dirty="0">
                <a:highlight>
                  <a:schemeClr val="accent1"/>
                </a:highlight>
                <a:latin typeface="Montserrat"/>
                <a:ea typeface="Montserrat"/>
                <a:cs typeface="Montserrat"/>
                <a:sym typeface="Montserrat"/>
              </a:rPr>
              <a:t>	award year</a:t>
            </a:r>
            <a:endParaRPr sz="1600" dirty="0">
              <a:highlight>
                <a:schemeClr val="accent1"/>
              </a:highlight>
              <a:latin typeface="Montserrat"/>
              <a:ea typeface="Montserrat"/>
              <a:cs typeface="Montserrat"/>
              <a:sym typeface="Montserrat"/>
            </a:endParaRPr>
          </a:p>
          <a:p>
            <a:pPr marL="0" lvl="0" indent="0" algn="l" rtl="0">
              <a:spcBef>
                <a:spcPts val="0"/>
              </a:spcBef>
              <a:spcAft>
                <a:spcPts val="0"/>
              </a:spcAft>
              <a:buNone/>
            </a:pPr>
            <a:r>
              <a:rPr lang="en" sz="1600" dirty="0">
                <a:highlight>
                  <a:schemeClr val="accent1"/>
                </a:highlight>
                <a:latin typeface="Montserrat"/>
                <a:ea typeface="Montserrat"/>
                <a:cs typeface="Montserrat"/>
                <a:sym typeface="Montserrat"/>
              </a:rPr>
              <a:t>the household may qualify for ACP.</a:t>
            </a:r>
            <a:endParaRPr i="1" dirty="0">
              <a:highlight>
                <a:schemeClr val="accent1"/>
              </a:highlight>
              <a:latin typeface="Montserrat"/>
              <a:ea typeface="Montserrat"/>
              <a:cs typeface="Montserrat"/>
              <a:sym typeface="Montserrat"/>
            </a:endParaRPr>
          </a:p>
        </p:txBody>
      </p:sp>
      <p:pic>
        <p:nvPicPr>
          <p:cNvPr id="1762" name="Google Shape;1762;p42"/>
          <p:cNvPicPr preferRelativeResize="0"/>
          <p:nvPr/>
        </p:nvPicPr>
        <p:blipFill rotWithShape="1">
          <a:blip r:embed="rId3">
            <a:alphaModFix/>
          </a:blip>
          <a:srcRect l="34442" t="45001" r="25278" b="39164"/>
          <a:stretch/>
        </p:blipFill>
        <p:spPr>
          <a:xfrm>
            <a:off x="4763060" y="4014937"/>
            <a:ext cx="4175789" cy="923424"/>
          </a:xfrm>
          <a:prstGeom prst="rect">
            <a:avLst/>
          </a:prstGeom>
          <a:noFill/>
          <a:ln>
            <a:noFill/>
          </a:ln>
        </p:spPr>
      </p:pic>
      <p:pic>
        <p:nvPicPr>
          <p:cNvPr id="1763" name="Google Shape;1763;p42"/>
          <p:cNvPicPr preferRelativeResize="0"/>
          <p:nvPr/>
        </p:nvPicPr>
        <p:blipFill rotWithShape="1">
          <a:blip r:embed="rId4">
            <a:alphaModFix/>
          </a:blip>
          <a:srcRect l="39393" t="20379" r="35026" b="52135"/>
          <a:stretch/>
        </p:blipFill>
        <p:spPr>
          <a:xfrm>
            <a:off x="6040375" y="1203200"/>
            <a:ext cx="2898475" cy="2011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7"/>
        <p:cNvGrpSpPr/>
        <p:nvPr/>
      </p:nvGrpSpPr>
      <p:grpSpPr>
        <a:xfrm>
          <a:off x="0" y="0"/>
          <a:ext cx="0" cy="0"/>
          <a:chOff x="0" y="0"/>
          <a:chExt cx="0" cy="0"/>
        </a:xfrm>
      </p:grpSpPr>
      <p:grpSp>
        <p:nvGrpSpPr>
          <p:cNvPr id="1768" name="Google Shape;1768;p43"/>
          <p:cNvGrpSpPr/>
          <p:nvPr/>
        </p:nvGrpSpPr>
        <p:grpSpPr>
          <a:xfrm>
            <a:off x="49" y="3796789"/>
            <a:ext cx="9144039" cy="1346836"/>
            <a:chOff x="49" y="3796789"/>
            <a:chExt cx="9144039" cy="1346836"/>
          </a:xfrm>
        </p:grpSpPr>
        <p:grpSp>
          <p:nvGrpSpPr>
            <p:cNvPr id="1769" name="Google Shape;1769;p43"/>
            <p:cNvGrpSpPr/>
            <p:nvPr/>
          </p:nvGrpSpPr>
          <p:grpSpPr>
            <a:xfrm>
              <a:off x="4572050" y="3796789"/>
              <a:ext cx="4572038" cy="1346836"/>
              <a:chOff x="5071650" y="2144168"/>
              <a:chExt cx="4072359" cy="1694347"/>
            </a:xfrm>
          </p:grpSpPr>
          <p:sp>
            <p:nvSpPr>
              <p:cNvPr id="1770" name="Google Shape;1770;p43"/>
              <p:cNvSpPr/>
              <p:nvPr/>
            </p:nvSpPr>
            <p:spPr>
              <a:xfrm>
                <a:off x="5071650" y="2144168"/>
                <a:ext cx="4072359" cy="1694347"/>
              </a:xfrm>
              <a:custGeom>
                <a:avLst/>
                <a:gdLst/>
                <a:ahLst/>
                <a:cxnLst/>
                <a:rect l="l" t="t" r="r" b="b"/>
                <a:pathLst>
                  <a:path w="48094" h="20010" extrusionOk="0">
                    <a:moveTo>
                      <a:pt x="39381" y="1"/>
                    </a:moveTo>
                    <a:lnTo>
                      <a:pt x="36654" y="1293"/>
                    </a:lnTo>
                    <a:lnTo>
                      <a:pt x="36654" y="5835"/>
                    </a:lnTo>
                    <a:lnTo>
                      <a:pt x="36105" y="5835"/>
                    </a:lnTo>
                    <a:lnTo>
                      <a:pt x="36105" y="2364"/>
                    </a:lnTo>
                    <a:lnTo>
                      <a:pt x="31351" y="2364"/>
                    </a:lnTo>
                    <a:lnTo>
                      <a:pt x="31351" y="6933"/>
                    </a:lnTo>
                    <a:lnTo>
                      <a:pt x="30953" y="6933"/>
                    </a:lnTo>
                    <a:lnTo>
                      <a:pt x="30953" y="6021"/>
                    </a:lnTo>
                    <a:lnTo>
                      <a:pt x="28544" y="4773"/>
                    </a:lnTo>
                    <a:lnTo>
                      <a:pt x="28544" y="1709"/>
                    </a:lnTo>
                    <a:lnTo>
                      <a:pt x="23152" y="1709"/>
                    </a:lnTo>
                    <a:lnTo>
                      <a:pt x="23152" y="4277"/>
                    </a:lnTo>
                    <a:lnTo>
                      <a:pt x="22763" y="4277"/>
                    </a:lnTo>
                    <a:lnTo>
                      <a:pt x="22763" y="417"/>
                    </a:lnTo>
                    <a:lnTo>
                      <a:pt x="20018" y="417"/>
                    </a:lnTo>
                    <a:lnTo>
                      <a:pt x="17353" y="1683"/>
                    </a:lnTo>
                    <a:lnTo>
                      <a:pt x="17353" y="6127"/>
                    </a:lnTo>
                    <a:lnTo>
                      <a:pt x="16813" y="6127"/>
                    </a:lnTo>
                    <a:lnTo>
                      <a:pt x="16813" y="2736"/>
                    </a:lnTo>
                    <a:lnTo>
                      <a:pt x="12156" y="2736"/>
                    </a:lnTo>
                    <a:lnTo>
                      <a:pt x="12156" y="7207"/>
                    </a:lnTo>
                    <a:lnTo>
                      <a:pt x="11767" y="7207"/>
                    </a:lnTo>
                    <a:lnTo>
                      <a:pt x="11767" y="6304"/>
                    </a:lnTo>
                    <a:lnTo>
                      <a:pt x="7774" y="4233"/>
                    </a:lnTo>
                    <a:lnTo>
                      <a:pt x="5879" y="4233"/>
                    </a:lnTo>
                    <a:lnTo>
                      <a:pt x="5879" y="7207"/>
                    </a:lnTo>
                    <a:lnTo>
                      <a:pt x="5401" y="7207"/>
                    </a:lnTo>
                    <a:lnTo>
                      <a:pt x="5401" y="1355"/>
                    </a:lnTo>
                    <a:lnTo>
                      <a:pt x="0" y="1355"/>
                    </a:lnTo>
                    <a:lnTo>
                      <a:pt x="0" y="20010"/>
                    </a:lnTo>
                    <a:lnTo>
                      <a:pt x="48093" y="20010"/>
                    </a:lnTo>
                    <a:lnTo>
                      <a:pt x="48093" y="1320"/>
                    </a:lnTo>
                    <a:lnTo>
                      <a:pt x="42578" y="1320"/>
                    </a:lnTo>
                    <a:lnTo>
                      <a:pt x="42578" y="3940"/>
                    </a:lnTo>
                    <a:lnTo>
                      <a:pt x="42179" y="3940"/>
                    </a:lnTo>
                    <a:lnTo>
                      <a:pt x="42179"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3"/>
              <p:cNvSpPr/>
              <p:nvPr/>
            </p:nvSpPr>
            <p:spPr>
              <a:xfrm>
                <a:off x="5124826" y="2324862"/>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3"/>
              <p:cNvSpPr/>
              <p:nvPr/>
            </p:nvSpPr>
            <p:spPr>
              <a:xfrm>
                <a:off x="5318985" y="2324862"/>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3"/>
              <p:cNvSpPr/>
              <p:nvPr/>
            </p:nvSpPr>
            <p:spPr>
              <a:xfrm>
                <a:off x="5415684" y="2324862"/>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5124826"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5221524"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5415684"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5124826"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5221524"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5318985"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5124826" y="272443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5415684" y="272443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5124826" y="2857124"/>
                <a:ext cx="57071" cy="98308"/>
              </a:xfrm>
              <a:custGeom>
                <a:avLst/>
                <a:gdLst/>
                <a:ahLst/>
                <a:cxnLst/>
                <a:rect l="l" t="t" r="r" b="b"/>
                <a:pathLst>
                  <a:path w="674" h="1161" extrusionOk="0">
                    <a:moveTo>
                      <a:pt x="337" y="0"/>
                    </a:moveTo>
                    <a:cubicBezTo>
                      <a:pt x="151" y="0"/>
                      <a:pt x="1" y="151"/>
                      <a:pt x="1" y="337"/>
                    </a:cubicBezTo>
                    <a:lnTo>
                      <a:pt x="1" y="824"/>
                    </a:lnTo>
                    <a:cubicBezTo>
                      <a:pt x="1" y="1010"/>
                      <a:pt x="151" y="1160"/>
                      <a:pt x="337" y="1160"/>
                    </a:cubicBezTo>
                    <a:cubicBezTo>
                      <a:pt x="523" y="1160"/>
                      <a:pt x="674" y="1010"/>
                      <a:pt x="674" y="824"/>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5318985" y="2857124"/>
                <a:ext cx="57071" cy="98308"/>
              </a:xfrm>
              <a:custGeom>
                <a:avLst/>
                <a:gdLst/>
                <a:ahLst/>
                <a:cxnLst/>
                <a:rect l="l" t="t" r="r" b="b"/>
                <a:pathLst>
                  <a:path w="674" h="1161" extrusionOk="0">
                    <a:moveTo>
                      <a:pt x="337" y="0"/>
                    </a:moveTo>
                    <a:cubicBezTo>
                      <a:pt x="151" y="0"/>
                      <a:pt x="1" y="151"/>
                      <a:pt x="1" y="337"/>
                    </a:cubicBezTo>
                    <a:lnTo>
                      <a:pt x="1" y="824"/>
                    </a:lnTo>
                    <a:cubicBezTo>
                      <a:pt x="1" y="1010"/>
                      <a:pt x="151" y="1160"/>
                      <a:pt x="337" y="1160"/>
                    </a:cubicBezTo>
                    <a:cubicBezTo>
                      <a:pt x="523" y="1160"/>
                      <a:pt x="674" y="1010"/>
                      <a:pt x="674" y="824"/>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5415684" y="2857124"/>
                <a:ext cx="57071" cy="98308"/>
              </a:xfrm>
              <a:custGeom>
                <a:avLst/>
                <a:gdLst/>
                <a:ahLst/>
                <a:cxnLst/>
                <a:rect l="l" t="t" r="r" b="b"/>
                <a:pathLst>
                  <a:path w="674" h="1161" extrusionOk="0">
                    <a:moveTo>
                      <a:pt x="337" y="0"/>
                    </a:moveTo>
                    <a:cubicBezTo>
                      <a:pt x="151" y="0"/>
                      <a:pt x="1" y="151"/>
                      <a:pt x="1" y="337"/>
                    </a:cubicBezTo>
                    <a:lnTo>
                      <a:pt x="1" y="824"/>
                    </a:lnTo>
                    <a:cubicBezTo>
                      <a:pt x="1" y="1010"/>
                      <a:pt x="151" y="1160"/>
                      <a:pt x="337" y="1160"/>
                    </a:cubicBezTo>
                    <a:cubicBezTo>
                      <a:pt x="523" y="1160"/>
                      <a:pt x="674" y="1010"/>
                      <a:pt x="674" y="824"/>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5124826" y="2990570"/>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5318985" y="2990570"/>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5415684" y="2990570"/>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5221524"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5318985"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5415684"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6147443" y="2427572"/>
                <a:ext cx="50297" cy="87808"/>
              </a:xfrm>
              <a:custGeom>
                <a:avLst/>
                <a:gdLst/>
                <a:ahLst/>
                <a:cxnLst/>
                <a:rect l="l" t="t" r="r" b="b"/>
                <a:pathLst>
                  <a:path w="594" h="1037" extrusionOk="0">
                    <a:moveTo>
                      <a:pt x="292" y="0"/>
                    </a:moveTo>
                    <a:cubicBezTo>
                      <a:pt x="133" y="0"/>
                      <a:pt x="0" y="142"/>
                      <a:pt x="0" y="301"/>
                    </a:cubicBezTo>
                    <a:lnTo>
                      <a:pt x="0" y="735"/>
                    </a:lnTo>
                    <a:cubicBezTo>
                      <a:pt x="0" y="894"/>
                      <a:pt x="133" y="1036"/>
                      <a:pt x="292" y="1036"/>
                    </a:cubicBezTo>
                    <a:cubicBezTo>
                      <a:pt x="461" y="1036"/>
                      <a:pt x="593" y="894"/>
                      <a:pt x="593" y="735"/>
                    </a:cubicBezTo>
                    <a:lnTo>
                      <a:pt x="593" y="301"/>
                    </a:lnTo>
                    <a:cubicBezTo>
                      <a:pt x="593" y="142"/>
                      <a:pt x="461" y="0"/>
                      <a:pt x="29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6319841" y="2427572"/>
                <a:ext cx="51059" cy="87808"/>
              </a:xfrm>
              <a:custGeom>
                <a:avLst/>
                <a:gdLst/>
                <a:ahLst/>
                <a:cxnLst/>
                <a:rect l="l" t="t" r="r" b="b"/>
                <a:pathLst>
                  <a:path w="603" h="1037" extrusionOk="0">
                    <a:moveTo>
                      <a:pt x="301" y="0"/>
                    </a:moveTo>
                    <a:cubicBezTo>
                      <a:pt x="133" y="0"/>
                      <a:pt x="0" y="142"/>
                      <a:pt x="0" y="301"/>
                    </a:cubicBezTo>
                    <a:lnTo>
                      <a:pt x="0" y="735"/>
                    </a:lnTo>
                    <a:cubicBezTo>
                      <a:pt x="0" y="894"/>
                      <a:pt x="133" y="1036"/>
                      <a:pt x="301" y="1036"/>
                    </a:cubicBezTo>
                    <a:cubicBezTo>
                      <a:pt x="461" y="1036"/>
                      <a:pt x="603" y="894"/>
                      <a:pt x="603" y="735"/>
                    </a:cubicBezTo>
                    <a:lnTo>
                      <a:pt x="603" y="301"/>
                    </a:lnTo>
                    <a:cubicBezTo>
                      <a:pt x="603" y="142"/>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6406040" y="2427572"/>
                <a:ext cx="51059" cy="87808"/>
              </a:xfrm>
              <a:custGeom>
                <a:avLst/>
                <a:gdLst/>
                <a:ahLst/>
                <a:cxnLst/>
                <a:rect l="l" t="t" r="r" b="b"/>
                <a:pathLst>
                  <a:path w="603" h="1037" extrusionOk="0">
                    <a:moveTo>
                      <a:pt x="302" y="0"/>
                    </a:moveTo>
                    <a:cubicBezTo>
                      <a:pt x="133" y="0"/>
                      <a:pt x="1" y="142"/>
                      <a:pt x="1" y="301"/>
                    </a:cubicBezTo>
                    <a:lnTo>
                      <a:pt x="1" y="735"/>
                    </a:lnTo>
                    <a:cubicBezTo>
                      <a:pt x="1" y="894"/>
                      <a:pt x="133" y="1036"/>
                      <a:pt x="302" y="1036"/>
                    </a:cubicBezTo>
                    <a:cubicBezTo>
                      <a:pt x="461" y="1036"/>
                      <a:pt x="603" y="894"/>
                      <a:pt x="603" y="735"/>
                    </a:cubicBezTo>
                    <a:lnTo>
                      <a:pt x="603" y="301"/>
                    </a:lnTo>
                    <a:cubicBezTo>
                      <a:pt x="603" y="142"/>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6147443" y="2546708"/>
                <a:ext cx="50297" cy="87046"/>
              </a:xfrm>
              <a:custGeom>
                <a:avLst/>
                <a:gdLst/>
                <a:ahLst/>
                <a:cxnLst/>
                <a:rect l="l" t="t" r="r" b="b"/>
                <a:pathLst>
                  <a:path w="594" h="1028" extrusionOk="0">
                    <a:moveTo>
                      <a:pt x="292" y="1"/>
                    </a:moveTo>
                    <a:cubicBezTo>
                      <a:pt x="133" y="1"/>
                      <a:pt x="0" y="134"/>
                      <a:pt x="0" y="302"/>
                    </a:cubicBezTo>
                    <a:lnTo>
                      <a:pt x="0" y="727"/>
                    </a:lnTo>
                    <a:cubicBezTo>
                      <a:pt x="0" y="895"/>
                      <a:pt x="133" y="1028"/>
                      <a:pt x="292" y="1028"/>
                    </a:cubicBezTo>
                    <a:cubicBezTo>
                      <a:pt x="461" y="1028"/>
                      <a:pt x="593" y="895"/>
                      <a:pt x="593" y="727"/>
                    </a:cubicBezTo>
                    <a:lnTo>
                      <a:pt x="593" y="302"/>
                    </a:lnTo>
                    <a:cubicBezTo>
                      <a:pt x="593" y="134"/>
                      <a:pt x="461" y="1"/>
                      <a:pt x="29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6233642" y="2546708"/>
                <a:ext cx="50297" cy="87046"/>
              </a:xfrm>
              <a:custGeom>
                <a:avLst/>
                <a:gdLst/>
                <a:ahLst/>
                <a:cxnLst/>
                <a:rect l="l" t="t" r="r" b="b"/>
                <a:pathLst>
                  <a:path w="594" h="1028" extrusionOk="0">
                    <a:moveTo>
                      <a:pt x="301" y="1"/>
                    </a:moveTo>
                    <a:cubicBezTo>
                      <a:pt x="133" y="1"/>
                      <a:pt x="0" y="134"/>
                      <a:pt x="0" y="302"/>
                    </a:cubicBezTo>
                    <a:lnTo>
                      <a:pt x="0" y="727"/>
                    </a:lnTo>
                    <a:cubicBezTo>
                      <a:pt x="0" y="895"/>
                      <a:pt x="133" y="1028"/>
                      <a:pt x="301" y="1028"/>
                    </a:cubicBezTo>
                    <a:cubicBezTo>
                      <a:pt x="461" y="1028"/>
                      <a:pt x="593" y="895"/>
                      <a:pt x="593" y="727"/>
                    </a:cubicBezTo>
                    <a:lnTo>
                      <a:pt x="593" y="302"/>
                    </a:lnTo>
                    <a:cubicBezTo>
                      <a:pt x="593"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6406040" y="2546708"/>
                <a:ext cx="51059" cy="87046"/>
              </a:xfrm>
              <a:custGeom>
                <a:avLst/>
                <a:gdLst/>
                <a:ahLst/>
                <a:cxnLst/>
                <a:rect l="l" t="t" r="r" b="b"/>
                <a:pathLst>
                  <a:path w="603" h="1028" extrusionOk="0">
                    <a:moveTo>
                      <a:pt x="302" y="1"/>
                    </a:moveTo>
                    <a:cubicBezTo>
                      <a:pt x="133" y="1"/>
                      <a:pt x="1" y="134"/>
                      <a:pt x="1" y="302"/>
                    </a:cubicBezTo>
                    <a:lnTo>
                      <a:pt x="1" y="727"/>
                    </a:lnTo>
                    <a:cubicBezTo>
                      <a:pt x="1" y="895"/>
                      <a:pt x="133" y="1028"/>
                      <a:pt x="302" y="1028"/>
                    </a:cubicBezTo>
                    <a:cubicBezTo>
                      <a:pt x="461" y="1028"/>
                      <a:pt x="603" y="895"/>
                      <a:pt x="603" y="727"/>
                    </a:cubicBezTo>
                    <a:lnTo>
                      <a:pt x="603" y="302"/>
                    </a:lnTo>
                    <a:cubicBezTo>
                      <a:pt x="603" y="134"/>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6147443" y="2665167"/>
                <a:ext cx="50297" cy="87046"/>
              </a:xfrm>
              <a:custGeom>
                <a:avLst/>
                <a:gdLst/>
                <a:ahLst/>
                <a:cxnLst/>
                <a:rect l="l" t="t" r="r" b="b"/>
                <a:pathLst>
                  <a:path w="594" h="1028" extrusionOk="0">
                    <a:moveTo>
                      <a:pt x="292" y="1"/>
                    </a:moveTo>
                    <a:cubicBezTo>
                      <a:pt x="133" y="1"/>
                      <a:pt x="0" y="134"/>
                      <a:pt x="0" y="302"/>
                    </a:cubicBezTo>
                    <a:lnTo>
                      <a:pt x="0" y="727"/>
                    </a:lnTo>
                    <a:cubicBezTo>
                      <a:pt x="0" y="895"/>
                      <a:pt x="133" y="1028"/>
                      <a:pt x="292" y="1028"/>
                    </a:cubicBezTo>
                    <a:cubicBezTo>
                      <a:pt x="461" y="1028"/>
                      <a:pt x="593" y="895"/>
                      <a:pt x="593" y="727"/>
                    </a:cubicBezTo>
                    <a:lnTo>
                      <a:pt x="593" y="302"/>
                    </a:lnTo>
                    <a:cubicBezTo>
                      <a:pt x="593" y="134"/>
                      <a:pt x="461" y="1"/>
                      <a:pt x="29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6233642" y="2665167"/>
                <a:ext cx="50297" cy="87046"/>
              </a:xfrm>
              <a:custGeom>
                <a:avLst/>
                <a:gdLst/>
                <a:ahLst/>
                <a:cxnLst/>
                <a:rect l="l" t="t" r="r" b="b"/>
                <a:pathLst>
                  <a:path w="594" h="1028" extrusionOk="0">
                    <a:moveTo>
                      <a:pt x="301" y="1"/>
                    </a:moveTo>
                    <a:cubicBezTo>
                      <a:pt x="133" y="1"/>
                      <a:pt x="0" y="134"/>
                      <a:pt x="0" y="302"/>
                    </a:cubicBezTo>
                    <a:lnTo>
                      <a:pt x="0" y="727"/>
                    </a:lnTo>
                    <a:cubicBezTo>
                      <a:pt x="0" y="895"/>
                      <a:pt x="133" y="1028"/>
                      <a:pt x="301" y="1028"/>
                    </a:cubicBezTo>
                    <a:cubicBezTo>
                      <a:pt x="461" y="1028"/>
                      <a:pt x="593" y="895"/>
                      <a:pt x="593" y="727"/>
                    </a:cubicBezTo>
                    <a:lnTo>
                      <a:pt x="593" y="302"/>
                    </a:lnTo>
                    <a:cubicBezTo>
                      <a:pt x="593"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6147443" y="2783626"/>
                <a:ext cx="50297" cy="87046"/>
              </a:xfrm>
              <a:custGeom>
                <a:avLst/>
                <a:gdLst/>
                <a:ahLst/>
                <a:cxnLst/>
                <a:rect l="l" t="t" r="r" b="b"/>
                <a:pathLst>
                  <a:path w="594" h="1028" extrusionOk="0">
                    <a:moveTo>
                      <a:pt x="292" y="1"/>
                    </a:moveTo>
                    <a:cubicBezTo>
                      <a:pt x="133" y="1"/>
                      <a:pt x="0" y="134"/>
                      <a:pt x="0" y="302"/>
                    </a:cubicBezTo>
                    <a:lnTo>
                      <a:pt x="0" y="727"/>
                    </a:lnTo>
                    <a:cubicBezTo>
                      <a:pt x="0" y="895"/>
                      <a:pt x="133" y="1028"/>
                      <a:pt x="292" y="1028"/>
                    </a:cubicBezTo>
                    <a:cubicBezTo>
                      <a:pt x="461" y="1028"/>
                      <a:pt x="593" y="895"/>
                      <a:pt x="593" y="727"/>
                    </a:cubicBezTo>
                    <a:lnTo>
                      <a:pt x="593" y="302"/>
                    </a:lnTo>
                    <a:cubicBezTo>
                      <a:pt x="593" y="134"/>
                      <a:pt x="461" y="1"/>
                      <a:pt x="29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3"/>
              <p:cNvSpPr/>
              <p:nvPr/>
            </p:nvSpPr>
            <p:spPr>
              <a:xfrm>
                <a:off x="6233642" y="2783626"/>
                <a:ext cx="50297" cy="87046"/>
              </a:xfrm>
              <a:custGeom>
                <a:avLst/>
                <a:gdLst/>
                <a:ahLst/>
                <a:cxnLst/>
                <a:rect l="l" t="t" r="r" b="b"/>
                <a:pathLst>
                  <a:path w="594" h="1028" extrusionOk="0">
                    <a:moveTo>
                      <a:pt x="301" y="1"/>
                    </a:moveTo>
                    <a:cubicBezTo>
                      <a:pt x="133" y="1"/>
                      <a:pt x="0" y="134"/>
                      <a:pt x="0" y="302"/>
                    </a:cubicBezTo>
                    <a:lnTo>
                      <a:pt x="0" y="727"/>
                    </a:lnTo>
                    <a:cubicBezTo>
                      <a:pt x="0" y="895"/>
                      <a:pt x="133" y="1028"/>
                      <a:pt x="301" y="1028"/>
                    </a:cubicBezTo>
                    <a:cubicBezTo>
                      <a:pt x="461" y="1028"/>
                      <a:pt x="593" y="895"/>
                      <a:pt x="593" y="727"/>
                    </a:cubicBezTo>
                    <a:lnTo>
                      <a:pt x="593" y="302"/>
                    </a:lnTo>
                    <a:cubicBezTo>
                      <a:pt x="593"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3"/>
              <p:cNvSpPr/>
              <p:nvPr/>
            </p:nvSpPr>
            <p:spPr>
              <a:xfrm>
                <a:off x="6406040" y="2783626"/>
                <a:ext cx="51059" cy="87046"/>
              </a:xfrm>
              <a:custGeom>
                <a:avLst/>
                <a:gdLst/>
                <a:ahLst/>
                <a:cxnLst/>
                <a:rect l="l" t="t" r="r" b="b"/>
                <a:pathLst>
                  <a:path w="603" h="1028" extrusionOk="0">
                    <a:moveTo>
                      <a:pt x="302" y="1"/>
                    </a:moveTo>
                    <a:cubicBezTo>
                      <a:pt x="133" y="1"/>
                      <a:pt x="1" y="134"/>
                      <a:pt x="1" y="302"/>
                    </a:cubicBezTo>
                    <a:lnTo>
                      <a:pt x="1" y="727"/>
                    </a:lnTo>
                    <a:cubicBezTo>
                      <a:pt x="1" y="895"/>
                      <a:pt x="133" y="1028"/>
                      <a:pt x="302" y="1028"/>
                    </a:cubicBezTo>
                    <a:cubicBezTo>
                      <a:pt x="461" y="1028"/>
                      <a:pt x="603" y="895"/>
                      <a:pt x="603" y="727"/>
                    </a:cubicBezTo>
                    <a:lnTo>
                      <a:pt x="603" y="302"/>
                    </a:lnTo>
                    <a:cubicBezTo>
                      <a:pt x="603" y="134"/>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a:off x="6147443" y="2902086"/>
                <a:ext cx="50297" cy="87808"/>
              </a:xfrm>
              <a:custGeom>
                <a:avLst/>
                <a:gdLst/>
                <a:ahLst/>
                <a:cxnLst/>
                <a:rect l="l" t="t" r="r" b="b"/>
                <a:pathLst>
                  <a:path w="594" h="1037" extrusionOk="0">
                    <a:moveTo>
                      <a:pt x="292" y="1"/>
                    </a:moveTo>
                    <a:cubicBezTo>
                      <a:pt x="133" y="1"/>
                      <a:pt x="0" y="142"/>
                      <a:pt x="0" y="302"/>
                    </a:cubicBezTo>
                    <a:lnTo>
                      <a:pt x="0" y="735"/>
                    </a:lnTo>
                    <a:cubicBezTo>
                      <a:pt x="0" y="895"/>
                      <a:pt x="133" y="1037"/>
                      <a:pt x="292" y="1037"/>
                    </a:cubicBezTo>
                    <a:cubicBezTo>
                      <a:pt x="461" y="1037"/>
                      <a:pt x="593" y="895"/>
                      <a:pt x="593" y="735"/>
                    </a:cubicBezTo>
                    <a:lnTo>
                      <a:pt x="593" y="302"/>
                    </a:lnTo>
                    <a:cubicBezTo>
                      <a:pt x="593" y="142"/>
                      <a:pt x="461" y="1"/>
                      <a:pt x="29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a:off x="6319841" y="2902086"/>
                <a:ext cx="51059" cy="87808"/>
              </a:xfrm>
              <a:custGeom>
                <a:avLst/>
                <a:gdLst/>
                <a:ahLst/>
                <a:cxnLst/>
                <a:rect l="l" t="t" r="r" b="b"/>
                <a:pathLst>
                  <a:path w="603" h="1037" extrusionOk="0">
                    <a:moveTo>
                      <a:pt x="301" y="1"/>
                    </a:moveTo>
                    <a:cubicBezTo>
                      <a:pt x="133" y="1"/>
                      <a:pt x="0" y="142"/>
                      <a:pt x="0" y="302"/>
                    </a:cubicBezTo>
                    <a:lnTo>
                      <a:pt x="0" y="735"/>
                    </a:lnTo>
                    <a:cubicBezTo>
                      <a:pt x="0" y="895"/>
                      <a:pt x="133" y="1037"/>
                      <a:pt x="301" y="1037"/>
                    </a:cubicBezTo>
                    <a:cubicBezTo>
                      <a:pt x="461" y="1037"/>
                      <a:pt x="603" y="895"/>
                      <a:pt x="603" y="735"/>
                    </a:cubicBezTo>
                    <a:lnTo>
                      <a:pt x="603" y="302"/>
                    </a:lnTo>
                    <a:cubicBezTo>
                      <a:pt x="603" y="142"/>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a:off x="6406040" y="2902086"/>
                <a:ext cx="51059" cy="87808"/>
              </a:xfrm>
              <a:custGeom>
                <a:avLst/>
                <a:gdLst/>
                <a:ahLst/>
                <a:cxnLst/>
                <a:rect l="l" t="t" r="r" b="b"/>
                <a:pathLst>
                  <a:path w="603" h="1037" extrusionOk="0">
                    <a:moveTo>
                      <a:pt x="302" y="1"/>
                    </a:moveTo>
                    <a:cubicBezTo>
                      <a:pt x="133" y="1"/>
                      <a:pt x="1" y="142"/>
                      <a:pt x="1" y="302"/>
                    </a:cubicBezTo>
                    <a:lnTo>
                      <a:pt x="1" y="735"/>
                    </a:lnTo>
                    <a:cubicBezTo>
                      <a:pt x="1" y="895"/>
                      <a:pt x="133" y="1037"/>
                      <a:pt x="302" y="1037"/>
                    </a:cubicBezTo>
                    <a:cubicBezTo>
                      <a:pt x="461" y="1037"/>
                      <a:pt x="603" y="895"/>
                      <a:pt x="603" y="735"/>
                    </a:cubicBezTo>
                    <a:lnTo>
                      <a:pt x="603" y="302"/>
                    </a:lnTo>
                    <a:cubicBezTo>
                      <a:pt x="603" y="142"/>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a:off x="6147443" y="3021307"/>
                <a:ext cx="50297" cy="87046"/>
              </a:xfrm>
              <a:custGeom>
                <a:avLst/>
                <a:gdLst/>
                <a:ahLst/>
                <a:cxnLst/>
                <a:rect l="l" t="t" r="r" b="b"/>
                <a:pathLst>
                  <a:path w="594" h="1028" extrusionOk="0">
                    <a:moveTo>
                      <a:pt x="292" y="0"/>
                    </a:moveTo>
                    <a:cubicBezTo>
                      <a:pt x="133" y="0"/>
                      <a:pt x="0" y="133"/>
                      <a:pt x="0" y="301"/>
                    </a:cubicBezTo>
                    <a:lnTo>
                      <a:pt x="0" y="726"/>
                    </a:lnTo>
                    <a:cubicBezTo>
                      <a:pt x="0" y="895"/>
                      <a:pt x="133" y="1027"/>
                      <a:pt x="292" y="1027"/>
                    </a:cubicBezTo>
                    <a:cubicBezTo>
                      <a:pt x="461" y="1027"/>
                      <a:pt x="593" y="895"/>
                      <a:pt x="593" y="726"/>
                    </a:cubicBezTo>
                    <a:lnTo>
                      <a:pt x="593" y="301"/>
                    </a:lnTo>
                    <a:cubicBezTo>
                      <a:pt x="593" y="133"/>
                      <a:pt x="461" y="0"/>
                      <a:pt x="29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a:off x="6233642" y="3021307"/>
                <a:ext cx="50297" cy="87046"/>
              </a:xfrm>
              <a:custGeom>
                <a:avLst/>
                <a:gdLst/>
                <a:ahLst/>
                <a:cxnLst/>
                <a:rect l="l" t="t" r="r" b="b"/>
                <a:pathLst>
                  <a:path w="594" h="1028" extrusionOk="0">
                    <a:moveTo>
                      <a:pt x="301" y="0"/>
                    </a:moveTo>
                    <a:cubicBezTo>
                      <a:pt x="133" y="0"/>
                      <a:pt x="0" y="133"/>
                      <a:pt x="0" y="301"/>
                    </a:cubicBezTo>
                    <a:lnTo>
                      <a:pt x="0" y="726"/>
                    </a:lnTo>
                    <a:cubicBezTo>
                      <a:pt x="0" y="895"/>
                      <a:pt x="133" y="1027"/>
                      <a:pt x="301" y="1027"/>
                    </a:cubicBezTo>
                    <a:cubicBezTo>
                      <a:pt x="461" y="1027"/>
                      <a:pt x="593" y="895"/>
                      <a:pt x="593" y="726"/>
                    </a:cubicBezTo>
                    <a:lnTo>
                      <a:pt x="593" y="301"/>
                    </a:lnTo>
                    <a:cubicBezTo>
                      <a:pt x="593"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a:off x="6406040" y="3021307"/>
                <a:ext cx="51059" cy="87046"/>
              </a:xfrm>
              <a:custGeom>
                <a:avLst/>
                <a:gdLst/>
                <a:ahLst/>
                <a:cxnLst/>
                <a:rect l="l" t="t" r="r" b="b"/>
                <a:pathLst>
                  <a:path w="603" h="1028" extrusionOk="0">
                    <a:moveTo>
                      <a:pt x="302" y="0"/>
                    </a:moveTo>
                    <a:cubicBezTo>
                      <a:pt x="133" y="0"/>
                      <a:pt x="1" y="133"/>
                      <a:pt x="1" y="301"/>
                    </a:cubicBezTo>
                    <a:lnTo>
                      <a:pt x="1" y="726"/>
                    </a:lnTo>
                    <a:cubicBezTo>
                      <a:pt x="1" y="895"/>
                      <a:pt x="133" y="1027"/>
                      <a:pt x="302" y="1027"/>
                    </a:cubicBezTo>
                    <a:cubicBezTo>
                      <a:pt x="461" y="1027"/>
                      <a:pt x="603" y="895"/>
                      <a:pt x="603" y="726"/>
                    </a:cubicBezTo>
                    <a:lnTo>
                      <a:pt x="603" y="301"/>
                    </a:lnTo>
                    <a:cubicBezTo>
                      <a:pt x="603"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a:off x="6147443" y="3139766"/>
                <a:ext cx="50297" cy="87046"/>
              </a:xfrm>
              <a:custGeom>
                <a:avLst/>
                <a:gdLst/>
                <a:ahLst/>
                <a:cxnLst/>
                <a:rect l="l" t="t" r="r" b="b"/>
                <a:pathLst>
                  <a:path w="594" h="1028" extrusionOk="0">
                    <a:moveTo>
                      <a:pt x="292" y="0"/>
                    </a:moveTo>
                    <a:cubicBezTo>
                      <a:pt x="133" y="0"/>
                      <a:pt x="0" y="133"/>
                      <a:pt x="0" y="301"/>
                    </a:cubicBezTo>
                    <a:lnTo>
                      <a:pt x="0" y="726"/>
                    </a:lnTo>
                    <a:cubicBezTo>
                      <a:pt x="0" y="894"/>
                      <a:pt x="133" y="1027"/>
                      <a:pt x="292" y="1027"/>
                    </a:cubicBezTo>
                    <a:cubicBezTo>
                      <a:pt x="461" y="1027"/>
                      <a:pt x="593" y="894"/>
                      <a:pt x="593" y="726"/>
                    </a:cubicBezTo>
                    <a:lnTo>
                      <a:pt x="593" y="301"/>
                    </a:lnTo>
                    <a:cubicBezTo>
                      <a:pt x="593" y="133"/>
                      <a:pt x="461" y="0"/>
                      <a:pt x="29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3"/>
              <p:cNvSpPr/>
              <p:nvPr/>
            </p:nvSpPr>
            <p:spPr>
              <a:xfrm>
                <a:off x="6319841" y="3139766"/>
                <a:ext cx="51059" cy="87046"/>
              </a:xfrm>
              <a:custGeom>
                <a:avLst/>
                <a:gdLst/>
                <a:ahLst/>
                <a:cxnLst/>
                <a:rect l="l" t="t" r="r" b="b"/>
                <a:pathLst>
                  <a:path w="603" h="1028" extrusionOk="0">
                    <a:moveTo>
                      <a:pt x="301" y="0"/>
                    </a:moveTo>
                    <a:cubicBezTo>
                      <a:pt x="133" y="0"/>
                      <a:pt x="0" y="133"/>
                      <a:pt x="0" y="301"/>
                    </a:cubicBezTo>
                    <a:lnTo>
                      <a:pt x="0" y="726"/>
                    </a:lnTo>
                    <a:cubicBezTo>
                      <a:pt x="0" y="894"/>
                      <a:pt x="133" y="1027"/>
                      <a:pt x="301" y="1027"/>
                    </a:cubicBezTo>
                    <a:cubicBezTo>
                      <a:pt x="461" y="1027"/>
                      <a:pt x="603" y="894"/>
                      <a:pt x="603" y="726"/>
                    </a:cubicBezTo>
                    <a:lnTo>
                      <a:pt x="603" y="301"/>
                    </a:lnTo>
                    <a:cubicBezTo>
                      <a:pt x="603"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3"/>
              <p:cNvSpPr/>
              <p:nvPr/>
            </p:nvSpPr>
            <p:spPr>
              <a:xfrm>
                <a:off x="6406040" y="3139766"/>
                <a:ext cx="51059" cy="87046"/>
              </a:xfrm>
              <a:custGeom>
                <a:avLst/>
                <a:gdLst/>
                <a:ahLst/>
                <a:cxnLst/>
                <a:rect l="l" t="t" r="r" b="b"/>
                <a:pathLst>
                  <a:path w="603" h="1028" extrusionOk="0">
                    <a:moveTo>
                      <a:pt x="302" y="0"/>
                    </a:moveTo>
                    <a:cubicBezTo>
                      <a:pt x="133" y="0"/>
                      <a:pt x="1" y="133"/>
                      <a:pt x="1" y="301"/>
                    </a:cubicBezTo>
                    <a:lnTo>
                      <a:pt x="1" y="726"/>
                    </a:lnTo>
                    <a:cubicBezTo>
                      <a:pt x="1" y="894"/>
                      <a:pt x="133" y="1027"/>
                      <a:pt x="302" y="1027"/>
                    </a:cubicBezTo>
                    <a:cubicBezTo>
                      <a:pt x="461" y="1027"/>
                      <a:pt x="603" y="894"/>
                      <a:pt x="603" y="726"/>
                    </a:cubicBezTo>
                    <a:lnTo>
                      <a:pt x="603" y="301"/>
                    </a:lnTo>
                    <a:cubicBezTo>
                      <a:pt x="603"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3"/>
              <p:cNvSpPr/>
              <p:nvPr/>
            </p:nvSpPr>
            <p:spPr>
              <a:xfrm>
                <a:off x="7773454" y="2427572"/>
                <a:ext cx="50297" cy="87808"/>
              </a:xfrm>
              <a:custGeom>
                <a:avLst/>
                <a:gdLst/>
                <a:ahLst/>
                <a:cxnLst/>
                <a:rect l="l" t="t" r="r" b="b"/>
                <a:pathLst>
                  <a:path w="594" h="1037" extrusionOk="0">
                    <a:moveTo>
                      <a:pt x="293" y="0"/>
                    </a:moveTo>
                    <a:cubicBezTo>
                      <a:pt x="134" y="0"/>
                      <a:pt x="1" y="142"/>
                      <a:pt x="1" y="301"/>
                    </a:cubicBezTo>
                    <a:lnTo>
                      <a:pt x="1" y="735"/>
                    </a:lnTo>
                    <a:cubicBezTo>
                      <a:pt x="1" y="894"/>
                      <a:pt x="134" y="1036"/>
                      <a:pt x="293" y="1036"/>
                    </a:cubicBezTo>
                    <a:cubicBezTo>
                      <a:pt x="461" y="1036"/>
                      <a:pt x="594" y="894"/>
                      <a:pt x="594" y="735"/>
                    </a:cubicBezTo>
                    <a:lnTo>
                      <a:pt x="594" y="301"/>
                    </a:lnTo>
                    <a:cubicBezTo>
                      <a:pt x="594" y="142"/>
                      <a:pt x="461" y="0"/>
                      <a:pt x="293"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3"/>
              <p:cNvSpPr/>
              <p:nvPr/>
            </p:nvSpPr>
            <p:spPr>
              <a:xfrm>
                <a:off x="7945936" y="2427572"/>
                <a:ext cx="51059" cy="87808"/>
              </a:xfrm>
              <a:custGeom>
                <a:avLst/>
                <a:gdLst/>
                <a:ahLst/>
                <a:cxnLst/>
                <a:rect l="l" t="t" r="r" b="b"/>
                <a:pathLst>
                  <a:path w="603" h="1037" extrusionOk="0">
                    <a:moveTo>
                      <a:pt x="301" y="0"/>
                    </a:moveTo>
                    <a:cubicBezTo>
                      <a:pt x="133" y="0"/>
                      <a:pt x="0" y="142"/>
                      <a:pt x="0" y="301"/>
                    </a:cubicBezTo>
                    <a:lnTo>
                      <a:pt x="0" y="735"/>
                    </a:lnTo>
                    <a:cubicBezTo>
                      <a:pt x="0" y="894"/>
                      <a:pt x="133" y="1036"/>
                      <a:pt x="301" y="1036"/>
                    </a:cubicBezTo>
                    <a:cubicBezTo>
                      <a:pt x="461" y="1036"/>
                      <a:pt x="602" y="894"/>
                      <a:pt x="602" y="735"/>
                    </a:cubicBezTo>
                    <a:lnTo>
                      <a:pt x="602" y="301"/>
                    </a:lnTo>
                    <a:cubicBezTo>
                      <a:pt x="602" y="142"/>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a:off x="8032135" y="2427572"/>
                <a:ext cx="51059" cy="87808"/>
              </a:xfrm>
              <a:custGeom>
                <a:avLst/>
                <a:gdLst/>
                <a:ahLst/>
                <a:cxnLst/>
                <a:rect l="l" t="t" r="r" b="b"/>
                <a:pathLst>
                  <a:path w="603" h="1037" extrusionOk="0">
                    <a:moveTo>
                      <a:pt x="301" y="0"/>
                    </a:moveTo>
                    <a:cubicBezTo>
                      <a:pt x="133" y="0"/>
                      <a:pt x="0" y="142"/>
                      <a:pt x="0" y="301"/>
                    </a:cubicBezTo>
                    <a:lnTo>
                      <a:pt x="0" y="735"/>
                    </a:lnTo>
                    <a:cubicBezTo>
                      <a:pt x="0" y="894"/>
                      <a:pt x="133" y="1036"/>
                      <a:pt x="301" y="1036"/>
                    </a:cubicBezTo>
                    <a:cubicBezTo>
                      <a:pt x="461" y="1036"/>
                      <a:pt x="602" y="894"/>
                      <a:pt x="602" y="735"/>
                    </a:cubicBezTo>
                    <a:lnTo>
                      <a:pt x="602" y="301"/>
                    </a:lnTo>
                    <a:cubicBezTo>
                      <a:pt x="602" y="142"/>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3"/>
              <p:cNvSpPr/>
              <p:nvPr/>
            </p:nvSpPr>
            <p:spPr>
              <a:xfrm>
                <a:off x="7859653" y="2546708"/>
                <a:ext cx="50382" cy="87046"/>
              </a:xfrm>
              <a:custGeom>
                <a:avLst/>
                <a:gdLst/>
                <a:ahLst/>
                <a:cxnLst/>
                <a:rect l="l" t="t" r="r" b="b"/>
                <a:pathLst>
                  <a:path w="595" h="1028" extrusionOk="0">
                    <a:moveTo>
                      <a:pt x="302" y="1"/>
                    </a:moveTo>
                    <a:cubicBezTo>
                      <a:pt x="134" y="1"/>
                      <a:pt x="1" y="134"/>
                      <a:pt x="1" y="302"/>
                    </a:cubicBezTo>
                    <a:lnTo>
                      <a:pt x="1" y="727"/>
                    </a:lnTo>
                    <a:cubicBezTo>
                      <a:pt x="1" y="895"/>
                      <a:pt x="134" y="1028"/>
                      <a:pt x="302" y="1028"/>
                    </a:cubicBezTo>
                    <a:cubicBezTo>
                      <a:pt x="461" y="1028"/>
                      <a:pt x="594" y="895"/>
                      <a:pt x="594" y="727"/>
                    </a:cubicBezTo>
                    <a:lnTo>
                      <a:pt x="594" y="302"/>
                    </a:lnTo>
                    <a:cubicBezTo>
                      <a:pt x="594" y="134"/>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3"/>
              <p:cNvSpPr/>
              <p:nvPr/>
            </p:nvSpPr>
            <p:spPr>
              <a:xfrm>
                <a:off x="7945936" y="2546708"/>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3"/>
              <p:cNvSpPr/>
              <p:nvPr/>
            </p:nvSpPr>
            <p:spPr>
              <a:xfrm>
                <a:off x="8032135" y="2546708"/>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3"/>
              <p:cNvSpPr/>
              <p:nvPr/>
            </p:nvSpPr>
            <p:spPr>
              <a:xfrm>
                <a:off x="7945936" y="2665167"/>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8032135" y="2665167"/>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7773454" y="2783626"/>
                <a:ext cx="50297" cy="87046"/>
              </a:xfrm>
              <a:custGeom>
                <a:avLst/>
                <a:gdLst/>
                <a:ahLst/>
                <a:cxnLst/>
                <a:rect l="l" t="t" r="r" b="b"/>
                <a:pathLst>
                  <a:path w="594" h="1028" extrusionOk="0">
                    <a:moveTo>
                      <a:pt x="293" y="1"/>
                    </a:moveTo>
                    <a:cubicBezTo>
                      <a:pt x="134" y="1"/>
                      <a:pt x="1" y="134"/>
                      <a:pt x="1" y="302"/>
                    </a:cubicBezTo>
                    <a:lnTo>
                      <a:pt x="1" y="727"/>
                    </a:lnTo>
                    <a:cubicBezTo>
                      <a:pt x="1" y="895"/>
                      <a:pt x="134" y="1028"/>
                      <a:pt x="293" y="1028"/>
                    </a:cubicBezTo>
                    <a:cubicBezTo>
                      <a:pt x="461" y="1028"/>
                      <a:pt x="594" y="895"/>
                      <a:pt x="594" y="727"/>
                    </a:cubicBezTo>
                    <a:lnTo>
                      <a:pt x="594" y="302"/>
                    </a:lnTo>
                    <a:cubicBezTo>
                      <a:pt x="594" y="134"/>
                      <a:pt x="461" y="1"/>
                      <a:pt x="293"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7859653" y="2783626"/>
                <a:ext cx="50382" cy="87046"/>
              </a:xfrm>
              <a:custGeom>
                <a:avLst/>
                <a:gdLst/>
                <a:ahLst/>
                <a:cxnLst/>
                <a:rect l="l" t="t" r="r" b="b"/>
                <a:pathLst>
                  <a:path w="595" h="1028" extrusionOk="0">
                    <a:moveTo>
                      <a:pt x="302" y="1"/>
                    </a:moveTo>
                    <a:cubicBezTo>
                      <a:pt x="134" y="1"/>
                      <a:pt x="1" y="134"/>
                      <a:pt x="1" y="302"/>
                    </a:cubicBezTo>
                    <a:lnTo>
                      <a:pt x="1" y="727"/>
                    </a:lnTo>
                    <a:cubicBezTo>
                      <a:pt x="1" y="895"/>
                      <a:pt x="134" y="1028"/>
                      <a:pt x="302" y="1028"/>
                    </a:cubicBezTo>
                    <a:cubicBezTo>
                      <a:pt x="461" y="1028"/>
                      <a:pt x="594" y="895"/>
                      <a:pt x="594" y="727"/>
                    </a:cubicBezTo>
                    <a:lnTo>
                      <a:pt x="594" y="302"/>
                    </a:lnTo>
                    <a:cubicBezTo>
                      <a:pt x="594" y="134"/>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8032135" y="2783626"/>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7773454" y="2902086"/>
                <a:ext cx="50297" cy="87808"/>
              </a:xfrm>
              <a:custGeom>
                <a:avLst/>
                <a:gdLst/>
                <a:ahLst/>
                <a:cxnLst/>
                <a:rect l="l" t="t" r="r" b="b"/>
                <a:pathLst>
                  <a:path w="594" h="1037" extrusionOk="0">
                    <a:moveTo>
                      <a:pt x="293" y="1"/>
                    </a:moveTo>
                    <a:cubicBezTo>
                      <a:pt x="134" y="1"/>
                      <a:pt x="1" y="142"/>
                      <a:pt x="1" y="302"/>
                    </a:cubicBezTo>
                    <a:lnTo>
                      <a:pt x="1" y="735"/>
                    </a:lnTo>
                    <a:cubicBezTo>
                      <a:pt x="1" y="895"/>
                      <a:pt x="134" y="1037"/>
                      <a:pt x="293" y="1037"/>
                    </a:cubicBezTo>
                    <a:cubicBezTo>
                      <a:pt x="461" y="1037"/>
                      <a:pt x="594" y="895"/>
                      <a:pt x="594" y="735"/>
                    </a:cubicBezTo>
                    <a:lnTo>
                      <a:pt x="594" y="302"/>
                    </a:lnTo>
                    <a:cubicBezTo>
                      <a:pt x="594" y="142"/>
                      <a:pt x="461" y="1"/>
                      <a:pt x="293"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3"/>
              <p:cNvSpPr/>
              <p:nvPr/>
            </p:nvSpPr>
            <p:spPr>
              <a:xfrm>
                <a:off x="7945936" y="2902086"/>
                <a:ext cx="51059" cy="87808"/>
              </a:xfrm>
              <a:custGeom>
                <a:avLst/>
                <a:gdLst/>
                <a:ahLst/>
                <a:cxnLst/>
                <a:rect l="l" t="t" r="r" b="b"/>
                <a:pathLst>
                  <a:path w="603" h="1037" extrusionOk="0">
                    <a:moveTo>
                      <a:pt x="301" y="1"/>
                    </a:moveTo>
                    <a:cubicBezTo>
                      <a:pt x="133" y="1"/>
                      <a:pt x="0" y="142"/>
                      <a:pt x="0" y="302"/>
                    </a:cubicBezTo>
                    <a:lnTo>
                      <a:pt x="0" y="735"/>
                    </a:lnTo>
                    <a:cubicBezTo>
                      <a:pt x="0" y="895"/>
                      <a:pt x="133" y="1037"/>
                      <a:pt x="301" y="1037"/>
                    </a:cubicBezTo>
                    <a:cubicBezTo>
                      <a:pt x="461" y="1037"/>
                      <a:pt x="602" y="895"/>
                      <a:pt x="602" y="735"/>
                    </a:cubicBezTo>
                    <a:lnTo>
                      <a:pt x="602" y="302"/>
                    </a:lnTo>
                    <a:cubicBezTo>
                      <a:pt x="602" y="142"/>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3"/>
              <p:cNvSpPr/>
              <p:nvPr/>
            </p:nvSpPr>
            <p:spPr>
              <a:xfrm>
                <a:off x="8032135" y="2902086"/>
                <a:ext cx="51059" cy="87808"/>
              </a:xfrm>
              <a:custGeom>
                <a:avLst/>
                <a:gdLst/>
                <a:ahLst/>
                <a:cxnLst/>
                <a:rect l="l" t="t" r="r" b="b"/>
                <a:pathLst>
                  <a:path w="603" h="1037" extrusionOk="0">
                    <a:moveTo>
                      <a:pt x="301" y="1"/>
                    </a:moveTo>
                    <a:cubicBezTo>
                      <a:pt x="133" y="1"/>
                      <a:pt x="0" y="142"/>
                      <a:pt x="0" y="302"/>
                    </a:cubicBezTo>
                    <a:lnTo>
                      <a:pt x="0" y="735"/>
                    </a:lnTo>
                    <a:cubicBezTo>
                      <a:pt x="0" y="895"/>
                      <a:pt x="133" y="1037"/>
                      <a:pt x="301" y="1037"/>
                    </a:cubicBezTo>
                    <a:cubicBezTo>
                      <a:pt x="461" y="1037"/>
                      <a:pt x="602" y="895"/>
                      <a:pt x="602" y="735"/>
                    </a:cubicBezTo>
                    <a:lnTo>
                      <a:pt x="602" y="302"/>
                    </a:lnTo>
                    <a:cubicBezTo>
                      <a:pt x="602" y="142"/>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3"/>
              <p:cNvSpPr/>
              <p:nvPr/>
            </p:nvSpPr>
            <p:spPr>
              <a:xfrm>
                <a:off x="7095801" y="2367538"/>
                <a:ext cx="54785" cy="93820"/>
              </a:xfrm>
              <a:custGeom>
                <a:avLst/>
                <a:gdLst/>
                <a:ahLst/>
                <a:cxnLst/>
                <a:rect l="l" t="t" r="r" b="b"/>
                <a:pathLst>
                  <a:path w="647" h="1108" extrusionOk="0">
                    <a:moveTo>
                      <a:pt x="328" y="1"/>
                    </a:moveTo>
                    <a:cubicBezTo>
                      <a:pt x="151" y="1"/>
                      <a:pt x="0" y="143"/>
                      <a:pt x="0" y="329"/>
                    </a:cubicBezTo>
                    <a:lnTo>
                      <a:pt x="0" y="789"/>
                    </a:lnTo>
                    <a:cubicBezTo>
                      <a:pt x="0" y="966"/>
                      <a:pt x="151" y="1108"/>
                      <a:pt x="328" y="1108"/>
                    </a:cubicBezTo>
                    <a:cubicBezTo>
                      <a:pt x="505" y="1108"/>
                      <a:pt x="646" y="966"/>
                      <a:pt x="646" y="789"/>
                    </a:cubicBezTo>
                    <a:lnTo>
                      <a:pt x="646" y="329"/>
                    </a:lnTo>
                    <a:cubicBezTo>
                      <a:pt x="646" y="143"/>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3"/>
              <p:cNvSpPr/>
              <p:nvPr/>
            </p:nvSpPr>
            <p:spPr>
              <a:xfrm>
                <a:off x="7188689" y="2367538"/>
                <a:ext cx="54869" cy="93820"/>
              </a:xfrm>
              <a:custGeom>
                <a:avLst/>
                <a:gdLst/>
                <a:ahLst/>
                <a:cxnLst/>
                <a:rect l="l" t="t" r="r" b="b"/>
                <a:pathLst>
                  <a:path w="648" h="1108" extrusionOk="0">
                    <a:moveTo>
                      <a:pt x="329" y="1"/>
                    </a:moveTo>
                    <a:cubicBezTo>
                      <a:pt x="143" y="1"/>
                      <a:pt x="1" y="143"/>
                      <a:pt x="1" y="329"/>
                    </a:cubicBezTo>
                    <a:lnTo>
                      <a:pt x="1" y="789"/>
                    </a:lnTo>
                    <a:cubicBezTo>
                      <a:pt x="1" y="966"/>
                      <a:pt x="143" y="1108"/>
                      <a:pt x="329" y="1108"/>
                    </a:cubicBezTo>
                    <a:cubicBezTo>
                      <a:pt x="506" y="1108"/>
                      <a:pt x="647" y="966"/>
                      <a:pt x="647" y="789"/>
                    </a:cubicBezTo>
                    <a:lnTo>
                      <a:pt x="647" y="329"/>
                    </a:lnTo>
                    <a:cubicBezTo>
                      <a:pt x="647" y="143"/>
                      <a:pt x="506" y="1"/>
                      <a:pt x="32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3"/>
              <p:cNvSpPr/>
              <p:nvPr/>
            </p:nvSpPr>
            <p:spPr>
              <a:xfrm>
                <a:off x="7374635" y="2367538"/>
                <a:ext cx="54785" cy="93820"/>
              </a:xfrm>
              <a:custGeom>
                <a:avLst/>
                <a:gdLst/>
                <a:ahLst/>
                <a:cxnLst/>
                <a:rect l="l" t="t" r="r" b="b"/>
                <a:pathLst>
                  <a:path w="647" h="1108" extrusionOk="0">
                    <a:moveTo>
                      <a:pt x="319" y="1"/>
                    </a:moveTo>
                    <a:cubicBezTo>
                      <a:pt x="142" y="1"/>
                      <a:pt x="1" y="143"/>
                      <a:pt x="1" y="329"/>
                    </a:cubicBezTo>
                    <a:lnTo>
                      <a:pt x="1" y="789"/>
                    </a:lnTo>
                    <a:cubicBezTo>
                      <a:pt x="1" y="966"/>
                      <a:pt x="142" y="1108"/>
                      <a:pt x="319" y="1108"/>
                    </a:cubicBezTo>
                    <a:cubicBezTo>
                      <a:pt x="496" y="1108"/>
                      <a:pt x="647" y="966"/>
                      <a:pt x="647" y="789"/>
                    </a:cubicBezTo>
                    <a:lnTo>
                      <a:pt x="647" y="329"/>
                    </a:lnTo>
                    <a:cubicBezTo>
                      <a:pt x="647"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3"/>
              <p:cNvSpPr/>
              <p:nvPr/>
            </p:nvSpPr>
            <p:spPr>
              <a:xfrm>
                <a:off x="7095801" y="2495057"/>
                <a:ext cx="54785" cy="93735"/>
              </a:xfrm>
              <a:custGeom>
                <a:avLst/>
                <a:gdLst/>
                <a:ahLst/>
                <a:cxnLst/>
                <a:rect l="l" t="t" r="r" b="b"/>
                <a:pathLst>
                  <a:path w="647" h="1107" extrusionOk="0">
                    <a:moveTo>
                      <a:pt x="328" y="0"/>
                    </a:moveTo>
                    <a:cubicBezTo>
                      <a:pt x="151" y="0"/>
                      <a:pt x="0" y="151"/>
                      <a:pt x="0" y="328"/>
                    </a:cubicBezTo>
                    <a:lnTo>
                      <a:pt x="0" y="788"/>
                    </a:lnTo>
                    <a:cubicBezTo>
                      <a:pt x="0" y="965"/>
                      <a:pt x="151" y="1107"/>
                      <a:pt x="328" y="1107"/>
                    </a:cubicBezTo>
                    <a:cubicBezTo>
                      <a:pt x="505" y="1107"/>
                      <a:pt x="646" y="965"/>
                      <a:pt x="646" y="788"/>
                    </a:cubicBezTo>
                    <a:lnTo>
                      <a:pt x="646" y="328"/>
                    </a:lnTo>
                    <a:cubicBezTo>
                      <a:pt x="646" y="151"/>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3"/>
              <p:cNvSpPr/>
              <p:nvPr/>
            </p:nvSpPr>
            <p:spPr>
              <a:xfrm>
                <a:off x="7281662" y="2495057"/>
                <a:ext cx="54869" cy="93735"/>
              </a:xfrm>
              <a:custGeom>
                <a:avLst/>
                <a:gdLst/>
                <a:ahLst/>
                <a:cxnLst/>
                <a:rect l="l" t="t" r="r" b="b"/>
                <a:pathLst>
                  <a:path w="648" h="1107" extrusionOk="0">
                    <a:moveTo>
                      <a:pt x="320" y="0"/>
                    </a:moveTo>
                    <a:cubicBezTo>
                      <a:pt x="142" y="0"/>
                      <a:pt x="1" y="151"/>
                      <a:pt x="1" y="328"/>
                    </a:cubicBezTo>
                    <a:lnTo>
                      <a:pt x="1" y="788"/>
                    </a:lnTo>
                    <a:cubicBezTo>
                      <a:pt x="1" y="965"/>
                      <a:pt x="142" y="1107"/>
                      <a:pt x="320" y="1107"/>
                    </a:cubicBezTo>
                    <a:cubicBezTo>
                      <a:pt x="505" y="1107"/>
                      <a:pt x="647" y="965"/>
                      <a:pt x="647" y="788"/>
                    </a:cubicBezTo>
                    <a:lnTo>
                      <a:pt x="647" y="328"/>
                    </a:lnTo>
                    <a:cubicBezTo>
                      <a:pt x="647" y="151"/>
                      <a:pt x="505"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3"/>
              <p:cNvSpPr/>
              <p:nvPr/>
            </p:nvSpPr>
            <p:spPr>
              <a:xfrm>
                <a:off x="7374635" y="2495057"/>
                <a:ext cx="54785" cy="93735"/>
              </a:xfrm>
              <a:custGeom>
                <a:avLst/>
                <a:gdLst/>
                <a:ahLst/>
                <a:cxnLst/>
                <a:rect l="l" t="t" r="r" b="b"/>
                <a:pathLst>
                  <a:path w="647" h="1107" extrusionOk="0">
                    <a:moveTo>
                      <a:pt x="319" y="0"/>
                    </a:moveTo>
                    <a:cubicBezTo>
                      <a:pt x="142" y="0"/>
                      <a:pt x="1" y="151"/>
                      <a:pt x="1" y="328"/>
                    </a:cubicBezTo>
                    <a:lnTo>
                      <a:pt x="1" y="788"/>
                    </a:lnTo>
                    <a:cubicBezTo>
                      <a:pt x="1" y="965"/>
                      <a:pt x="142" y="1107"/>
                      <a:pt x="319" y="1107"/>
                    </a:cubicBezTo>
                    <a:cubicBezTo>
                      <a:pt x="496" y="1107"/>
                      <a:pt x="647" y="965"/>
                      <a:pt x="647" y="788"/>
                    </a:cubicBezTo>
                    <a:lnTo>
                      <a:pt x="647" y="328"/>
                    </a:lnTo>
                    <a:cubicBezTo>
                      <a:pt x="647" y="151"/>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7095801" y="2623254"/>
                <a:ext cx="54785" cy="92973"/>
              </a:xfrm>
              <a:custGeom>
                <a:avLst/>
                <a:gdLst/>
                <a:ahLst/>
                <a:cxnLst/>
                <a:rect l="l" t="t" r="r" b="b"/>
                <a:pathLst>
                  <a:path w="647" h="1098" extrusionOk="0">
                    <a:moveTo>
                      <a:pt x="328" y="0"/>
                    </a:moveTo>
                    <a:cubicBezTo>
                      <a:pt x="151" y="0"/>
                      <a:pt x="0" y="142"/>
                      <a:pt x="0" y="319"/>
                    </a:cubicBezTo>
                    <a:lnTo>
                      <a:pt x="0" y="779"/>
                    </a:lnTo>
                    <a:cubicBezTo>
                      <a:pt x="0" y="956"/>
                      <a:pt x="151" y="1098"/>
                      <a:pt x="328" y="1098"/>
                    </a:cubicBezTo>
                    <a:cubicBezTo>
                      <a:pt x="505" y="1098"/>
                      <a:pt x="646" y="956"/>
                      <a:pt x="646" y="779"/>
                    </a:cubicBezTo>
                    <a:lnTo>
                      <a:pt x="646" y="319"/>
                    </a:lnTo>
                    <a:cubicBezTo>
                      <a:pt x="646"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3"/>
              <p:cNvSpPr/>
              <p:nvPr/>
            </p:nvSpPr>
            <p:spPr>
              <a:xfrm>
                <a:off x="7188689" y="2623254"/>
                <a:ext cx="54869" cy="92973"/>
              </a:xfrm>
              <a:custGeom>
                <a:avLst/>
                <a:gdLst/>
                <a:ahLst/>
                <a:cxnLst/>
                <a:rect l="l" t="t" r="r" b="b"/>
                <a:pathLst>
                  <a:path w="648" h="1098" extrusionOk="0">
                    <a:moveTo>
                      <a:pt x="329" y="0"/>
                    </a:moveTo>
                    <a:cubicBezTo>
                      <a:pt x="143" y="0"/>
                      <a:pt x="1" y="142"/>
                      <a:pt x="1" y="319"/>
                    </a:cubicBezTo>
                    <a:lnTo>
                      <a:pt x="1" y="779"/>
                    </a:lnTo>
                    <a:cubicBezTo>
                      <a:pt x="1" y="956"/>
                      <a:pt x="143" y="1098"/>
                      <a:pt x="329" y="1098"/>
                    </a:cubicBezTo>
                    <a:cubicBezTo>
                      <a:pt x="506" y="1098"/>
                      <a:pt x="647" y="956"/>
                      <a:pt x="647" y="779"/>
                    </a:cubicBezTo>
                    <a:lnTo>
                      <a:pt x="647" y="319"/>
                    </a:lnTo>
                    <a:cubicBezTo>
                      <a:pt x="647" y="142"/>
                      <a:pt x="506" y="0"/>
                      <a:pt x="32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3"/>
              <p:cNvSpPr/>
              <p:nvPr/>
            </p:nvSpPr>
            <p:spPr>
              <a:xfrm>
                <a:off x="7374635" y="2623254"/>
                <a:ext cx="54785" cy="92973"/>
              </a:xfrm>
              <a:custGeom>
                <a:avLst/>
                <a:gdLst/>
                <a:ahLst/>
                <a:cxnLst/>
                <a:rect l="l" t="t" r="r" b="b"/>
                <a:pathLst>
                  <a:path w="647" h="1098" extrusionOk="0">
                    <a:moveTo>
                      <a:pt x="319" y="0"/>
                    </a:moveTo>
                    <a:cubicBezTo>
                      <a:pt x="142" y="0"/>
                      <a:pt x="1" y="142"/>
                      <a:pt x="1" y="319"/>
                    </a:cubicBezTo>
                    <a:lnTo>
                      <a:pt x="1" y="779"/>
                    </a:lnTo>
                    <a:cubicBezTo>
                      <a:pt x="1" y="956"/>
                      <a:pt x="142" y="1098"/>
                      <a:pt x="319" y="1098"/>
                    </a:cubicBezTo>
                    <a:cubicBezTo>
                      <a:pt x="496" y="1098"/>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3"/>
              <p:cNvSpPr/>
              <p:nvPr/>
            </p:nvSpPr>
            <p:spPr>
              <a:xfrm>
                <a:off x="7095801" y="2750688"/>
                <a:ext cx="54785" cy="93735"/>
              </a:xfrm>
              <a:custGeom>
                <a:avLst/>
                <a:gdLst/>
                <a:ahLst/>
                <a:cxnLst/>
                <a:rect l="l" t="t" r="r" b="b"/>
                <a:pathLst>
                  <a:path w="647" h="1107" extrusionOk="0">
                    <a:moveTo>
                      <a:pt x="328" y="0"/>
                    </a:moveTo>
                    <a:cubicBezTo>
                      <a:pt x="151" y="0"/>
                      <a:pt x="0" y="142"/>
                      <a:pt x="0" y="319"/>
                    </a:cubicBezTo>
                    <a:lnTo>
                      <a:pt x="0" y="779"/>
                    </a:lnTo>
                    <a:cubicBezTo>
                      <a:pt x="0" y="956"/>
                      <a:pt x="151" y="1107"/>
                      <a:pt x="328" y="1107"/>
                    </a:cubicBezTo>
                    <a:cubicBezTo>
                      <a:pt x="505" y="1107"/>
                      <a:pt x="646" y="956"/>
                      <a:pt x="646" y="779"/>
                    </a:cubicBezTo>
                    <a:lnTo>
                      <a:pt x="646" y="319"/>
                    </a:lnTo>
                    <a:cubicBezTo>
                      <a:pt x="646"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3"/>
              <p:cNvSpPr/>
              <p:nvPr/>
            </p:nvSpPr>
            <p:spPr>
              <a:xfrm>
                <a:off x="7281662" y="2750688"/>
                <a:ext cx="54869" cy="93735"/>
              </a:xfrm>
              <a:custGeom>
                <a:avLst/>
                <a:gdLst/>
                <a:ahLst/>
                <a:cxnLst/>
                <a:rect l="l" t="t" r="r" b="b"/>
                <a:pathLst>
                  <a:path w="648" h="1107" extrusionOk="0">
                    <a:moveTo>
                      <a:pt x="320" y="0"/>
                    </a:moveTo>
                    <a:cubicBezTo>
                      <a:pt x="142" y="0"/>
                      <a:pt x="1" y="142"/>
                      <a:pt x="1" y="319"/>
                    </a:cubicBezTo>
                    <a:lnTo>
                      <a:pt x="1" y="779"/>
                    </a:lnTo>
                    <a:cubicBezTo>
                      <a:pt x="1" y="956"/>
                      <a:pt x="142" y="1107"/>
                      <a:pt x="320" y="1107"/>
                    </a:cubicBezTo>
                    <a:cubicBezTo>
                      <a:pt x="505" y="1107"/>
                      <a:pt x="647" y="956"/>
                      <a:pt x="647" y="779"/>
                    </a:cubicBezTo>
                    <a:lnTo>
                      <a:pt x="647" y="319"/>
                    </a:lnTo>
                    <a:cubicBezTo>
                      <a:pt x="647" y="142"/>
                      <a:pt x="505"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3"/>
              <p:cNvSpPr/>
              <p:nvPr/>
            </p:nvSpPr>
            <p:spPr>
              <a:xfrm>
                <a:off x="7374635" y="2750688"/>
                <a:ext cx="54785" cy="93735"/>
              </a:xfrm>
              <a:custGeom>
                <a:avLst/>
                <a:gdLst/>
                <a:ahLst/>
                <a:cxnLst/>
                <a:rect l="l" t="t" r="r" b="b"/>
                <a:pathLst>
                  <a:path w="647" h="1107" extrusionOk="0">
                    <a:moveTo>
                      <a:pt x="319" y="0"/>
                    </a:moveTo>
                    <a:cubicBezTo>
                      <a:pt x="142" y="0"/>
                      <a:pt x="1" y="142"/>
                      <a:pt x="1" y="319"/>
                    </a:cubicBezTo>
                    <a:lnTo>
                      <a:pt x="1" y="779"/>
                    </a:lnTo>
                    <a:cubicBezTo>
                      <a:pt x="1" y="956"/>
                      <a:pt x="142" y="1107"/>
                      <a:pt x="319" y="1107"/>
                    </a:cubicBezTo>
                    <a:cubicBezTo>
                      <a:pt x="496" y="1107"/>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3"/>
              <p:cNvSpPr/>
              <p:nvPr/>
            </p:nvSpPr>
            <p:spPr>
              <a:xfrm>
                <a:off x="7095801" y="2878123"/>
                <a:ext cx="54785" cy="93820"/>
              </a:xfrm>
              <a:custGeom>
                <a:avLst/>
                <a:gdLst/>
                <a:ahLst/>
                <a:cxnLst/>
                <a:rect l="l" t="t" r="r" b="b"/>
                <a:pathLst>
                  <a:path w="647" h="1108" extrusionOk="0">
                    <a:moveTo>
                      <a:pt x="328" y="0"/>
                    </a:moveTo>
                    <a:cubicBezTo>
                      <a:pt x="151" y="0"/>
                      <a:pt x="0" y="142"/>
                      <a:pt x="0" y="319"/>
                    </a:cubicBezTo>
                    <a:lnTo>
                      <a:pt x="0" y="779"/>
                    </a:lnTo>
                    <a:cubicBezTo>
                      <a:pt x="0" y="957"/>
                      <a:pt x="151" y="1107"/>
                      <a:pt x="328" y="1107"/>
                    </a:cubicBezTo>
                    <a:cubicBezTo>
                      <a:pt x="505" y="1107"/>
                      <a:pt x="646" y="957"/>
                      <a:pt x="646" y="779"/>
                    </a:cubicBezTo>
                    <a:lnTo>
                      <a:pt x="646" y="319"/>
                    </a:lnTo>
                    <a:cubicBezTo>
                      <a:pt x="646"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3"/>
              <p:cNvSpPr/>
              <p:nvPr/>
            </p:nvSpPr>
            <p:spPr>
              <a:xfrm>
                <a:off x="7374635" y="2878123"/>
                <a:ext cx="54785" cy="93820"/>
              </a:xfrm>
              <a:custGeom>
                <a:avLst/>
                <a:gdLst/>
                <a:ahLst/>
                <a:cxnLst/>
                <a:rect l="l" t="t" r="r" b="b"/>
                <a:pathLst>
                  <a:path w="647" h="1108" extrusionOk="0">
                    <a:moveTo>
                      <a:pt x="319" y="0"/>
                    </a:moveTo>
                    <a:cubicBezTo>
                      <a:pt x="142" y="0"/>
                      <a:pt x="1" y="142"/>
                      <a:pt x="1" y="319"/>
                    </a:cubicBezTo>
                    <a:lnTo>
                      <a:pt x="1" y="779"/>
                    </a:lnTo>
                    <a:cubicBezTo>
                      <a:pt x="1" y="957"/>
                      <a:pt x="142" y="1107"/>
                      <a:pt x="319" y="1107"/>
                    </a:cubicBezTo>
                    <a:cubicBezTo>
                      <a:pt x="496" y="1107"/>
                      <a:pt x="647" y="957"/>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3"/>
              <p:cNvSpPr/>
              <p:nvPr/>
            </p:nvSpPr>
            <p:spPr>
              <a:xfrm>
                <a:off x="8742811" y="2367538"/>
                <a:ext cx="54107" cy="93820"/>
              </a:xfrm>
              <a:custGeom>
                <a:avLst/>
                <a:gdLst/>
                <a:ahLst/>
                <a:cxnLst/>
                <a:rect l="l" t="t" r="r" b="b"/>
                <a:pathLst>
                  <a:path w="639" h="1108" extrusionOk="0">
                    <a:moveTo>
                      <a:pt x="319" y="1"/>
                    </a:moveTo>
                    <a:cubicBezTo>
                      <a:pt x="142" y="1"/>
                      <a:pt x="1" y="143"/>
                      <a:pt x="1" y="329"/>
                    </a:cubicBezTo>
                    <a:lnTo>
                      <a:pt x="1" y="789"/>
                    </a:lnTo>
                    <a:cubicBezTo>
                      <a:pt x="1" y="966"/>
                      <a:pt x="142" y="1108"/>
                      <a:pt x="319" y="1108"/>
                    </a:cubicBezTo>
                    <a:cubicBezTo>
                      <a:pt x="496" y="1108"/>
                      <a:pt x="638" y="966"/>
                      <a:pt x="638" y="789"/>
                    </a:cubicBezTo>
                    <a:lnTo>
                      <a:pt x="638" y="329"/>
                    </a:lnTo>
                    <a:cubicBezTo>
                      <a:pt x="638"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3"/>
              <p:cNvSpPr/>
              <p:nvPr/>
            </p:nvSpPr>
            <p:spPr>
              <a:xfrm>
                <a:off x="8927995" y="2367538"/>
                <a:ext cx="54785" cy="93820"/>
              </a:xfrm>
              <a:custGeom>
                <a:avLst/>
                <a:gdLst/>
                <a:ahLst/>
                <a:cxnLst/>
                <a:rect l="l" t="t" r="r" b="b"/>
                <a:pathLst>
                  <a:path w="647" h="1108" extrusionOk="0">
                    <a:moveTo>
                      <a:pt x="328" y="1"/>
                    </a:moveTo>
                    <a:cubicBezTo>
                      <a:pt x="142" y="1"/>
                      <a:pt x="1" y="143"/>
                      <a:pt x="1" y="329"/>
                    </a:cubicBezTo>
                    <a:lnTo>
                      <a:pt x="1" y="789"/>
                    </a:lnTo>
                    <a:cubicBezTo>
                      <a:pt x="1" y="966"/>
                      <a:pt x="142" y="1108"/>
                      <a:pt x="328" y="1108"/>
                    </a:cubicBezTo>
                    <a:cubicBezTo>
                      <a:pt x="505" y="1108"/>
                      <a:pt x="647" y="966"/>
                      <a:pt x="647" y="789"/>
                    </a:cubicBezTo>
                    <a:lnTo>
                      <a:pt x="647" y="329"/>
                    </a:lnTo>
                    <a:cubicBezTo>
                      <a:pt x="647" y="143"/>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3"/>
              <p:cNvSpPr/>
              <p:nvPr/>
            </p:nvSpPr>
            <p:spPr>
              <a:xfrm>
                <a:off x="9020968" y="2367538"/>
                <a:ext cx="54785" cy="93820"/>
              </a:xfrm>
              <a:custGeom>
                <a:avLst/>
                <a:gdLst/>
                <a:ahLst/>
                <a:cxnLst/>
                <a:rect l="l" t="t" r="r" b="b"/>
                <a:pathLst>
                  <a:path w="647" h="1108" extrusionOk="0">
                    <a:moveTo>
                      <a:pt x="319" y="1"/>
                    </a:moveTo>
                    <a:cubicBezTo>
                      <a:pt x="142" y="1"/>
                      <a:pt x="0" y="143"/>
                      <a:pt x="0" y="329"/>
                    </a:cubicBezTo>
                    <a:lnTo>
                      <a:pt x="0" y="789"/>
                    </a:lnTo>
                    <a:cubicBezTo>
                      <a:pt x="0" y="966"/>
                      <a:pt x="142" y="1108"/>
                      <a:pt x="319" y="1108"/>
                    </a:cubicBezTo>
                    <a:cubicBezTo>
                      <a:pt x="496" y="1108"/>
                      <a:pt x="647" y="966"/>
                      <a:pt x="647" y="789"/>
                    </a:cubicBezTo>
                    <a:lnTo>
                      <a:pt x="647" y="329"/>
                    </a:lnTo>
                    <a:cubicBezTo>
                      <a:pt x="647"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a:off x="8742811" y="2495057"/>
                <a:ext cx="54107" cy="93735"/>
              </a:xfrm>
              <a:custGeom>
                <a:avLst/>
                <a:gdLst/>
                <a:ahLst/>
                <a:cxnLst/>
                <a:rect l="l" t="t" r="r" b="b"/>
                <a:pathLst>
                  <a:path w="639" h="1107" extrusionOk="0">
                    <a:moveTo>
                      <a:pt x="319" y="0"/>
                    </a:moveTo>
                    <a:cubicBezTo>
                      <a:pt x="142" y="0"/>
                      <a:pt x="1" y="151"/>
                      <a:pt x="1" y="328"/>
                    </a:cubicBezTo>
                    <a:lnTo>
                      <a:pt x="1" y="788"/>
                    </a:lnTo>
                    <a:cubicBezTo>
                      <a:pt x="1" y="965"/>
                      <a:pt x="142" y="1107"/>
                      <a:pt x="319" y="1107"/>
                    </a:cubicBezTo>
                    <a:cubicBezTo>
                      <a:pt x="496" y="1107"/>
                      <a:pt x="638" y="965"/>
                      <a:pt x="638" y="788"/>
                    </a:cubicBezTo>
                    <a:lnTo>
                      <a:pt x="638" y="328"/>
                    </a:lnTo>
                    <a:cubicBezTo>
                      <a:pt x="638" y="151"/>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a:off x="8835022" y="2495057"/>
                <a:ext cx="54785" cy="93735"/>
              </a:xfrm>
              <a:custGeom>
                <a:avLst/>
                <a:gdLst/>
                <a:ahLst/>
                <a:cxnLst/>
                <a:rect l="l" t="t" r="r" b="b"/>
                <a:pathLst>
                  <a:path w="647" h="1107" extrusionOk="0">
                    <a:moveTo>
                      <a:pt x="328" y="0"/>
                    </a:moveTo>
                    <a:cubicBezTo>
                      <a:pt x="151" y="0"/>
                      <a:pt x="1" y="151"/>
                      <a:pt x="1" y="328"/>
                    </a:cubicBezTo>
                    <a:lnTo>
                      <a:pt x="1" y="788"/>
                    </a:lnTo>
                    <a:cubicBezTo>
                      <a:pt x="1" y="965"/>
                      <a:pt x="151" y="1107"/>
                      <a:pt x="328" y="1107"/>
                    </a:cubicBezTo>
                    <a:cubicBezTo>
                      <a:pt x="505" y="1107"/>
                      <a:pt x="647" y="965"/>
                      <a:pt x="647" y="788"/>
                    </a:cubicBezTo>
                    <a:lnTo>
                      <a:pt x="647" y="328"/>
                    </a:lnTo>
                    <a:cubicBezTo>
                      <a:pt x="647" y="151"/>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a:off x="9020968" y="2495057"/>
                <a:ext cx="54785" cy="93735"/>
              </a:xfrm>
              <a:custGeom>
                <a:avLst/>
                <a:gdLst/>
                <a:ahLst/>
                <a:cxnLst/>
                <a:rect l="l" t="t" r="r" b="b"/>
                <a:pathLst>
                  <a:path w="647" h="1107" extrusionOk="0">
                    <a:moveTo>
                      <a:pt x="319" y="0"/>
                    </a:moveTo>
                    <a:cubicBezTo>
                      <a:pt x="142" y="0"/>
                      <a:pt x="0" y="151"/>
                      <a:pt x="0" y="328"/>
                    </a:cubicBezTo>
                    <a:lnTo>
                      <a:pt x="0" y="788"/>
                    </a:lnTo>
                    <a:cubicBezTo>
                      <a:pt x="0" y="965"/>
                      <a:pt x="142" y="1107"/>
                      <a:pt x="319" y="1107"/>
                    </a:cubicBezTo>
                    <a:cubicBezTo>
                      <a:pt x="496" y="1107"/>
                      <a:pt x="647" y="965"/>
                      <a:pt x="647" y="788"/>
                    </a:cubicBezTo>
                    <a:lnTo>
                      <a:pt x="647" y="328"/>
                    </a:lnTo>
                    <a:cubicBezTo>
                      <a:pt x="647" y="151"/>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a:off x="8742811" y="2623254"/>
                <a:ext cx="54107" cy="92973"/>
              </a:xfrm>
              <a:custGeom>
                <a:avLst/>
                <a:gdLst/>
                <a:ahLst/>
                <a:cxnLst/>
                <a:rect l="l" t="t" r="r" b="b"/>
                <a:pathLst>
                  <a:path w="639" h="1098" extrusionOk="0">
                    <a:moveTo>
                      <a:pt x="319" y="0"/>
                    </a:moveTo>
                    <a:cubicBezTo>
                      <a:pt x="142" y="0"/>
                      <a:pt x="1" y="142"/>
                      <a:pt x="1" y="319"/>
                    </a:cubicBezTo>
                    <a:lnTo>
                      <a:pt x="1" y="779"/>
                    </a:lnTo>
                    <a:cubicBezTo>
                      <a:pt x="1" y="956"/>
                      <a:pt x="142" y="1098"/>
                      <a:pt x="319" y="1098"/>
                    </a:cubicBezTo>
                    <a:cubicBezTo>
                      <a:pt x="496" y="1098"/>
                      <a:pt x="638" y="956"/>
                      <a:pt x="638" y="779"/>
                    </a:cubicBezTo>
                    <a:lnTo>
                      <a:pt x="638" y="319"/>
                    </a:lnTo>
                    <a:cubicBezTo>
                      <a:pt x="638"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3"/>
              <p:cNvSpPr/>
              <p:nvPr/>
            </p:nvSpPr>
            <p:spPr>
              <a:xfrm>
                <a:off x="9020968" y="2623254"/>
                <a:ext cx="54785" cy="92973"/>
              </a:xfrm>
              <a:custGeom>
                <a:avLst/>
                <a:gdLst/>
                <a:ahLst/>
                <a:cxnLst/>
                <a:rect l="l" t="t" r="r" b="b"/>
                <a:pathLst>
                  <a:path w="647" h="1098" extrusionOk="0">
                    <a:moveTo>
                      <a:pt x="319" y="0"/>
                    </a:moveTo>
                    <a:cubicBezTo>
                      <a:pt x="142" y="0"/>
                      <a:pt x="0" y="142"/>
                      <a:pt x="0" y="319"/>
                    </a:cubicBezTo>
                    <a:lnTo>
                      <a:pt x="0" y="779"/>
                    </a:lnTo>
                    <a:cubicBezTo>
                      <a:pt x="0" y="956"/>
                      <a:pt x="142" y="1098"/>
                      <a:pt x="319" y="1098"/>
                    </a:cubicBezTo>
                    <a:cubicBezTo>
                      <a:pt x="496" y="1098"/>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3"/>
              <p:cNvSpPr/>
              <p:nvPr/>
            </p:nvSpPr>
            <p:spPr>
              <a:xfrm>
                <a:off x="8835022" y="2750688"/>
                <a:ext cx="54785" cy="93735"/>
              </a:xfrm>
              <a:custGeom>
                <a:avLst/>
                <a:gdLst/>
                <a:ahLst/>
                <a:cxnLst/>
                <a:rect l="l" t="t" r="r" b="b"/>
                <a:pathLst>
                  <a:path w="647" h="1107" extrusionOk="0">
                    <a:moveTo>
                      <a:pt x="328" y="0"/>
                    </a:moveTo>
                    <a:cubicBezTo>
                      <a:pt x="151" y="0"/>
                      <a:pt x="1" y="142"/>
                      <a:pt x="1" y="319"/>
                    </a:cubicBezTo>
                    <a:lnTo>
                      <a:pt x="1" y="779"/>
                    </a:lnTo>
                    <a:cubicBezTo>
                      <a:pt x="1" y="956"/>
                      <a:pt x="151" y="1107"/>
                      <a:pt x="328" y="1107"/>
                    </a:cubicBezTo>
                    <a:cubicBezTo>
                      <a:pt x="505" y="1107"/>
                      <a:pt x="647" y="956"/>
                      <a:pt x="647" y="779"/>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3"/>
              <p:cNvSpPr/>
              <p:nvPr/>
            </p:nvSpPr>
            <p:spPr>
              <a:xfrm>
                <a:off x="8927995" y="2750688"/>
                <a:ext cx="54785" cy="93735"/>
              </a:xfrm>
              <a:custGeom>
                <a:avLst/>
                <a:gdLst/>
                <a:ahLst/>
                <a:cxnLst/>
                <a:rect l="l" t="t" r="r" b="b"/>
                <a:pathLst>
                  <a:path w="647" h="1107" extrusionOk="0">
                    <a:moveTo>
                      <a:pt x="328" y="0"/>
                    </a:moveTo>
                    <a:cubicBezTo>
                      <a:pt x="142" y="0"/>
                      <a:pt x="1" y="142"/>
                      <a:pt x="1" y="319"/>
                    </a:cubicBezTo>
                    <a:lnTo>
                      <a:pt x="1" y="779"/>
                    </a:lnTo>
                    <a:cubicBezTo>
                      <a:pt x="1" y="956"/>
                      <a:pt x="142" y="1107"/>
                      <a:pt x="328" y="1107"/>
                    </a:cubicBezTo>
                    <a:cubicBezTo>
                      <a:pt x="505" y="1107"/>
                      <a:pt x="647" y="956"/>
                      <a:pt x="647" y="779"/>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3"/>
              <p:cNvSpPr/>
              <p:nvPr/>
            </p:nvSpPr>
            <p:spPr>
              <a:xfrm>
                <a:off x="9020968" y="2750688"/>
                <a:ext cx="54785" cy="93735"/>
              </a:xfrm>
              <a:custGeom>
                <a:avLst/>
                <a:gdLst/>
                <a:ahLst/>
                <a:cxnLst/>
                <a:rect l="l" t="t" r="r" b="b"/>
                <a:pathLst>
                  <a:path w="647" h="1107" extrusionOk="0">
                    <a:moveTo>
                      <a:pt x="319" y="0"/>
                    </a:moveTo>
                    <a:cubicBezTo>
                      <a:pt x="142" y="0"/>
                      <a:pt x="0" y="142"/>
                      <a:pt x="0" y="319"/>
                    </a:cubicBezTo>
                    <a:lnTo>
                      <a:pt x="0" y="779"/>
                    </a:lnTo>
                    <a:cubicBezTo>
                      <a:pt x="0" y="956"/>
                      <a:pt x="142" y="1107"/>
                      <a:pt x="319" y="1107"/>
                    </a:cubicBezTo>
                    <a:cubicBezTo>
                      <a:pt x="496" y="1107"/>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8742811" y="2878123"/>
                <a:ext cx="54107" cy="93820"/>
              </a:xfrm>
              <a:custGeom>
                <a:avLst/>
                <a:gdLst/>
                <a:ahLst/>
                <a:cxnLst/>
                <a:rect l="l" t="t" r="r" b="b"/>
                <a:pathLst>
                  <a:path w="639" h="1108" extrusionOk="0">
                    <a:moveTo>
                      <a:pt x="319" y="0"/>
                    </a:moveTo>
                    <a:cubicBezTo>
                      <a:pt x="142" y="0"/>
                      <a:pt x="1" y="142"/>
                      <a:pt x="1" y="319"/>
                    </a:cubicBezTo>
                    <a:lnTo>
                      <a:pt x="1" y="779"/>
                    </a:lnTo>
                    <a:cubicBezTo>
                      <a:pt x="1" y="957"/>
                      <a:pt x="142" y="1107"/>
                      <a:pt x="319" y="1107"/>
                    </a:cubicBezTo>
                    <a:cubicBezTo>
                      <a:pt x="496" y="1107"/>
                      <a:pt x="638" y="957"/>
                      <a:pt x="638" y="779"/>
                    </a:cubicBezTo>
                    <a:lnTo>
                      <a:pt x="638" y="319"/>
                    </a:lnTo>
                    <a:cubicBezTo>
                      <a:pt x="638"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8927995" y="2878123"/>
                <a:ext cx="54785" cy="93820"/>
              </a:xfrm>
              <a:custGeom>
                <a:avLst/>
                <a:gdLst/>
                <a:ahLst/>
                <a:cxnLst/>
                <a:rect l="l" t="t" r="r" b="b"/>
                <a:pathLst>
                  <a:path w="647" h="1108" extrusionOk="0">
                    <a:moveTo>
                      <a:pt x="328" y="0"/>
                    </a:moveTo>
                    <a:cubicBezTo>
                      <a:pt x="142" y="0"/>
                      <a:pt x="1" y="142"/>
                      <a:pt x="1" y="319"/>
                    </a:cubicBezTo>
                    <a:lnTo>
                      <a:pt x="1" y="779"/>
                    </a:lnTo>
                    <a:cubicBezTo>
                      <a:pt x="1" y="957"/>
                      <a:pt x="142" y="1107"/>
                      <a:pt x="328" y="1107"/>
                    </a:cubicBezTo>
                    <a:cubicBezTo>
                      <a:pt x="505" y="1107"/>
                      <a:pt x="647" y="957"/>
                      <a:pt x="647" y="779"/>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9020968" y="2878123"/>
                <a:ext cx="54785" cy="93820"/>
              </a:xfrm>
              <a:custGeom>
                <a:avLst/>
                <a:gdLst/>
                <a:ahLst/>
                <a:cxnLst/>
                <a:rect l="l" t="t" r="r" b="b"/>
                <a:pathLst>
                  <a:path w="647" h="1108" extrusionOk="0">
                    <a:moveTo>
                      <a:pt x="319" y="0"/>
                    </a:moveTo>
                    <a:cubicBezTo>
                      <a:pt x="142" y="0"/>
                      <a:pt x="0" y="142"/>
                      <a:pt x="0" y="319"/>
                    </a:cubicBezTo>
                    <a:lnTo>
                      <a:pt x="0" y="779"/>
                    </a:lnTo>
                    <a:cubicBezTo>
                      <a:pt x="0" y="957"/>
                      <a:pt x="142" y="1107"/>
                      <a:pt x="319" y="1107"/>
                    </a:cubicBezTo>
                    <a:cubicBezTo>
                      <a:pt x="496" y="1107"/>
                      <a:pt x="647" y="957"/>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8742811" y="3005557"/>
                <a:ext cx="54107" cy="93820"/>
              </a:xfrm>
              <a:custGeom>
                <a:avLst/>
                <a:gdLst/>
                <a:ahLst/>
                <a:cxnLst/>
                <a:rect l="l" t="t" r="r" b="b"/>
                <a:pathLst>
                  <a:path w="639" h="1108" extrusionOk="0">
                    <a:moveTo>
                      <a:pt x="319" y="0"/>
                    </a:moveTo>
                    <a:cubicBezTo>
                      <a:pt x="142" y="0"/>
                      <a:pt x="1" y="142"/>
                      <a:pt x="1" y="319"/>
                    </a:cubicBezTo>
                    <a:lnTo>
                      <a:pt x="1" y="788"/>
                    </a:lnTo>
                    <a:cubicBezTo>
                      <a:pt x="1" y="965"/>
                      <a:pt x="142" y="1107"/>
                      <a:pt x="319" y="1107"/>
                    </a:cubicBezTo>
                    <a:cubicBezTo>
                      <a:pt x="496" y="1107"/>
                      <a:pt x="638" y="965"/>
                      <a:pt x="638" y="788"/>
                    </a:cubicBezTo>
                    <a:lnTo>
                      <a:pt x="638" y="319"/>
                    </a:lnTo>
                    <a:cubicBezTo>
                      <a:pt x="638"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8835022" y="3005557"/>
                <a:ext cx="54785" cy="93820"/>
              </a:xfrm>
              <a:custGeom>
                <a:avLst/>
                <a:gdLst/>
                <a:ahLst/>
                <a:cxnLst/>
                <a:rect l="l" t="t" r="r" b="b"/>
                <a:pathLst>
                  <a:path w="647" h="1108" extrusionOk="0">
                    <a:moveTo>
                      <a:pt x="328" y="0"/>
                    </a:moveTo>
                    <a:cubicBezTo>
                      <a:pt x="151" y="0"/>
                      <a:pt x="1" y="142"/>
                      <a:pt x="1" y="319"/>
                    </a:cubicBezTo>
                    <a:lnTo>
                      <a:pt x="1" y="788"/>
                    </a:lnTo>
                    <a:cubicBezTo>
                      <a:pt x="1" y="965"/>
                      <a:pt x="151" y="1107"/>
                      <a:pt x="328" y="1107"/>
                    </a:cubicBezTo>
                    <a:cubicBezTo>
                      <a:pt x="505" y="1107"/>
                      <a:pt x="647" y="965"/>
                      <a:pt x="647" y="788"/>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9020968" y="3005557"/>
                <a:ext cx="54785" cy="93820"/>
              </a:xfrm>
              <a:custGeom>
                <a:avLst/>
                <a:gdLst/>
                <a:ahLst/>
                <a:cxnLst/>
                <a:rect l="l" t="t" r="r" b="b"/>
                <a:pathLst>
                  <a:path w="647" h="1108" extrusionOk="0">
                    <a:moveTo>
                      <a:pt x="319" y="0"/>
                    </a:moveTo>
                    <a:cubicBezTo>
                      <a:pt x="142" y="0"/>
                      <a:pt x="0" y="142"/>
                      <a:pt x="0" y="319"/>
                    </a:cubicBezTo>
                    <a:lnTo>
                      <a:pt x="0" y="788"/>
                    </a:lnTo>
                    <a:cubicBezTo>
                      <a:pt x="0" y="965"/>
                      <a:pt x="142" y="1107"/>
                      <a:pt x="319" y="1107"/>
                    </a:cubicBezTo>
                    <a:cubicBezTo>
                      <a:pt x="496" y="1107"/>
                      <a:pt x="647" y="965"/>
                      <a:pt x="647" y="788"/>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8835022" y="3132992"/>
                <a:ext cx="54785" cy="93820"/>
              </a:xfrm>
              <a:custGeom>
                <a:avLst/>
                <a:gdLst/>
                <a:ahLst/>
                <a:cxnLst/>
                <a:rect l="l" t="t" r="r" b="b"/>
                <a:pathLst>
                  <a:path w="647" h="1108" extrusionOk="0">
                    <a:moveTo>
                      <a:pt x="328" y="1"/>
                    </a:moveTo>
                    <a:cubicBezTo>
                      <a:pt x="151" y="1"/>
                      <a:pt x="1" y="142"/>
                      <a:pt x="1" y="328"/>
                    </a:cubicBezTo>
                    <a:lnTo>
                      <a:pt x="1" y="789"/>
                    </a:lnTo>
                    <a:cubicBezTo>
                      <a:pt x="1" y="966"/>
                      <a:pt x="151" y="1107"/>
                      <a:pt x="328" y="1107"/>
                    </a:cubicBezTo>
                    <a:cubicBezTo>
                      <a:pt x="505" y="1107"/>
                      <a:pt x="647" y="966"/>
                      <a:pt x="647" y="789"/>
                    </a:cubicBezTo>
                    <a:lnTo>
                      <a:pt x="647" y="328"/>
                    </a:lnTo>
                    <a:cubicBezTo>
                      <a:pt x="647" y="142"/>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8927995" y="3132992"/>
                <a:ext cx="54785" cy="93820"/>
              </a:xfrm>
              <a:custGeom>
                <a:avLst/>
                <a:gdLst/>
                <a:ahLst/>
                <a:cxnLst/>
                <a:rect l="l" t="t" r="r" b="b"/>
                <a:pathLst>
                  <a:path w="647" h="1108" extrusionOk="0">
                    <a:moveTo>
                      <a:pt x="328" y="1"/>
                    </a:moveTo>
                    <a:cubicBezTo>
                      <a:pt x="142" y="1"/>
                      <a:pt x="1" y="142"/>
                      <a:pt x="1" y="328"/>
                    </a:cubicBezTo>
                    <a:lnTo>
                      <a:pt x="1" y="789"/>
                    </a:lnTo>
                    <a:cubicBezTo>
                      <a:pt x="1" y="966"/>
                      <a:pt x="142" y="1107"/>
                      <a:pt x="328" y="1107"/>
                    </a:cubicBezTo>
                    <a:cubicBezTo>
                      <a:pt x="505" y="1107"/>
                      <a:pt x="647" y="966"/>
                      <a:pt x="647" y="789"/>
                    </a:cubicBezTo>
                    <a:lnTo>
                      <a:pt x="647" y="328"/>
                    </a:lnTo>
                    <a:cubicBezTo>
                      <a:pt x="647" y="142"/>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9020968" y="3132992"/>
                <a:ext cx="54785" cy="93820"/>
              </a:xfrm>
              <a:custGeom>
                <a:avLst/>
                <a:gdLst/>
                <a:ahLst/>
                <a:cxnLst/>
                <a:rect l="l" t="t" r="r" b="b"/>
                <a:pathLst>
                  <a:path w="647" h="1108" extrusionOk="0">
                    <a:moveTo>
                      <a:pt x="319" y="1"/>
                    </a:moveTo>
                    <a:cubicBezTo>
                      <a:pt x="142" y="1"/>
                      <a:pt x="0" y="142"/>
                      <a:pt x="0" y="328"/>
                    </a:cubicBezTo>
                    <a:lnTo>
                      <a:pt x="0" y="789"/>
                    </a:lnTo>
                    <a:cubicBezTo>
                      <a:pt x="0" y="966"/>
                      <a:pt x="142" y="1107"/>
                      <a:pt x="319" y="1107"/>
                    </a:cubicBezTo>
                    <a:cubicBezTo>
                      <a:pt x="496" y="1107"/>
                      <a:pt x="647" y="966"/>
                      <a:pt x="647" y="789"/>
                    </a:cubicBezTo>
                    <a:lnTo>
                      <a:pt x="647" y="328"/>
                    </a:lnTo>
                    <a:cubicBezTo>
                      <a:pt x="647" y="142"/>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8250257" y="2321052"/>
                <a:ext cx="54107" cy="93820"/>
              </a:xfrm>
              <a:custGeom>
                <a:avLst/>
                <a:gdLst/>
                <a:ahLst/>
                <a:cxnLst/>
                <a:rect l="l" t="t" r="r" b="b"/>
                <a:pathLst>
                  <a:path w="639" h="1108" extrusionOk="0">
                    <a:moveTo>
                      <a:pt x="320" y="1"/>
                    </a:moveTo>
                    <a:cubicBezTo>
                      <a:pt x="142" y="1"/>
                      <a:pt x="1" y="143"/>
                      <a:pt x="1" y="320"/>
                    </a:cubicBezTo>
                    <a:lnTo>
                      <a:pt x="1" y="780"/>
                    </a:lnTo>
                    <a:cubicBezTo>
                      <a:pt x="1" y="957"/>
                      <a:pt x="142" y="1108"/>
                      <a:pt x="320" y="1108"/>
                    </a:cubicBezTo>
                    <a:cubicBezTo>
                      <a:pt x="497" y="1108"/>
                      <a:pt x="638" y="957"/>
                      <a:pt x="638" y="780"/>
                    </a:cubicBezTo>
                    <a:lnTo>
                      <a:pt x="638" y="320"/>
                    </a:lnTo>
                    <a:cubicBezTo>
                      <a:pt x="638" y="143"/>
                      <a:pt x="497"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8435441" y="2321052"/>
                <a:ext cx="54785" cy="93820"/>
              </a:xfrm>
              <a:custGeom>
                <a:avLst/>
                <a:gdLst/>
                <a:ahLst/>
                <a:cxnLst/>
                <a:rect l="l" t="t" r="r" b="b"/>
                <a:pathLst>
                  <a:path w="647" h="1108" extrusionOk="0">
                    <a:moveTo>
                      <a:pt x="319" y="1"/>
                    </a:moveTo>
                    <a:cubicBezTo>
                      <a:pt x="142" y="1"/>
                      <a:pt x="1" y="143"/>
                      <a:pt x="1" y="320"/>
                    </a:cubicBezTo>
                    <a:lnTo>
                      <a:pt x="1" y="780"/>
                    </a:lnTo>
                    <a:cubicBezTo>
                      <a:pt x="1" y="957"/>
                      <a:pt x="142" y="1108"/>
                      <a:pt x="319" y="1108"/>
                    </a:cubicBezTo>
                    <a:cubicBezTo>
                      <a:pt x="505" y="1108"/>
                      <a:pt x="647" y="957"/>
                      <a:pt x="647" y="780"/>
                    </a:cubicBezTo>
                    <a:lnTo>
                      <a:pt x="647" y="320"/>
                    </a:lnTo>
                    <a:cubicBezTo>
                      <a:pt x="647"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8528414" y="2321052"/>
                <a:ext cx="54785" cy="93820"/>
              </a:xfrm>
              <a:custGeom>
                <a:avLst/>
                <a:gdLst/>
                <a:ahLst/>
                <a:cxnLst/>
                <a:rect l="l" t="t" r="r" b="b"/>
                <a:pathLst>
                  <a:path w="647" h="1108" extrusionOk="0">
                    <a:moveTo>
                      <a:pt x="319" y="1"/>
                    </a:moveTo>
                    <a:cubicBezTo>
                      <a:pt x="142" y="1"/>
                      <a:pt x="0" y="143"/>
                      <a:pt x="0" y="320"/>
                    </a:cubicBezTo>
                    <a:lnTo>
                      <a:pt x="0" y="780"/>
                    </a:lnTo>
                    <a:cubicBezTo>
                      <a:pt x="0" y="957"/>
                      <a:pt x="142" y="1108"/>
                      <a:pt x="319" y="1108"/>
                    </a:cubicBezTo>
                    <a:cubicBezTo>
                      <a:pt x="496" y="1108"/>
                      <a:pt x="647" y="957"/>
                      <a:pt x="647" y="780"/>
                    </a:cubicBezTo>
                    <a:lnTo>
                      <a:pt x="647" y="320"/>
                    </a:lnTo>
                    <a:cubicBezTo>
                      <a:pt x="647"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8250257" y="2448571"/>
                <a:ext cx="54107" cy="93735"/>
              </a:xfrm>
              <a:custGeom>
                <a:avLst/>
                <a:gdLst/>
                <a:ahLst/>
                <a:cxnLst/>
                <a:rect l="l" t="t" r="r" b="b"/>
                <a:pathLst>
                  <a:path w="639" h="1107" extrusionOk="0">
                    <a:moveTo>
                      <a:pt x="320" y="0"/>
                    </a:moveTo>
                    <a:cubicBezTo>
                      <a:pt x="142" y="0"/>
                      <a:pt x="1" y="142"/>
                      <a:pt x="1" y="319"/>
                    </a:cubicBezTo>
                    <a:lnTo>
                      <a:pt x="1" y="779"/>
                    </a:lnTo>
                    <a:cubicBezTo>
                      <a:pt x="1" y="956"/>
                      <a:pt x="142" y="1107"/>
                      <a:pt x="320" y="1107"/>
                    </a:cubicBezTo>
                    <a:cubicBezTo>
                      <a:pt x="497" y="1107"/>
                      <a:pt x="638" y="956"/>
                      <a:pt x="638" y="779"/>
                    </a:cubicBezTo>
                    <a:lnTo>
                      <a:pt x="638" y="319"/>
                    </a:lnTo>
                    <a:cubicBezTo>
                      <a:pt x="638" y="142"/>
                      <a:pt x="497"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8342468" y="2448571"/>
                <a:ext cx="54869" cy="93735"/>
              </a:xfrm>
              <a:custGeom>
                <a:avLst/>
                <a:gdLst/>
                <a:ahLst/>
                <a:cxnLst/>
                <a:rect l="l" t="t" r="r" b="b"/>
                <a:pathLst>
                  <a:path w="648" h="1107" extrusionOk="0">
                    <a:moveTo>
                      <a:pt x="328" y="0"/>
                    </a:moveTo>
                    <a:cubicBezTo>
                      <a:pt x="151" y="0"/>
                      <a:pt x="1" y="142"/>
                      <a:pt x="1" y="319"/>
                    </a:cubicBezTo>
                    <a:lnTo>
                      <a:pt x="1" y="779"/>
                    </a:lnTo>
                    <a:cubicBezTo>
                      <a:pt x="1" y="956"/>
                      <a:pt x="151" y="1107"/>
                      <a:pt x="328" y="1107"/>
                    </a:cubicBezTo>
                    <a:cubicBezTo>
                      <a:pt x="505" y="1107"/>
                      <a:pt x="647" y="956"/>
                      <a:pt x="647" y="779"/>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8528414" y="2448571"/>
                <a:ext cx="54785" cy="93735"/>
              </a:xfrm>
              <a:custGeom>
                <a:avLst/>
                <a:gdLst/>
                <a:ahLst/>
                <a:cxnLst/>
                <a:rect l="l" t="t" r="r" b="b"/>
                <a:pathLst>
                  <a:path w="647" h="1107" extrusionOk="0">
                    <a:moveTo>
                      <a:pt x="319" y="0"/>
                    </a:moveTo>
                    <a:cubicBezTo>
                      <a:pt x="142" y="0"/>
                      <a:pt x="0" y="142"/>
                      <a:pt x="0" y="319"/>
                    </a:cubicBezTo>
                    <a:lnTo>
                      <a:pt x="0" y="779"/>
                    </a:lnTo>
                    <a:cubicBezTo>
                      <a:pt x="0" y="956"/>
                      <a:pt x="142" y="1107"/>
                      <a:pt x="319" y="1107"/>
                    </a:cubicBezTo>
                    <a:cubicBezTo>
                      <a:pt x="496" y="1107"/>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8250257" y="2576006"/>
                <a:ext cx="54107" cy="93735"/>
              </a:xfrm>
              <a:custGeom>
                <a:avLst/>
                <a:gdLst/>
                <a:ahLst/>
                <a:cxnLst/>
                <a:rect l="l" t="t" r="r" b="b"/>
                <a:pathLst>
                  <a:path w="639" h="1107" extrusionOk="0">
                    <a:moveTo>
                      <a:pt x="320" y="0"/>
                    </a:moveTo>
                    <a:cubicBezTo>
                      <a:pt x="142" y="0"/>
                      <a:pt x="1" y="142"/>
                      <a:pt x="1" y="328"/>
                    </a:cubicBezTo>
                    <a:lnTo>
                      <a:pt x="1" y="788"/>
                    </a:lnTo>
                    <a:cubicBezTo>
                      <a:pt x="1" y="965"/>
                      <a:pt x="142" y="1107"/>
                      <a:pt x="320" y="1107"/>
                    </a:cubicBezTo>
                    <a:cubicBezTo>
                      <a:pt x="497" y="1107"/>
                      <a:pt x="638" y="965"/>
                      <a:pt x="638" y="788"/>
                    </a:cubicBezTo>
                    <a:lnTo>
                      <a:pt x="638" y="328"/>
                    </a:lnTo>
                    <a:cubicBezTo>
                      <a:pt x="638" y="142"/>
                      <a:pt x="497"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8435441" y="2576006"/>
                <a:ext cx="54785" cy="93735"/>
              </a:xfrm>
              <a:custGeom>
                <a:avLst/>
                <a:gdLst/>
                <a:ahLst/>
                <a:cxnLst/>
                <a:rect l="l" t="t" r="r" b="b"/>
                <a:pathLst>
                  <a:path w="647" h="1107" extrusionOk="0">
                    <a:moveTo>
                      <a:pt x="319" y="0"/>
                    </a:moveTo>
                    <a:cubicBezTo>
                      <a:pt x="142" y="0"/>
                      <a:pt x="1" y="142"/>
                      <a:pt x="1" y="328"/>
                    </a:cubicBezTo>
                    <a:lnTo>
                      <a:pt x="1" y="788"/>
                    </a:lnTo>
                    <a:cubicBezTo>
                      <a:pt x="1" y="965"/>
                      <a:pt x="142" y="1107"/>
                      <a:pt x="319" y="1107"/>
                    </a:cubicBezTo>
                    <a:cubicBezTo>
                      <a:pt x="505" y="1107"/>
                      <a:pt x="647" y="965"/>
                      <a:pt x="647" y="788"/>
                    </a:cubicBezTo>
                    <a:lnTo>
                      <a:pt x="647" y="328"/>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8528414" y="2576006"/>
                <a:ext cx="54785" cy="93735"/>
              </a:xfrm>
              <a:custGeom>
                <a:avLst/>
                <a:gdLst/>
                <a:ahLst/>
                <a:cxnLst/>
                <a:rect l="l" t="t" r="r" b="b"/>
                <a:pathLst>
                  <a:path w="647" h="1107" extrusionOk="0">
                    <a:moveTo>
                      <a:pt x="319" y="0"/>
                    </a:moveTo>
                    <a:cubicBezTo>
                      <a:pt x="142" y="0"/>
                      <a:pt x="0" y="142"/>
                      <a:pt x="0" y="328"/>
                    </a:cubicBezTo>
                    <a:lnTo>
                      <a:pt x="0" y="788"/>
                    </a:lnTo>
                    <a:cubicBezTo>
                      <a:pt x="0" y="965"/>
                      <a:pt x="142" y="1107"/>
                      <a:pt x="319" y="1107"/>
                    </a:cubicBezTo>
                    <a:cubicBezTo>
                      <a:pt x="496" y="1107"/>
                      <a:pt x="647" y="965"/>
                      <a:pt x="647" y="788"/>
                    </a:cubicBezTo>
                    <a:lnTo>
                      <a:pt x="647" y="328"/>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8250257" y="2703440"/>
                <a:ext cx="54107" cy="93820"/>
              </a:xfrm>
              <a:custGeom>
                <a:avLst/>
                <a:gdLst/>
                <a:ahLst/>
                <a:cxnLst/>
                <a:rect l="l" t="t" r="r" b="b"/>
                <a:pathLst>
                  <a:path w="639" h="1108" extrusionOk="0">
                    <a:moveTo>
                      <a:pt x="320" y="0"/>
                    </a:moveTo>
                    <a:cubicBezTo>
                      <a:pt x="142" y="0"/>
                      <a:pt x="1" y="142"/>
                      <a:pt x="1" y="328"/>
                    </a:cubicBezTo>
                    <a:lnTo>
                      <a:pt x="1" y="788"/>
                    </a:lnTo>
                    <a:cubicBezTo>
                      <a:pt x="1" y="965"/>
                      <a:pt x="142" y="1107"/>
                      <a:pt x="320" y="1107"/>
                    </a:cubicBezTo>
                    <a:cubicBezTo>
                      <a:pt x="497" y="1107"/>
                      <a:pt x="638" y="965"/>
                      <a:pt x="638" y="788"/>
                    </a:cubicBezTo>
                    <a:lnTo>
                      <a:pt x="638" y="328"/>
                    </a:lnTo>
                    <a:cubicBezTo>
                      <a:pt x="638" y="142"/>
                      <a:pt x="497"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8528414" y="2703440"/>
                <a:ext cx="54785" cy="93820"/>
              </a:xfrm>
              <a:custGeom>
                <a:avLst/>
                <a:gdLst/>
                <a:ahLst/>
                <a:cxnLst/>
                <a:rect l="l" t="t" r="r" b="b"/>
                <a:pathLst>
                  <a:path w="647" h="1108" extrusionOk="0">
                    <a:moveTo>
                      <a:pt x="319" y="0"/>
                    </a:moveTo>
                    <a:cubicBezTo>
                      <a:pt x="142" y="0"/>
                      <a:pt x="0" y="142"/>
                      <a:pt x="0" y="328"/>
                    </a:cubicBezTo>
                    <a:lnTo>
                      <a:pt x="0" y="788"/>
                    </a:lnTo>
                    <a:cubicBezTo>
                      <a:pt x="0" y="965"/>
                      <a:pt x="142" y="1107"/>
                      <a:pt x="319" y="1107"/>
                    </a:cubicBezTo>
                    <a:cubicBezTo>
                      <a:pt x="496" y="1107"/>
                      <a:pt x="647" y="965"/>
                      <a:pt x="647" y="788"/>
                    </a:cubicBezTo>
                    <a:lnTo>
                      <a:pt x="647" y="328"/>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8250257" y="2830875"/>
                <a:ext cx="54107" cy="93820"/>
              </a:xfrm>
              <a:custGeom>
                <a:avLst/>
                <a:gdLst/>
                <a:ahLst/>
                <a:cxnLst/>
                <a:rect l="l" t="t" r="r" b="b"/>
                <a:pathLst>
                  <a:path w="639" h="1108" extrusionOk="0">
                    <a:moveTo>
                      <a:pt x="320" y="1"/>
                    </a:moveTo>
                    <a:cubicBezTo>
                      <a:pt x="142" y="1"/>
                      <a:pt x="1" y="151"/>
                      <a:pt x="1" y="328"/>
                    </a:cubicBezTo>
                    <a:lnTo>
                      <a:pt x="1" y="789"/>
                    </a:lnTo>
                    <a:cubicBezTo>
                      <a:pt x="1" y="966"/>
                      <a:pt x="142" y="1107"/>
                      <a:pt x="320" y="1107"/>
                    </a:cubicBezTo>
                    <a:cubicBezTo>
                      <a:pt x="497" y="1107"/>
                      <a:pt x="638" y="966"/>
                      <a:pt x="638" y="789"/>
                    </a:cubicBezTo>
                    <a:lnTo>
                      <a:pt x="638" y="328"/>
                    </a:lnTo>
                    <a:cubicBezTo>
                      <a:pt x="638" y="151"/>
                      <a:pt x="497"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8342468" y="2830875"/>
                <a:ext cx="54869" cy="93820"/>
              </a:xfrm>
              <a:custGeom>
                <a:avLst/>
                <a:gdLst/>
                <a:ahLst/>
                <a:cxnLst/>
                <a:rect l="l" t="t" r="r" b="b"/>
                <a:pathLst>
                  <a:path w="648" h="1108" extrusionOk="0">
                    <a:moveTo>
                      <a:pt x="328" y="1"/>
                    </a:moveTo>
                    <a:cubicBezTo>
                      <a:pt x="151" y="1"/>
                      <a:pt x="1" y="151"/>
                      <a:pt x="1" y="328"/>
                    </a:cubicBezTo>
                    <a:lnTo>
                      <a:pt x="1" y="789"/>
                    </a:lnTo>
                    <a:cubicBezTo>
                      <a:pt x="1" y="966"/>
                      <a:pt x="151" y="1107"/>
                      <a:pt x="328" y="1107"/>
                    </a:cubicBezTo>
                    <a:cubicBezTo>
                      <a:pt x="505" y="1107"/>
                      <a:pt x="647" y="966"/>
                      <a:pt x="647" y="789"/>
                    </a:cubicBezTo>
                    <a:lnTo>
                      <a:pt x="647" y="328"/>
                    </a:lnTo>
                    <a:cubicBezTo>
                      <a:pt x="647" y="151"/>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8528414" y="2830875"/>
                <a:ext cx="54785" cy="93820"/>
              </a:xfrm>
              <a:custGeom>
                <a:avLst/>
                <a:gdLst/>
                <a:ahLst/>
                <a:cxnLst/>
                <a:rect l="l" t="t" r="r" b="b"/>
                <a:pathLst>
                  <a:path w="647" h="1108" extrusionOk="0">
                    <a:moveTo>
                      <a:pt x="319" y="1"/>
                    </a:moveTo>
                    <a:cubicBezTo>
                      <a:pt x="142" y="1"/>
                      <a:pt x="0" y="151"/>
                      <a:pt x="0" y="328"/>
                    </a:cubicBezTo>
                    <a:lnTo>
                      <a:pt x="0" y="789"/>
                    </a:lnTo>
                    <a:cubicBezTo>
                      <a:pt x="0" y="966"/>
                      <a:pt x="142" y="1107"/>
                      <a:pt x="319" y="1107"/>
                    </a:cubicBezTo>
                    <a:cubicBezTo>
                      <a:pt x="496" y="1107"/>
                      <a:pt x="647" y="966"/>
                      <a:pt x="647" y="789"/>
                    </a:cubicBezTo>
                    <a:lnTo>
                      <a:pt x="647" y="328"/>
                    </a:lnTo>
                    <a:cubicBezTo>
                      <a:pt x="647" y="151"/>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8250257" y="2959071"/>
                <a:ext cx="54107" cy="93058"/>
              </a:xfrm>
              <a:custGeom>
                <a:avLst/>
                <a:gdLst/>
                <a:ahLst/>
                <a:cxnLst/>
                <a:rect l="l" t="t" r="r" b="b"/>
                <a:pathLst>
                  <a:path w="639" h="1099" extrusionOk="0">
                    <a:moveTo>
                      <a:pt x="320" y="1"/>
                    </a:moveTo>
                    <a:cubicBezTo>
                      <a:pt x="142" y="1"/>
                      <a:pt x="1" y="142"/>
                      <a:pt x="1" y="319"/>
                    </a:cubicBezTo>
                    <a:lnTo>
                      <a:pt x="1" y="780"/>
                    </a:lnTo>
                    <a:cubicBezTo>
                      <a:pt x="1" y="957"/>
                      <a:pt x="142" y="1098"/>
                      <a:pt x="320" y="1098"/>
                    </a:cubicBezTo>
                    <a:cubicBezTo>
                      <a:pt x="497" y="1098"/>
                      <a:pt x="638" y="957"/>
                      <a:pt x="638" y="780"/>
                    </a:cubicBezTo>
                    <a:lnTo>
                      <a:pt x="638" y="319"/>
                    </a:lnTo>
                    <a:cubicBezTo>
                      <a:pt x="638" y="142"/>
                      <a:pt x="497"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8342468" y="2959071"/>
                <a:ext cx="54869" cy="93058"/>
              </a:xfrm>
              <a:custGeom>
                <a:avLst/>
                <a:gdLst/>
                <a:ahLst/>
                <a:cxnLst/>
                <a:rect l="l" t="t" r="r" b="b"/>
                <a:pathLst>
                  <a:path w="648" h="1099" extrusionOk="0">
                    <a:moveTo>
                      <a:pt x="328" y="1"/>
                    </a:moveTo>
                    <a:cubicBezTo>
                      <a:pt x="151" y="1"/>
                      <a:pt x="1" y="142"/>
                      <a:pt x="1" y="319"/>
                    </a:cubicBezTo>
                    <a:lnTo>
                      <a:pt x="1" y="780"/>
                    </a:lnTo>
                    <a:cubicBezTo>
                      <a:pt x="1" y="957"/>
                      <a:pt x="151" y="1098"/>
                      <a:pt x="328" y="1098"/>
                    </a:cubicBezTo>
                    <a:cubicBezTo>
                      <a:pt x="505" y="1098"/>
                      <a:pt x="647" y="957"/>
                      <a:pt x="647" y="780"/>
                    </a:cubicBezTo>
                    <a:lnTo>
                      <a:pt x="647" y="319"/>
                    </a:lnTo>
                    <a:cubicBezTo>
                      <a:pt x="647" y="142"/>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8435441" y="2959071"/>
                <a:ext cx="54785" cy="93058"/>
              </a:xfrm>
              <a:custGeom>
                <a:avLst/>
                <a:gdLst/>
                <a:ahLst/>
                <a:cxnLst/>
                <a:rect l="l" t="t" r="r" b="b"/>
                <a:pathLst>
                  <a:path w="647" h="1099" extrusionOk="0">
                    <a:moveTo>
                      <a:pt x="319" y="1"/>
                    </a:moveTo>
                    <a:cubicBezTo>
                      <a:pt x="142" y="1"/>
                      <a:pt x="1" y="142"/>
                      <a:pt x="1" y="319"/>
                    </a:cubicBezTo>
                    <a:lnTo>
                      <a:pt x="1" y="780"/>
                    </a:lnTo>
                    <a:cubicBezTo>
                      <a:pt x="1" y="957"/>
                      <a:pt x="142" y="1098"/>
                      <a:pt x="319" y="1098"/>
                    </a:cubicBezTo>
                    <a:cubicBezTo>
                      <a:pt x="505" y="1098"/>
                      <a:pt x="647" y="957"/>
                      <a:pt x="647" y="780"/>
                    </a:cubicBezTo>
                    <a:lnTo>
                      <a:pt x="647" y="319"/>
                    </a:lnTo>
                    <a:cubicBezTo>
                      <a:pt x="647" y="142"/>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8250257" y="3086506"/>
                <a:ext cx="54107" cy="93820"/>
              </a:xfrm>
              <a:custGeom>
                <a:avLst/>
                <a:gdLst/>
                <a:ahLst/>
                <a:cxnLst/>
                <a:rect l="l" t="t" r="r" b="b"/>
                <a:pathLst>
                  <a:path w="639" h="1108" extrusionOk="0">
                    <a:moveTo>
                      <a:pt x="320" y="1"/>
                    </a:moveTo>
                    <a:cubicBezTo>
                      <a:pt x="142" y="1"/>
                      <a:pt x="1" y="142"/>
                      <a:pt x="1" y="319"/>
                    </a:cubicBezTo>
                    <a:lnTo>
                      <a:pt x="1" y="780"/>
                    </a:lnTo>
                    <a:cubicBezTo>
                      <a:pt x="1" y="957"/>
                      <a:pt x="142" y="1107"/>
                      <a:pt x="320" y="1107"/>
                    </a:cubicBezTo>
                    <a:cubicBezTo>
                      <a:pt x="497" y="1107"/>
                      <a:pt x="638" y="957"/>
                      <a:pt x="638" y="780"/>
                    </a:cubicBezTo>
                    <a:lnTo>
                      <a:pt x="638" y="319"/>
                    </a:lnTo>
                    <a:cubicBezTo>
                      <a:pt x="638" y="142"/>
                      <a:pt x="497"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8528414" y="3086506"/>
                <a:ext cx="54785" cy="93820"/>
              </a:xfrm>
              <a:custGeom>
                <a:avLst/>
                <a:gdLst/>
                <a:ahLst/>
                <a:cxnLst/>
                <a:rect l="l" t="t" r="r" b="b"/>
                <a:pathLst>
                  <a:path w="647" h="1108" extrusionOk="0">
                    <a:moveTo>
                      <a:pt x="319" y="1"/>
                    </a:moveTo>
                    <a:cubicBezTo>
                      <a:pt x="142" y="1"/>
                      <a:pt x="0" y="142"/>
                      <a:pt x="0" y="319"/>
                    </a:cubicBezTo>
                    <a:lnTo>
                      <a:pt x="0" y="780"/>
                    </a:lnTo>
                    <a:cubicBezTo>
                      <a:pt x="0" y="957"/>
                      <a:pt x="142" y="1107"/>
                      <a:pt x="319" y="1107"/>
                    </a:cubicBezTo>
                    <a:cubicBezTo>
                      <a:pt x="496" y="1107"/>
                      <a:pt x="647" y="957"/>
                      <a:pt x="647" y="780"/>
                    </a:cubicBezTo>
                    <a:lnTo>
                      <a:pt x="647" y="319"/>
                    </a:lnTo>
                    <a:cubicBezTo>
                      <a:pt x="647" y="142"/>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5630165" y="2675667"/>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5726864" y="2675667"/>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5920261" y="2675667"/>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5630165" y="2808351"/>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5823562" y="2808351"/>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5920261" y="2808351"/>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5630165" y="2941798"/>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5823562" y="2941798"/>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5920261" y="2941798"/>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5630165" y="3074482"/>
                <a:ext cx="56986" cy="98308"/>
              </a:xfrm>
              <a:custGeom>
                <a:avLst/>
                <a:gdLst/>
                <a:ahLst/>
                <a:cxnLst/>
                <a:rect l="l" t="t" r="r" b="b"/>
                <a:pathLst>
                  <a:path w="673" h="1161" extrusionOk="0">
                    <a:moveTo>
                      <a:pt x="336" y="1"/>
                    </a:moveTo>
                    <a:cubicBezTo>
                      <a:pt x="151" y="1"/>
                      <a:pt x="0" y="151"/>
                      <a:pt x="0" y="337"/>
                    </a:cubicBezTo>
                    <a:lnTo>
                      <a:pt x="0" y="824"/>
                    </a:lnTo>
                    <a:cubicBezTo>
                      <a:pt x="0" y="1010"/>
                      <a:pt x="151" y="1161"/>
                      <a:pt x="336" y="1161"/>
                    </a:cubicBezTo>
                    <a:cubicBezTo>
                      <a:pt x="522" y="1161"/>
                      <a:pt x="673" y="1010"/>
                      <a:pt x="673" y="824"/>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5920261" y="3074482"/>
                <a:ext cx="57071" cy="98308"/>
              </a:xfrm>
              <a:custGeom>
                <a:avLst/>
                <a:gdLst/>
                <a:ahLst/>
                <a:cxnLst/>
                <a:rect l="l" t="t" r="r" b="b"/>
                <a:pathLst>
                  <a:path w="674" h="1161" extrusionOk="0">
                    <a:moveTo>
                      <a:pt x="337" y="1"/>
                    </a:moveTo>
                    <a:cubicBezTo>
                      <a:pt x="151" y="1"/>
                      <a:pt x="0" y="151"/>
                      <a:pt x="0" y="337"/>
                    </a:cubicBezTo>
                    <a:lnTo>
                      <a:pt x="0" y="824"/>
                    </a:lnTo>
                    <a:cubicBezTo>
                      <a:pt x="0" y="1010"/>
                      <a:pt x="151" y="1161"/>
                      <a:pt x="337" y="1161"/>
                    </a:cubicBezTo>
                    <a:cubicBezTo>
                      <a:pt x="523" y="1161"/>
                      <a:pt x="673" y="1010"/>
                      <a:pt x="673" y="824"/>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5630165" y="3207928"/>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5823562" y="3207928"/>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5920261" y="3207928"/>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5630165" y="3341375"/>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5823562" y="3341375"/>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5920261" y="3341375"/>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5630165" y="3474144"/>
                <a:ext cx="56986" cy="98223"/>
              </a:xfrm>
              <a:custGeom>
                <a:avLst/>
                <a:gdLst/>
                <a:ahLst/>
                <a:cxnLst/>
                <a:rect l="l" t="t" r="r" b="b"/>
                <a:pathLst>
                  <a:path w="673" h="1160" extrusionOk="0">
                    <a:moveTo>
                      <a:pt x="336" y="0"/>
                    </a:moveTo>
                    <a:cubicBezTo>
                      <a:pt x="151" y="0"/>
                      <a:pt x="0" y="151"/>
                      <a:pt x="0" y="336"/>
                    </a:cubicBezTo>
                    <a:lnTo>
                      <a:pt x="0" y="823"/>
                    </a:lnTo>
                    <a:cubicBezTo>
                      <a:pt x="0" y="1009"/>
                      <a:pt x="151" y="1160"/>
                      <a:pt x="336" y="1160"/>
                    </a:cubicBezTo>
                    <a:cubicBezTo>
                      <a:pt x="522" y="1160"/>
                      <a:pt x="673" y="1009"/>
                      <a:pt x="673" y="823"/>
                    </a:cubicBezTo>
                    <a:lnTo>
                      <a:pt x="673" y="336"/>
                    </a:lnTo>
                    <a:cubicBezTo>
                      <a:pt x="673" y="151"/>
                      <a:pt x="522" y="0"/>
                      <a:pt x="336"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3"/>
              <p:cNvSpPr/>
              <p:nvPr/>
            </p:nvSpPr>
            <p:spPr>
              <a:xfrm>
                <a:off x="5726864" y="3474144"/>
                <a:ext cx="57071" cy="98223"/>
              </a:xfrm>
              <a:custGeom>
                <a:avLst/>
                <a:gdLst/>
                <a:ahLst/>
                <a:cxnLst/>
                <a:rect l="l" t="t" r="r" b="b"/>
                <a:pathLst>
                  <a:path w="674" h="1160" extrusionOk="0">
                    <a:moveTo>
                      <a:pt x="337" y="0"/>
                    </a:moveTo>
                    <a:cubicBezTo>
                      <a:pt x="151" y="0"/>
                      <a:pt x="0" y="151"/>
                      <a:pt x="0" y="336"/>
                    </a:cubicBezTo>
                    <a:lnTo>
                      <a:pt x="0" y="823"/>
                    </a:lnTo>
                    <a:cubicBezTo>
                      <a:pt x="0" y="1009"/>
                      <a:pt x="151" y="1160"/>
                      <a:pt x="337" y="1160"/>
                    </a:cubicBezTo>
                    <a:cubicBezTo>
                      <a:pt x="523" y="1160"/>
                      <a:pt x="673" y="1009"/>
                      <a:pt x="673" y="823"/>
                    </a:cubicBezTo>
                    <a:lnTo>
                      <a:pt x="673" y="336"/>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3"/>
              <p:cNvSpPr/>
              <p:nvPr/>
            </p:nvSpPr>
            <p:spPr>
              <a:xfrm>
                <a:off x="5823562" y="3474144"/>
                <a:ext cx="57071" cy="98223"/>
              </a:xfrm>
              <a:custGeom>
                <a:avLst/>
                <a:gdLst/>
                <a:ahLst/>
                <a:cxnLst/>
                <a:rect l="l" t="t" r="r" b="b"/>
                <a:pathLst>
                  <a:path w="674" h="1160" extrusionOk="0">
                    <a:moveTo>
                      <a:pt x="337" y="0"/>
                    </a:moveTo>
                    <a:cubicBezTo>
                      <a:pt x="151" y="0"/>
                      <a:pt x="0" y="151"/>
                      <a:pt x="0" y="336"/>
                    </a:cubicBezTo>
                    <a:lnTo>
                      <a:pt x="0" y="823"/>
                    </a:lnTo>
                    <a:cubicBezTo>
                      <a:pt x="0" y="1009"/>
                      <a:pt x="151" y="1160"/>
                      <a:pt x="337" y="1160"/>
                    </a:cubicBezTo>
                    <a:cubicBezTo>
                      <a:pt x="523" y="1160"/>
                      <a:pt x="673" y="1009"/>
                      <a:pt x="673" y="823"/>
                    </a:cubicBezTo>
                    <a:lnTo>
                      <a:pt x="673" y="336"/>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6599437" y="2324862"/>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6793681" y="2324862"/>
                <a:ext cx="56986" cy="97546"/>
              </a:xfrm>
              <a:custGeom>
                <a:avLst/>
                <a:gdLst/>
                <a:ahLst/>
                <a:cxnLst/>
                <a:rect l="l" t="t" r="r" b="b"/>
                <a:pathLst>
                  <a:path w="673" h="1152" extrusionOk="0">
                    <a:moveTo>
                      <a:pt x="336" y="0"/>
                    </a:moveTo>
                    <a:cubicBezTo>
                      <a:pt x="151" y="0"/>
                      <a:pt x="0" y="151"/>
                      <a:pt x="0" y="337"/>
                    </a:cubicBezTo>
                    <a:lnTo>
                      <a:pt x="0" y="815"/>
                    </a:lnTo>
                    <a:cubicBezTo>
                      <a:pt x="0" y="1001"/>
                      <a:pt x="151" y="1151"/>
                      <a:pt x="336" y="1151"/>
                    </a:cubicBezTo>
                    <a:cubicBezTo>
                      <a:pt x="522" y="1151"/>
                      <a:pt x="673" y="1001"/>
                      <a:pt x="673" y="815"/>
                    </a:cubicBezTo>
                    <a:lnTo>
                      <a:pt x="673" y="337"/>
                    </a:lnTo>
                    <a:cubicBezTo>
                      <a:pt x="673" y="151"/>
                      <a:pt x="522" y="0"/>
                      <a:pt x="336"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6890380" y="2324862"/>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6599437"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6696898"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6890380" y="2458309"/>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6599437"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6696898"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6599437" y="272443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6696898" y="272443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6890380" y="2724439"/>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6599437" y="2857124"/>
                <a:ext cx="57071" cy="98308"/>
              </a:xfrm>
              <a:custGeom>
                <a:avLst/>
                <a:gdLst/>
                <a:ahLst/>
                <a:cxnLst/>
                <a:rect l="l" t="t" r="r" b="b"/>
                <a:pathLst>
                  <a:path w="674" h="1161" extrusionOk="0">
                    <a:moveTo>
                      <a:pt x="337" y="0"/>
                    </a:moveTo>
                    <a:cubicBezTo>
                      <a:pt x="151" y="0"/>
                      <a:pt x="1" y="151"/>
                      <a:pt x="1" y="337"/>
                    </a:cubicBezTo>
                    <a:lnTo>
                      <a:pt x="1" y="824"/>
                    </a:lnTo>
                    <a:cubicBezTo>
                      <a:pt x="1" y="1010"/>
                      <a:pt x="151" y="1160"/>
                      <a:pt x="337" y="1160"/>
                    </a:cubicBezTo>
                    <a:cubicBezTo>
                      <a:pt x="523" y="1160"/>
                      <a:pt x="674" y="1010"/>
                      <a:pt x="674" y="824"/>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6793681" y="2857124"/>
                <a:ext cx="56986" cy="98308"/>
              </a:xfrm>
              <a:custGeom>
                <a:avLst/>
                <a:gdLst/>
                <a:ahLst/>
                <a:cxnLst/>
                <a:rect l="l" t="t" r="r" b="b"/>
                <a:pathLst>
                  <a:path w="673" h="1161" extrusionOk="0">
                    <a:moveTo>
                      <a:pt x="336" y="0"/>
                    </a:moveTo>
                    <a:cubicBezTo>
                      <a:pt x="151" y="0"/>
                      <a:pt x="0" y="151"/>
                      <a:pt x="0" y="337"/>
                    </a:cubicBezTo>
                    <a:lnTo>
                      <a:pt x="0" y="824"/>
                    </a:lnTo>
                    <a:cubicBezTo>
                      <a:pt x="0" y="1010"/>
                      <a:pt x="151" y="1160"/>
                      <a:pt x="336" y="1160"/>
                    </a:cubicBezTo>
                    <a:cubicBezTo>
                      <a:pt x="522" y="1160"/>
                      <a:pt x="673" y="1010"/>
                      <a:pt x="673" y="824"/>
                    </a:cubicBezTo>
                    <a:lnTo>
                      <a:pt x="673" y="337"/>
                    </a:lnTo>
                    <a:cubicBezTo>
                      <a:pt x="673" y="151"/>
                      <a:pt x="522" y="0"/>
                      <a:pt x="336"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6890380" y="2857124"/>
                <a:ext cx="57071" cy="98308"/>
              </a:xfrm>
              <a:custGeom>
                <a:avLst/>
                <a:gdLst/>
                <a:ahLst/>
                <a:cxnLst/>
                <a:rect l="l" t="t" r="r" b="b"/>
                <a:pathLst>
                  <a:path w="674" h="1161" extrusionOk="0">
                    <a:moveTo>
                      <a:pt x="337" y="0"/>
                    </a:moveTo>
                    <a:cubicBezTo>
                      <a:pt x="151" y="0"/>
                      <a:pt x="0" y="151"/>
                      <a:pt x="0" y="337"/>
                    </a:cubicBezTo>
                    <a:lnTo>
                      <a:pt x="0" y="824"/>
                    </a:lnTo>
                    <a:cubicBezTo>
                      <a:pt x="0" y="1010"/>
                      <a:pt x="151" y="1160"/>
                      <a:pt x="337" y="1160"/>
                    </a:cubicBezTo>
                    <a:cubicBezTo>
                      <a:pt x="523" y="1160"/>
                      <a:pt x="673" y="1010"/>
                      <a:pt x="673" y="824"/>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2" name="Google Shape;1912;p43"/>
            <p:cNvGrpSpPr/>
            <p:nvPr/>
          </p:nvGrpSpPr>
          <p:grpSpPr>
            <a:xfrm>
              <a:off x="49" y="3796789"/>
              <a:ext cx="4572038" cy="1346836"/>
              <a:chOff x="5071650" y="2144168"/>
              <a:chExt cx="4072359" cy="1694347"/>
            </a:xfrm>
          </p:grpSpPr>
          <p:sp>
            <p:nvSpPr>
              <p:cNvPr id="1913" name="Google Shape;1913;p43"/>
              <p:cNvSpPr/>
              <p:nvPr/>
            </p:nvSpPr>
            <p:spPr>
              <a:xfrm>
                <a:off x="5071650" y="2144168"/>
                <a:ext cx="4072359" cy="1694347"/>
              </a:xfrm>
              <a:custGeom>
                <a:avLst/>
                <a:gdLst/>
                <a:ahLst/>
                <a:cxnLst/>
                <a:rect l="l" t="t" r="r" b="b"/>
                <a:pathLst>
                  <a:path w="48094" h="20010" extrusionOk="0">
                    <a:moveTo>
                      <a:pt x="39381" y="1"/>
                    </a:moveTo>
                    <a:lnTo>
                      <a:pt x="36654" y="1293"/>
                    </a:lnTo>
                    <a:lnTo>
                      <a:pt x="36654" y="5835"/>
                    </a:lnTo>
                    <a:lnTo>
                      <a:pt x="36105" y="5835"/>
                    </a:lnTo>
                    <a:lnTo>
                      <a:pt x="36105" y="2364"/>
                    </a:lnTo>
                    <a:lnTo>
                      <a:pt x="31351" y="2364"/>
                    </a:lnTo>
                    <a:lnTo>
                      <a:pt x="31351" y="6933"/>
                    </a:lnTo>
                    <a:lnTo>
                      <a:pt x="30953" y="6933"/>
                    </a:lnTo>
                    <a:lnTo>
                      <a:pt x="30953" y="6021"/>
                    </a:lnTo>
                    <a:lnTo>
                      <a:pt x="28544" y="4773"/>
                    </a:lnTo>
                    <a:lnTo>
                      <a:pt x="28544" y="1709"/>
                    </a:lnTo>
                    <a:lnTo>
                      <a:pt x="23152" y="1709"/>
                    </a:lnTo>
                    <a:lnTo>
                      <a:pt x="23152" y="4277"/>
                    </a:lnTo>
                    <a:lnTo>
                      <a:pt x="22763" y="4277"/>
                    </a:lnTo>
                    <a:lnTo>
                      <a:pt x="22763" y="417"/>
                    </a:lnTo>
                    <a:lnTo>
                      <a:pt x="20018" y="417"/>
                    </a:lnTo>
                    <a:lnTo>
                      <a:pt x="17353" y="1683"/>
                    </a:lnTo>
                    <a:lnTo>
                      <a:pt x="17353" y="6127"/>
                    </a:lnTo>
                    <a:lnTo>
                      <a:pt x="16813" y="6127"/>
                    </a:lnTo>
                    <a:lnTo>
                      <a:pt x="16813" y="2736"/>
                    </a:lnTo>
                    <a:lnTo>
                      <a:pt x="12156" y="2736"/>
                    </a:lnTo>
                    <a:lnTo>
                      <a:pt x="12156" y="7207"/>
                    </a:lnTo>
                    <a:lnTo>
                      <a:pt x="11767" y="7207"/>
                    </a:lnTo>
                    <a:lnTo>
                      <a:pt x="11767" y="6304"/>
                    </a:lnTo>
                    <a:lnTo>
                      <a:pt x="7774" y="4233"/>
                    </a:lnTo>
                    <a:lnTo>
                      <a:pt x="5879" y="4233"/>
                    </a:lnTo>
                    <a:lnTo>
                      <a:pt x="5879" y="7207"/>
                    </a:lnTo>
                    <a:lnTo>
                      <a:pt x="5401" y="7207"/>
                    </a:lnTo>
                    <a:lnTo>
                      <a:pt x="5401" y="1355"/>
                    </a:lnTo>
                    <a:lnTo>
                      <a:pt x="0" y="1355"/>
                    </a:lnTo>
                    <a:lnTo>
                      <a:pt x="0" y="20010"/>
                    </a:lnTo>
                    <a:lnTo>
                      <a:pt x="48093" y="20010"/>
                    </a:lnTo>
                    <a:lnTo>
                      <a:pt x="48093" y="1320"/>
                    </a:lnTo>
                    <a:lnTo>
                      <a:pt x="42578" y="1320"/>
                    </a:lnTo>
                    <a:lnTo>
                      <a:pt x="42578" y="3940"/>
                    </a:lnTo>
                    <a:lnTo>
                      <a:pt x="42179" y="3940"/>
                    </a:lnTo>
                    <a:lnTo>
                      <a:pt x="42179"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5124826" y="2324862"/>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5318985" y="2324862"/>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5415684" y="2324862"/>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5124826"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a:off x="5221524"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a:off x="5415684"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a:off x="5124826"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a:off x="5221524"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a:off x="5318985"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a:off x="5124826" y="272443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a:off x="5415684" y="272443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a:off x="5124826" y="2857124"/>
                <a:ext cx="57071" cy="98308"/>
              </a:xfrm>
              <a:custGeom>
                <a:avLst/>
                <a:gdLst/>
                <a:ahLst/>
                <a:cxnLst/>
                <a:rect l="l" t="t" r="r" b="b"/>
                <a:pathLst>
                  <a:path w="674" h="1161" extrusionOk="0">
                    <a:moveTo>
                      <a:pt x="337" y="0"/>
                    </a:moveTo>
                    <a:cubicBezTo>
                      <a:pt x="151" y="0"/>
                      <a:pt x="1" y="151"/>
                      <a:pt x="1" y="337"/>
                    </a:cubicBezTo>
                    <a:lnTo>
                      <a:pt x="1" y="824"/>
                    </a:lnTo>
                    <a:cubicBezTo>
                      <a:pt x="1" y="1010"/>
                      <a:pt x="151" y="1160"/>
                      <a:pt x="337" y="1160"/>
                    </a:cubicBezTo>
                    <a:cubicBezTo>
                      <a:pt x="523" y="1160"/>
                      <a:pt x="674" y="1010"/>
                      <a:pt x="674" y="824"/>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a:off x="5318985" y="2857124"/>
                <a:ext cx="57071" cy="98308"/>
              </a:xfrm>
              <a:custGeom>
                <a:avLst/>
                <a:gdLst/>
                <a:ahLst/>
                <a:cxnLst/>
                <a:rect l="l" t="t" r="r" b="b"/>
                <a:pathLst>
                  <a:path w="674" h="1161" extrusionOk="0">
                    <a:moveTo>
                      <a:pt x="337" y="0"/>
                    </a:moveTo>
                    <a:cubicBezTo>
                      <a:pt x="151" y="0"/>
                      <a:pt x="1" y="151"/>
                      <a:pt x="1" y="337"/>
                    </a:cubicBezTo>
                    <a:lnTo>
                      <a:pt x="1" y="824"/>
                    </a:lnTo>
                    <a:cubicBezTo>
                      <a:pt x="1" y="1010"/>
                      <a:pt x="151" y="1160"/>
                      <a:pt x="337" y="1160"/>
                    </a:cubicBezTo>
                    <a:cubicBezTo>
                      <a:pt x="523" y="1160"/>
                      <a:pt x="674" y="1010"/>
                      <a:pt x="674" y="824"/>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a:off x="5415684" y="2857124"/>
                <a:ext cx="57071" cy="98308"/>
              </a:xfrm>
              <a:custGeom>
                <a:avLst/>
                <a:gdLst/>
                <a:ahLst/>
                <a:cxnLst/>
                <a:rect l="l" t="t" r="r" b="b"/>
                <a:pathLst>
                  <a:path w="674" h="1161" extrusionOk="0">
                    <a:moveTo>
                      <a:pt x="337" y="0"/>
                    </a:moveTo>
                    <a:cubicBezTo>
                      <a:pt x="151" y="0"/>
                      <a:pt x="1" y="151"/>
                      <a:pt x="1" y="337"/>
                    </a:cubicBezTo>
                    <a:lnTo>
                      <a:pt x="1" y="824"/>
                    </a:lnTo>
                    <a:cubicBezTo>
                      <a:pt x="1" y="1010"/>
                      <a:pt x="151" y="1160"/>
                      <a:pt x="337" y="1160"/>
                    </a:cubicBezTo>
                    <a:cubicBezTo>
                      <a:pt x="523" y="1160"/>
                      <a:pt x="674" y="1010"/>
                      <a:pt x="674" y="824"/>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a:off x="5124826" y="2990570"/>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3"/>
              <p:cNvSpPr/>
              <p:nvPr/>
            </p:nvSpPr>
            <p:spPr>
              <a:xfrm>
                <a:off x="5318985" y="2990570"/>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3"/>
              <p:cNvSpPr/>
              <p:nvPr/>
            </p:nvSpPr>
            <p:spPr>
              <a:xfrm>
                <a:off x="5415684" y="2990570"/>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3"/>
              <p:cNvSpPr/>
              <p:nvPr/>
            </p:nvSpPr>
            <p:spPr>
              <a:xfrm>
                <a:off x="5221524"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3"/>
              <p:cNvSpPr/>
              <p:nvPr/>
            </p:nvSpPr>
            <p:spPr>
              <a:xfrm>
                <a:off x="5318985"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3"/>
              <p:cNvSpPr/>
              <p:nvPr/>
            </p:nvSpPr>
            <p:spPr>
              <a:xfrm>
                <a:off x="5415684"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3"/>
              <p:cNvSpPr/>
              <p:nvPr/>
            </p:nvSpPr>
            <p:spPr>
              <a:xfrm>
                <a:off x="6147443" y="2427572"/>
                <a:ext cx="50297" cy="87808"/>
              </a:xfrm>
              <a:custGeom>
                <a:avLst/>
                <a:gdLst/>
                <a:ahLst/>
                <a:cxnLst/>
                <a:rect l="l" t="t" r="r" b="b"/>
                <a:pathLst>
                  <a:path w="594" h="1037" extrusionOk="0">
                    <a:moveTo>
                      <a:pt x="292" y="0"/>
                    </a:moveTo>
                    <a:cubicBezTo>
                      <a:pt x="133" y="0"/>
                      <a:pt x="0" y="142"/>
                      <a:pt x="0" y="301"/>
                    </a:cubicBezTo>
                    <a:lnTo>
                      <a:pt x="0" y="735"/>
                    </a:lnTo>
                    <a:cubicBezTo>
                      <a:pt x="0" y="894"/>
                      <a:pt x="133" y="1036"/>
                      <a:pt x="292" y="1036"/>
                    </a:cubicBezTo>
                    <a:cubicBezTo>
                      <a:pt x="461" y="1036"/>
                      <a:pt x="593" y="894"/>
                      <a:pt x="593" y="735"/>
                    </a:cubicBezTo>
                    <a:lnTo>
                      <a:pt x="593" y="301"/>
                    </a:lnTo>
                    <a:cubicBezTo>
                      <a:pt x="593" y="142"/>
                      <a:pt x="461" y="0"/>
                      <a:pt x="29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3"/>
              <p:cNvSpPr/>
              <p:nvPr/>
            </p:nvSpPr>
            <p:spPr>
              <a:xfrm>
                <a:off x="6319841" y="2427572"/>
                <a:ext cx="51059" cy="87808"/>
              </a:xfrm>
              <a:custGeom>
                <a:avLst/>
                <a:gdLst/>
                <a:ahLst/>
                <a:cxnLst/>
                <a:rect l="l" t="t" r="r" b="b"/>
                <a:pathLst>
                  <a:path w="603" h="1037" extrusionOk="0">
                    <a:moveTo>
                      <a:pt x="301" y="0"/>
                    </a:moveTo>
                    <a:cubicBezTo>
                      <a:pt x="133" y="0"/>
                      <a:pt x="0" y="142"/>
                      <a:pt x="0" y="301"/>
                    </a:cubicBezTo>
                    <a:lnTo>
                      <a:pt x="0" y="735"/>
                    </a:lnTo>
                    <a:cubicBezTo>
                      <a:pt x="0" y="894"/>
                      <a:pt x="133" y="1036"/>
                      <a:pt x="301" y="1036"/>
                    </a:cubicBezTo>
                    <a:cubicBezTo>
                      <a:pt x="461" y="1036"/>
                      <a:pt x="603" y="894"/>
                      <a:pt x="603" y="735"/>
                    </a:cubicBezTo>
                    <a:lnTo>
                      <a:pt x="603" y="301"/>
                    </a:lnTo>
                    <a:cubicBezTo>
                      <a:pt x="603" y="142"/>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3"/>
              <p:cNvSpPr/>
              <p:nvPr/>
            </p:nvSpPr>
            <p:spPr>
              <a:xfrm>
                <a:off x="6406040" y="2427572"/>
                <a:ext cx="51059" cy="87808"/>
              </a:xfrm>
              <a:custGeom>
                <a:avLst/>
                <a:gdLst/>
                <a:ahLst/>
                <a:cxnLst/>
                <a:rect l="l" t="t" r="r" b="b"/>
                <a:pathLst>
                  <a:path w="603" h="1037" extrusionOk="0">
                    <a:moveTo>
                      <a:pt x="302" y="0"/>
                    </a:moveTo>
                    <a:cubicBezTo>
                      <a:pt x="133" y="0"/>
                      <a:pt x="1" y="142"/>
                      <a:pt x="1" y="301"/>
                    </a:cubicBezTo>
                    <a:lnTo>
                      <a:pt x="1" y="735"/>
                    </a:lnTo>
                    <a:cubicBezTo>
                      <a:pt x="1" y="894"/>
                      <a:pt x="133" y="1036"/>
                      <a:pt x="302" y="1036"/>
                    </a:cubicBezTo>
                    <a:cubicBezTo>
                      <a:pt x="461" y="1036"/>
                      <a:pt x="603" y="894"/>
                      <a:pt x="603" y="735"/>
                    </a:cubicBezTo>
                    <a:lnTo>
                      <a:pt x="603" y="301"/>
                    </a:lnTo>
                    <a:cubicBezTo>
                      <a:pt x="603" y="142"/>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3"/>
              <p:cNvSpPr/>
              <p:nvPr/>
            </p:nvSpPr>
            <p:spPr>
              <a:xfrm>
                <a:off x="6147443" y="2546708"/>
                <a:ext cx="50297" cy="87046"/>
              </a:xfrm>
              <a:custGeom>
                <a:avLst/>
                <a:gdLst/>
                <a:ahLst/>
                <a:cxnLst/>
                <a:rect l="l" t="t" r="r" b="b"/>
                <a:pathLst>
                  <a:path w="594" h="1028" extrusionOk="0">
                    <a:moveTo>
                      <a:pt x="292" y="1"/>
                    </a:moveTo>
                    <a:cubicBezTo>
                      <a:pt x="133" y="1"/>
                      <a:pt x="0" y="134"/>
                      <a:pt x="0" y="302"/>
                    </a:cubicBezTo>
                    <a:lnTo>
                      <a:pt x="0" y="727"/>
                    </a:lnTo>
                    <a:cubicBezTo>
                      <a:pt x="0" y="895"/>
                      <a:pt x="133" y="1028"/>
                      <a:pt x="292" y="1028"/>
                    </a:cubicBezTo>
                    <a:cubicBezTo>
                      <a:pt x="461" y="1028"/>
                      <a:pt x="593" y="895"/>
                      <a:pt x="593" y="727"/>
                    </a:cubicBezTo>
                    <a:lnTo>
                      <a:pt x="593" y="302"/>
                    </a:lnTo>
                    <a:cubicBezTo>
                      <a:pt x="593" y="134"/>
                      <a:pt x="461" y="1"/>
                      <a:pt x="29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3"/>
              <p:cNvSpPr/>
              <p:nvPr/>
            </p:nvSpPr>
            <p:spPr>
              <a:xfrm>
                <a:off x="6233642" y="2546708"/>
                <a:ext cx="50297" cy="87046"/>
              </a:xfrm>
              <a:custGeom>
                <a:avLst/>
                <a:gdLst/>
                <a:ahLst/>
                <a:cxnLst/>
                <a:rect l="l" t="t" r="r" b="b"/>
                <a:pathLst>
                  <a:path w="594" h="1028" extrusionOk="0">
                    <a:moveTo>
                      <a:pt x="301" y="1"/>
                    </a:moveTo>
                    <a:cubicBezTo>
                      <a:pt x="133" y="1"/>
                      <a:pt x="0" y="134"/>
                      <a:pt x="0" y="302"/>
                    </a:cubicBezTo>
                    <a:lnTo>
                      <a:pt x="0" y="727"/>
                    </a:lnTo>
                    <a:cubicBezTo>
                      <a:pt x="0" y="895"/>
                      <a:pt x="133" y="1028"/>
                      <a:pt x="301" y="1028"/>
                    </a:cubicBezTo>
                    <a:cubicBezTo>
                      <a:pt x="461" y="1028"/>
                      <a:pt x="593" y="895"/>
                      <a:pt x="593" y="727"/>
                    </a:cubicBezTo>
                    <a:lnTo>
                      <a:pt x="593" y="302"/>
                    </a:lnTo>
                    <a:cubicBezTo>
                      <a:pt x="593"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3"/>
              <p:cNvSpPr/>
              <p:nvPr/>
            </p:nvSpPr>
            <p:spPr>
              <a:xfrm>
                <a:off x="6406040" y="2546708"/>
                <a:ext cx="51059" cy="87046"/>
              </a:xfrm>
              <a:custGeom>
                <a:avLst/>
                <a:gdLst/>
                <a:ahLst/>
                <a:cxnLst/>
                <a:rect l="l" t="t" r="r" b="b"/>
                <a:pathLst>
                  <a:path w="603" h="1028" extrusionOk="0">
                    <a:moveTo>
                      <a:pt x="302" y="1"/>
                    </a:moveTo>
                    <a:cubicBezTo>
                      <a:pt x="133" y="1"/>
                      <a:pt x="1" y="134"/>
                      <a:pt x="1" y="302"/>
                    </a:cubicBezTo>
                    <a:lnTo>
                      <a:pt x="1" y="727"/>
                    </a:lnTo>
                    <a:cubicBezTo>
                      <a:pt x="1" y="895"/>
                      <a:pt x="133" y="1028"/>
                      <a:pt x="302" y="1028"/>
                    </a:cubicBezTo>
                    <a:cubicBezTo>
                      <a:pt x="461" y="1028"/>
                      <a:pt x="603" y="895"/>
                      <a:pt x="603" y="727"/>
                    </a:cubicBezTo>
                    <a:lnTo>
                      <a:pt x="603" y="302"/>
                    </a:lnTo>
                    <a:cubicBezTo>
                      <a:pt x="603" y="134"/>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3"/>
              <p:cNvSpPr/>
              <p:nvPr/>
            </p:nvSpPr>
            <p:spPr>
              <a:xfrm>
                <a:off x="6147443" y="2665167"/>
                <a:ext cx="50297" cy="87046"/>
              </a:xfrm>
              <a:custGeom>
                <a:avLst/>
                <a:gdLst/>
                <a:ahLst/>
                <a:cxnLst/>
                <a:rect l="l" t="t" r="r" b="b"/>
                <a:pathLst>
                  <a:path w="594" h="1028" extrusionOk="0">
                    <a:moveTo>
                      <a:pt x="292" y="1"/>
                    </a:moveTo>
                    <a:cubicBezTo>
                      <a:pt x="133" y="1"/>
                      <a:pt x="0" y="134"/>
                      <a:pt x="0" y="302"/>
                    </a:cubicBezTo>
                    <a:lnTo>
                      <a:pt x="0" y="727"/>
                    </a:lnTo>
                    <a:cubicBezTo>
                      <a:pt x="0" y="895"/>
                      <a:pt x="133" y="1028"/>
                      <a:pt x="292" y="1028"/>
                    </a:cubicBezTo>
                    <a:cubicBezTo>
                      <a:pt x="461" y="1028"/>
                      <a:pt x="593" y="895"/>
                      <a:pt x="593" y="727"/>
                    </a:cubicBezTo>
                    <a:lnTo>
                      <a:pt x="593" y="302"/>
                    </a:lnTo>
                    <a:cubicBezTo>
                      <a:pt x="593" y="134"/>
                      <a:pt x="461" y="1"/>
                      <a:pt x="29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3"/>
              <p:cNvSpPr/>
              <p:nvPr/>
            </p:nvSpPr>
            <p:spPr>
              <a:xfrm>
                <a:off x="6233642" y="2665167"/>
                <a:ext cx="50297" cy="87046"/>
              </a:xfrm>
              <a:custGeom>
                <a:avLst/>
                <a:gdLst/>
                <a:ahLst/>
                <a:cxnLst/>
                <a:rect l="l" t="t" r="r" b="b"/>
                <a:pathLst>
                  <a:path w="594" h="1028" extrusionOk="0">
                    <a:moveTo>
                      <a:pt x="301" y="1"/>
                    </a:moveTo>
                    <a:cubicBezTo>
                      <a:pt x="133" y="1"/>
                      <a:pt x="0" y="134"/>
                      <a:pt x="0" y="302"/>
                    </a:cubicBezTo>
                    <a:lnTo>
                      <a:pt x="0" y="727"/>
                    </a:lnTo>
                    <a:cubicBezTo>
                      <a:pt x="0" y="895"/>
                      <a:pt x="133" y="1028"/>
                      <a:pt x="301" y="1028"/>
                    </a:cubicBezTo>
                    <a:cubicBezTo>
                      <a:pt x="461" y="1028"/>
                      <a:pt x="593" y="895"/>
                      <a:pt x="593" y="727"/>
                    </a:cubicBezTo>
                    <a:lnTo>
                      <a:pt x="593" y="302"/>
                    </a:lnTo>
                    <a:cubicBezTo>
                      <a:pt x="593"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3"/>
              <p:cNvSpPr/>
              <p:nvPr/>
            </p:nvSpPr>
            <p:spPr>
              <a:xfrm>
                <a:off x="6147443" y="2783626"/>
                <a:ext cx="50297" cy="87046"/>
              </a:xfrm>
              <a:custGeom>
                <a:avLst/>
                <a:gdLst/>
                <a:ahLst/>
                <a:cxnLst/>
                <a:rect l="l" t="t" r="r" b="b"/>
                <a:pathLst>
                  <a:path w="594" h="1028" extrusionOk="0">
                    <a:moveTo>
                      <a:pt x="292" y="1"/>
                    </a:moveTo>
                    <a:cubicBezTo>
                      <a:pt x="133" y="1"/>
                      <a:pt x="0" y="134"/>
                      <a:pt x="0" y="302"/>
                    </a:cubicBezTo>
                    <a:lnTo>
                      <a:pt x="0" y="727"/>
                    </a:lnTo>
                    <a:cubicBezTo>
                      <a:pt x="0" y="895"/>
                      <a:pt x="133" y="1028"/>
                      <a:pt x="292" y="1028"/>
                    </a:cubicBezTo>
                    <a:cubicBezTo>
                      <a:pt x="461" y="1028"/>
                      <a:pt x="593" y="895"/>
                      <a:pt x="593" y="727"/>
                    </a:cubicBezTo>
                    <a:lnTo>
                      <a:pt x="593" y="302"/>
                    </a:lnTo>
                    <a:cubicBezTo>
                      <a:pt x="593" y="134"/>
                      <a:pt x="461" y="1"/>
                      <a:pt x="29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3"/>
              <p:cNvSpPr/>
              <p:nvPr/>
            </p:nvSpPr>
            <p:spPr>
              <a:xfrm>
                <a:off x="6233642" y="2783626"/>
                <a:ext cx="50297" cy="87046"/>
              </a:xfrm>
              <a:custGeom>
                <a:avLst/>
                <a:gdLst/>
                <a:ahLst/>
                <a:cxnLst/>
                <a:rect l="l" t="t" r="r" b="b"/>
                <a:pathLst>
                  <a:path w="594" h="1028" extrusionOk="0">
                    <a:moveTo>
                      <a:pt x="301" y="1"/>
                    </a:moveTo>
                    <a:cubicBezTo>
                      <a:pt x="133" y="1"/>
                      <a:pt x="0" y="134"/>
                      <a:pt x="0" y="302"/>
                    </a:cubicBezTo>
                    <a:lnTo>
                      <a:pt x="0" y="727"/>
                    </a:lnTo>
                    <a:cubicBezTo>
                      <a:pt x="0" y="895"/>
                      <a:pt x="133" y="1028"/>
                      <a:pt x="301" y="1028"/>
                    </a:cubicBezTo>
                    <a:cubicBezTo>
                      <a:pt x="461" y="1028"/>
                      <a:pt x="593" y="895"/>
                      <a:pt x="593" y="727"/>
                    </a:cubicBezTo>
                    <a:lnTo>
                      <a:pt x="593" y="302"/>
                    </a:lnTo>
                    <a:cubicBezTo>
                      <a:pt x="593"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3"/>
              <p:cNvSpPr/>
              <p:nvPr/>
            </p:nvSpPr>
            <p:spPr>
              <a:xfrm>
                <a:off x="6406040" y="2783626"/>
                <a:ext cx="51059" cy="87046"/>
              </a:xfrm>
              <a:custGeom>
                <a:avLst/>
                <a:gdLst/>
                <a:ahLst/>
                <a:cxnLst/>
                <a:rect l="l" t="t" r="r" b="b"/>
                <a:pathLst>
                  <a:path w="603" h="1028" extrusionOk="0">
                    <a:moveTo>
                      <a:pt x="302" y="1"/>
                    </a:moveTo>
                    <a:cubicBezTo>
                      <a:pt x="133" y="1"/>
                      <a:pt x="1" y="134"/>
                      <a:pt x="1" y="302"/>
                    </a:cubicBezTo>
                    <a:lnTo>
                      <a:pt x="1" y="727"/>
                    </a:lnTo>
                    <a:cubicBezTo>
                      <a:pt x="1" y="895"/>
                      <a:pt x="133" y="1028"/>
                      <a:pt x="302" y="1028"/>
                    </a:cubicBezTo>
                    <a:cubicBezTo>
                      <a:pt x="461" y="1028"/>
                      <a:pt x="603" y="895"/>
                      <a:pt x="603" y="727"/>
                    </a:cubicBezTo>
                    <a:lnTo>
                      <a:pt x="603" y="302"/>
                    </a:lnTo>
                    <a:cubicBezTo>
                      <a:pt x="603" y="134"/>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3"/>
              <p:cNvSpPr/>
              <p:nvPr/>
            </p:nvSpPr>
            <p:spPr>
              <a:xfrm>
                <a:off x="6147443" y="2902086"/>
                <a:ext cx="50297" cy="87808"/>
              </a:xfrm>
              <a:custGeom>
                <a:avLst/>
                <a:gdLst/>
                <a:ahLst/>
                <a:cxnLst/>
                <a:rect l="l" t="t" r="r" b="b"/>
                <a:pathLst>
                  <a:path w="594" h="1037" extrusionOk="0">
                    <a:moveTo>
                      <a:pt x="292" y="1"/>
                    </a:moveTo>
                    <a:cubicBezTo>
                      <a:pt x="133" y="1"/>
                      <a:pt x="0" y="142"/>
                      <a:pt x="0" y="302"/>
                    </a:cubicBezTo>
                    <a:lnTo>
                      <a:pt x="0" y="735"/>
                    </a:lnTo>
                    <a:cubicBezTo>
                      <a:pt x="0" y="895"/>
                      <a:pt x="133" y="1037"/>
                      <a:pt x="292" y="1037"/>
                    </a:cubicBezTo>
                    <a:cubicBezTo>
                      <a:pt x="461" y="1037"/>
                      <a:pt x="593" y="895"/>
                      <a:pt x="593" y="735"/>
                    </a:cubicBezTo>
                    <a:lnTo>
                      <a:pt x="593" y="302"/>
                    </a:lnTo>
                    <a:cubicBezTo>
                      <a:pt x="593" y="142"/>
                      <a:pt x="461" y="1"/>
                      <a:pt x="29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3"/>
              <p:cNvSpPr/>
              <p:nvPr/>
            </p:nvSpPr>
            <p:spPr>
              <a:xfrm>
                <a:off x="6319841" y="2902086"/>
                <a:ext cx="51059" cy="87808"/>
              </a:xfrm>
              <a:custGeom>
                <a:avLst/>
                <a:gdLst/>
                <a:ahLst/>
                <a:cxnLst/>
                <a:rect l="l" t="t" r="r" b="b"/>
                <a:pathLst>
                  <a:path w="603" h="1037" extrusionOk="0">
                    <a:moveTo>
                      <a:pt x="301" y="1"/>
                    </a:moveTo>
                    <a:cubicBezTo>
                      <a:pt x="133" y="1"/>
                      <a:pt x="0" y="142"/>
                      <a:pt x="0" y="302"/>
                    </a:cubicBezTo>
                    <a:lnTo>
                      <a:pt x="0" y="735"/>
                    </a:lnTo>
                    <a:cubicBezTo>
                      <a:pt x="0" y="895"/>
                      <a:pt x="133" y="1037"/>
                      <a:pt x="301" y="1037"/>
                    </a:cubicBezTo>
                    <a:cubicBezTo>
                      <a:pt x="461" y="1037"/>
                      <a:pt x="603" y="895"/>
                      <a:pt x="603" y="735"/>
                    </a:cubicBezTo>
                    <a:lnTo>
                      <a:pt x="603" y="302"/>
                    </a:lnTo>
                    <a:cubicBezTo>
                      <a:pt x="603" y="142"/>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3"/>
              <p:cNvSpPr/>
              <p:nvPr/>
            </p:nvSpPr>
            <p:spPr>
              <a:xfrm>
                <a:off x="6406040" y="2902086"/>
                <a:ext cx="51059" cy="87808"/>
              </a:xfrm>
              <a:custGeom>
                <a:avLst/>
                <a:gdLst/>
                <a:ahLst/>
                <a:cxnLst/>
                <a:rect l="l" t="t" r="r" b="b"/>
                <a:pathLst>
                  <a:path w="603" h="1037" extrusionOk="0">
                    <a:moveTo>
                      <a:pt x="302" y="1"/>
                    </a:moveTo>
                    <a:cubicBezTo>
                      <a:pt x="133" y="1"/>
                      <a:pt x="1" y="142"/>
                      <a:pt x="1" y="302"/>
                    </a:cubicBezTo>
                    <a:lnTo>
                      <a:pt x="1" y="735"/>
                    </a:lnTo>
                    <a:cubicBezTo>
                      <a:pt x="1" y="895"/>
                      <a:pt x="133" y="1037"/>
                      <a:pt x="302" y="1037"/>
                    </a:cubicBezTo>
                    <a:cubicBezTo>
                      <a:pt x="461" y="1037"/>
                      <a:pt x="603" y="895"/>
                      <a:pt x="603" y="735"/>
                    </a:cubicBezTo>
                    <a:lnTo>
                      <a:pt x="603" y="302"/>
                    </a:lnTo>
                    <a:cubicBezTo>
                      <a:pt x="603" y="142"/>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3"/>
              <p:cNvSpPr/>
              <p:nvPr/>
            </p:nvSpPr>
            <p:spPr>
              <a:xfrm>
                <a:off x="6147443" y="3021307"/>
                <a:ext cx="50297" cy="87046"/>
              </a:xfrm>
              <a:custGeom>
                <a:avLst/>
                <a:gdLst/>
                <a:ahLst/>
                <a:cxnLst/>
                <a:rect l="l" t="t" r="r" b="b"/>
                <a:pathLst>
                  <a:path w="594" h="1028" extrusionOk="0">
                    <a:moveTo>
                      <a:pt x="292" y="0"/>
                    </a:moveTo>
                    <a:cubicBezTo>
                      <a:pt x="133" y="0"/>
                      <a:pt x="0" y="133"/>
                      <a:pt x="0" y="301"/>
                    </a:cubicBezTo>
                    <a:lnTo>
                      <a:pt x="0" y="726"/>
                    </a:lnTo>
                    <a:cubicBezTo>
                      <a:pt x="0" y="895"/>
                      <a:pt x="133" y="1027"/>
                      <a:pt x="292" y="1027"/>
                    </a:cubicBezTo>
                    <a:cubicBezTo>
                      <a:pt x="461" y="1027"/>
                      <a:pt x="593" y="895"/>
                      <a:pt x="593" y="726"/>
                    </a:cubicBezTo>
                    <a:lnTo>
                      <a:pt x="593" y="301"/>
                    </a:lnTo>
                    <a:cubicBezTo>
                      <a:pt x="593" y="133"/>
                      <a:pt x="461" y="0"/>
                      <a:pt x="29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3"/>
              <p:cNvSpPr/>
              <p:nvPr/>
            </p:nvSpPr>
            <p:spPr>
              <a:xfrm>
                <a:off x="6233642" y="3021307"/>
                <a:ext cx="50297" cy="87046"/>
              </a:xfrm>
              <a:custGeom>
                <a:avLst/>
                <a:gdLst/>
                <a:ahLst/>
                <a:cxnLst/>
                <a:rect l="l" t="t" r="r" b="b"/>
                <a:pathLst>
                  <a:path w="594" h="1028" extrusionOk="0">
                    <a:moveTo>
                      <a:pt x="301" y="0"/>
                    </a:moveTo>
                    <a:cubicBezTo>
                      <a:pt x="133" y="0"/>
                      <a:pt x="0" y="133"/>
                      <a:pt x="0" y="301"/>
                    </a:cubicBezTo>
                    <a:lnTo>
                      <a:pt x="0" y="726"/>
                    </a:lnTo>
                    <a:cubicBezTo>
                      <a:pt x="0" y="895"/>
                      <a:pt x="133" y="1027"/>
                      <a:pt x="301" y="1027"/>
                    </a:cubicBezTo>
                    <a:cubicBezTo>
                      <a:pt x="461" y="1027"/>
                      <a:pt x="593" y="895"/>
                      <a:pt x="593" y="726"/>
                    </a:cubicBezTo>
                    <a:lnTo>
                      <a:pt x="593" y="301"/>
                    </a:lnTo>
                    <a:cubicBezTo>
                      <a:pt x="593"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3"/>
              <p:cNvSpPr/>
              <p:nvPr/>
            </p:nvSpPr>
            <p:spPr>
              <a:xfrm>
                <a:off x="6406040" y="3021307"/>
                <a:ext cx="51059" cy="87046"/>
              </a:xfrm>
              <a:custGeom>
                <a:avLst/>
                <a:gdLst/>
                <a:ahLst/>
                <a:cxnLst/>
                <a:rect l="l" t="t" r="r" b="b"/>
                <a:pathLst>
                  <a:path w="603" h="1028" extrusionOk="0">
                    <a:moveTo>
                      <a:pt x="302" y="0"/>
                    </a:moveTo>
                    <a:cubicBezTo>
                      <a:pt x="133" y="0"/>
                      <a:pt x="1" y="133"/>
                      <a:pt x="1" y="301"/>
                    </a:cubicBezTo>
                    <a:lnTo>
                      <a:pt x="1" y="726"/>
                    </a:lnTo>
                    <a:cubicBezTo>
                      <a:pt x="1" y="895"/>
                      <a:pt x="133" y="1027"/>
                      <a:pt x="302" y="1027"/>
                    </a:cubicBezTo>
                    <a:cubicBezTo>
                      <a:pt x="461" y="1027"/>
                      <a:pt x="603" y="895"/>
                      <a:pt x="603" y="726"/>
                    </a:cubicBezTo>
                    <a:lnTo>
                      <a:pt x="603" y="301"/>
                    </a:lnTo>
                    <a:cubicBezTo>
                      <a:pt x="603"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3"/>
              <p:cNvSpPr/>
              <p:nvPr/>
            </p:nvSpPr>
            <p:spPr>
              <a:xfrm>
                <a:off x="6147443" y="3139766"/>
                <a:ext cx="50297" cy="87046"/>
              </a:xfrm>
              <a:custGeom>
                <a:avLst/>
                <a:gdLst/>
                <a:ahLst/>
                <a:cxnLst/>
                <a:rect l="l" t="t" r="r" b="b"/>
                <a:pathLst>
                  <a:path w="594" h="1028" extrusionOk="0">
                    <a:moveTo>
                      <a:pt x="292" y="0"/>
                    </a:moveTo>
                    <a:cubicBezTo>
                      <a:pt x="133" y="0"/>
                      <a:pt x="0" y="133"/>
                      <a:pt x="0" y="301"/>
                    </a:cubicBezTo>
                    <a:lnTo>
                      <a:pt x="0" y="726"/>
                    </a:lnTo>
                    <a:cubicBezTo>
                      <a:pt x="0" y="894"/>
                      <a:pt x="133" y="1027"/>
                      <a:pt x="292" y="1027"/>
                    </a:cubicBezTo>
                    <a:cubicBezTo>
                      <a:pt x="461" y="1027"/>
                      <a:pt x="593" y="894"/>
                      <a:pt x="593" y="726"/>
                    </a:cubicBezTo>
                    <a:lnTo>
                      <a:pt x="593" y="301"/>
                    </a:lnTo>
                    <a:cubicBezTo>
                      <a:pt x="593" y="133"/>
                      <a:pt x="461" y="0"/>
                      <a:pt x="29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3"/>
              <p:cNvSpPr/>
              <p:nvPr/>
            </p:nvSpPr>
            <p:spPr>
              <a:xfrm>
                <a:off x="6319841" y="3139766"/>
                <a:ext cx="51059" cy="87046"/>
              </a:xfrm>
              <a:custGeom>
                <a:avLst/>
                <a:gdLst/>
                <a:ahLst/>
                <a:cxnLst/>
                <a:rect l="l" t="t" r="r" b="b"/>
                <a:pathLst>
                  <a:path w="603" h="1028" extrusionOk="0">
                    <a:moveTo>
                      <a:pt x="301" y="0"/>
                    </a:moveTo>
                    <a:cubicBezTo>
                      <a:pt x="133" y="0"/>
                      <a:pt x="0" y="133"/>
                      <a:pt x="0" y="301"/>
                    </a:cubicBezTo>
                    <a:lnTo>
                      <a:pt x="0" y="726"/>
                    </a:lnTo>
                    <a:cubicBezTo>
                      <a:pt x="0" y="894"/>
                      <a:pt x="133" y="1027"/>
                      <a:pt x="301" y="1027"/>
                    </a:cubicBezTo>
                    <a:cubicBezTo>
                      <a:pt x="461" y="1027"/>
                      <a:pt x="603" y="894"/>
                      <a:pt x="603" y="726"/>
                    </a:cubicBezTo>
                    <a:lnTo>
                      <a:pt x="603" y="301"/>
                    </a:lnTo>
                    <a:cubicBezTo>
                      <a:pt x="603"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3"/>
              <p:cNvSpPr/>
              <p:nvPr/>
            </p:nvSpPr>
            <p:spPr>
              <a:xfrm>
                <a:off x="6406040" y="3139766"/>
                <a:ext cx="51059" cy="87046"/>
              </a:xfrm>
              <a:custGeom>
                <a:avLst/>
                <a:gdLst/>
                <a:ahLst/>
                <a:cxnLst/>
                <a:rect l="l" t="t" r="r" b="b"/>
                <a:pathLst>
                  <a:path w="603" h="1028" extrusionOk="0">
                    <a:moveTo>
                      <a:pt x="302" y="0"/>
                    </a:moveTo>
                    <a:cubicBezTo>
                      <a:pt x="133" y="0"/>
                      <a:pt x="1" y="133"/>
                      <a:pt x="1" y="301"/>
                    </a:cubicBezTo>
                    <a:lnTo>
                      <a:pt x="1" y="726"/>
                    </a:lnTo>
                    <a:cubicBezTo>
                      <a:pt x="1" y="894"/>
                      <a:pt x="133" y="1027"/>
                      <a:pt x="302" y="1027"/>
                    </a:cubicBezTo>
                    <a:cubicBezTo>
                      <a:pt x="461" y="1027"/>
                      <a:pt x="603" y="894"/>
                      <a:pt x="603" y="726"/>
                    </a:cubicBezTo>
                    <a:lnTo>
                      <a:pt x="603" y="301"/>
                    </a:lnTo>
                    <a:cubicBezTo>
                      <a:pt x="603"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3"/>
              <p:cNvSpPr/>
              <p:nvPr/>
            </p:nvSpPr>
            <p:spPr>
              <a:xfrm>
                <a:off x="7773454" y="2427572"/>
                <a:ext cx="50297" cy="87808"/>
              </a:xfrm>
              <a:custGeom>
                <a:avLst/>
                <a:gdLst/>
                <a:ahLst/>
                <a:cxnLst/>
                <a:rect l="l" t="t" r="r" b="b"/>
                <a:pathLst>
                  <a:path w="594" h="1037" extrusionOk="0">
                    <a:moveTo>
                      <a:pt x="293" y="0"/>
                    </a:moveTo>
                    <a:cubicBezTo>
                      <a:pt x="134" y="0"/>
                      <a:pt x="1" y="142"/>
                      <a:pt x="1" y="301"/>
                    </a:cubicBezTo>
                    <a:lnTo>
                      <a:pt x="1" y="735"/>
                    </a:lnTo>
                    <a:cubicBezTo>
                      <a:pt x="1" y="894"/>
                      <a:pt x="134" y="1036"/>
                      <a:pt x="293" y="1036"/>
                    </a:cubicBezTo>
                    <a:cubicBezTo>
                      <a:pt x="461" y="1036"/>
                      <a:pt x="594" y="894"/>
                      <a:pt x="594" y="735"/>
                    </a:cubicBezTo>
                    <a:lnTo>
                      <a:pt x="594" y="301"/>
                    </a:lnTo>
                    <a:cubicBezTo>
                      <a:pt x="594" y="142"/>
                      <a:pt x="461" y="0"/>
                      <a:pt x="293"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3"/>
              <p:cNvSpPr/>
              <p:nvPr/>
            </p:nvSpPr>
            <p:spPr>
              <a:xfrm>
                <a:off x="7945936" y="2427572"/>
                <a:ext cx="51059" cy="87808"/>
              </a:xfrm>
              <a:custGeom>
                <a:avLst/>
                <a:gdLst/>
                <a:ahLst/>
                <a:cxnLst/>
                <a:rect l="l" t="t" r="r" b="b"/>
                <a:pathLst>
                  <a:path w="603" h="1037" extrusionOk="0">
                    <a:moveTo>
                      <a:pt x="301" y="0"/>
                    </a:moveTo>
                    <a:cubicBezTo>
                      <a:pt x="133" y="0"/>
                      <a:pt x="0" y="142"/>
                      <a:pt x="0" y="301"/>
                    </a:cubicBezTo>
                    <a:lnTo>
                      <a:pt x="0" y="735"/>
                    </a:lnTo>
                    <a:cubicBezTo>
                      <a:pt x="0" y="894"/>
                      <a:pt x="133" y="1036"/>
                      <a:pt x="301" y="1036"/>
                    </a:cubicBezTo>
                    <a:cubicBezTo>
                      <a:pt x="461" y="1036"/>
                      <a:pt x="602" y="894"/>
                      <a:pt x="602" y="735"/>
                    </a:cubicBezTo>
                    <a:lnTo>
                      <a:pt x="602" y="301"/>
                    </a:lnTo>
                    <a:cubicBezTo>
                      <a:pt x="602" y="142"/>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3"/>
              <p:cNvSpPr/>
              <p:nvPr/>
            </p:nvSpPr>
            <p:spPr>
              <a:xfrm>
                <a:off x="8032135" y="2427572"/>
                <a:ext cx="51059" cy="87808"/>
              </a:xfrm>
              <a:custGeom>
                <a:avLst/>
                <a:gdLst/>
                <a:ahLst/>
                <a:cxnLst/>
                <a:rect l="l" t="t" r="r" b="b"/>
                <a:pathLst>
                  <a:path w="603" h="1037" extrusionOk="0">
                    <a:moveTo>
                      <a:pt x="301" y="0"/>
                    </a:moveTo>
                    <a:cubicBezTo>
                      <a:pt x="133" y="0"/>
                      <a:pt x="0" y="142"/>
                      <a:pt x="0" y="301"/>
                    </a:cubicBezTo>
                    <a:lnTo>
                      <a:pt x="0" y="735"/>
                    </a:lnTo>
                    <a:cubicBezTo>
                      <a:pt x="0" y="894"/>
                      <a:pt x="133" y="1036"/>
                      <a:pt x="301" y="1036"/>
                    </a:cubicBezTo>
                    <a:cubicBezTo>
                      <a:pt x="461" y="1036"/>
                      <a:pt x="602" y="894"/>
                      <a:pt x="602" y="735"/>
                    </a:cubicBezTo>
                    <a:lnTo>
                      <a:pt x="602" y="301"/>
                    </a:lnTo>
                    <a:cubicBezTo>
                      <a:pt x="602" y="142"/>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3"/>
              <p:cNvSpPr/>
              <p:nvPr/>
            </p:nvSpPr>
            <p:spPr>
              <a:xfrm>
                <a:off x="7859653" y="2546708"/>
                <a:ext cx="50382" cy="87046"/>
              </a:xfrm>
              <a:custGeom>
                <a:avLst/>
                <a:gdLst/>
                <a:ahLst/>
                <a:cxnLst/>
                <a:rect l="l" t="t" r="r" b="b"/>
                <a:pathLst>
                  <a:path w="595" h="1028" extrusionOk="0">
                    <a:moveTo>
                      <a:pt x="302" y="1"/>
                    </a:moveTo>
                    <a:cubicBezTo>
                      <a:pt x="134" y="1"/>
                      <a:pt x="1" y="134"/>
                      <a:pt x="1" y="302"/>
                    </a:cubicBezTo>
                    <a:lnTo>
                      <a:pt x="1" y="727"/>
                    </a:lnTo>
                    <a:cubicBezTo>
                      <a:pt x="1" y="895"/>
                      <a:pt x="134" y="1028"/>
                      <a:pt x="302" y="1028"/>
                    </a:cubicBezTo>
                    <a:cubicBezTo>
                      <a:pt x="461" y="1028"/>
                      <a:pt x="594" y="895"/>
                      <a:pt x="594" y="727"/>
                    </a:cubicBezTo>
                    <a:lnTo>
                      <a:pt x="594" y="302"/>
                    </a:lnTo>
                    <a:cubicBezTo>
                      <a:pt x="594" y="134"/>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3"/>
              <p:cNvSpPr/>
              <p:nvPr/>
            </p:nvSpPr>
            <p:spPr>
              <a:xfrm>
                <a:off x="7945936" y="2546708"/>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3"/>
              <p:cNvSpPr/>
              <p:nvPr/>
            </p:nvSpPr>
            <p:spPr>
              <a:xfrm>
                <a:off x="8032135" y="2546708"/>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3"/>
              <p:cNvSpPr/>
              <p:nvPr/>
            </p:nvSpPr>
            <p:spPr>
              <a:xfrm>
                <a:off x="7945936" y="2665167"/>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3"/>
              <p:cNvSpPr/>
              <p:nvPr/>
            </p:nvSpPr>
            <p:spPr>
              <a:xfrm>
                <a:off x="8032135" y="2665167"/>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3"/>
              <p:cNvSpPr/>
              <p:nvPr/>
            </p:nvSpPr>
            <p:spPr>
              <a:xfrm>
                <a:off x="7773454" y="2783626"/>
                <a:ext cx="50297" cy="87046"/>
              </a:xfrm>
              <a:custGeom>
                <a:avLst/>
                <a:gdLst/>
                <a:ahLst/>
                <a:cxnLst/>
                <a:rect l="l" t="t" r="r" b="b"/>
                <a:pathLst>
                  <a:path w="594" h="1028" extrusionOk="0">
                    <a:moveTo>
                      <a:pt x="293" y="1"/>
                    </a:moveTo>
                    <a:cubicBezTo>
                      <a:pt x="134" y="1"/>
                      <a:pt x="1" y="134"/>
                      <a:pt x="1" y="302"/>
                    </a:cubicBezTo>
                    <a:lnTo>
                      <a:pt x="1" y="727"/>
                    </a:lnTo>
                    <a:cubicBezTo>
                      <a:pt x="1" y="895"/>
                      <a:pt x="134" y="1028"/>
                      <a:pt x="293" y="1028"/>
                    </a:cubicBezTo>
                    <a:cubicBezTo>
                      <a:pt x="461" y="1028"/>
                      <a:pt x="594" y="895"/>
                      <a:pt x="594" y="727"/>
                    </a:cubicBezTo>
                    <a:lnTo>
                      <a:pt x="594" y="302"/>
                    </a:lnTo>
                    <a:cubicBezTo>
                      <a:pt x="594" y="134"/>
                      <a:pt x="461" y="1"/>
                      <a:pt x="293"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3"/>
              <p:cNvSpPr/>
              <p:nvPr/>
            </p:nvSpPr>
            <p:spPr>
              <a:xfrm>
                <a:off x="7859653" y="2783626"/>
                <a:ext cx="50382" cy="87046"/>
              </a:xfrm>
              <a:custGeom>
                <a:avLst/>
                <a:gdLst/>
                <a:ahLst/>
                <a:cxnLst/>
                <a:rect l="l" t="t" r="r" b="b"/>
                <a:pathLst>
                  <a:path w="595" h="1028" extrusionOk="0">
                    <a:moveTo>
                      <a:pt x="302" y="1"/>
                    </a:moveTo>
                    <a:cubicBezTo>
                      <a:pt x="134" y="1"/>
                      <a:pt x="1" y="134"/>
                      <a:pt x="1" y="302"/>
                    </a:cubicBezTo>
                    <a:lnTo>
                      <a:pt x="1" y="727"/>
                    </a:lnTo>
                    <a:cubicBezTo>
                      <a:pt x="1" y="895"/>
                      <a:pt x="134" y="1028"/>
                      <a:pt x="302" y="1028"/>
                    </a:cubicBezTo>
                    <a:cubicBezTo>
                      <a:pt x="461" y="1028"/>
                      <a:pt x="594" y="895"/>
                      <a:pt x="594" y="727"/>
                    </a:cubicBezTo>
                    <a:lnTo>
                      <a:pt x="594" y="302"/>
                    </a:lnTo>
                    <a:cubicBezTo>
                      <a:pt x="594" y="134"/>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3"/>
              <p:cNvSpPr/>
              <p:nvPr/>
            </p:nvSpPr>
            <p:spPr>
              <a:xfrm>
                <a:off x="8032135" y="2783626"/>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3"/>
              <p:cNvSpPr/>
              <p:nvPr/>
            </p:nvSpPr>
            <p:spPr>
              <a:xfrm>
                <a:off x="7773454" y="2902086"/>
                <a:ext cx="50297" cy="87808"/>
              </a:xfrm>
              <a:custGeom>
                <a:avLst/>
                <a:gdLst/>
                <a:ahLst/>
                <a:cxnLst/>
                <a:rect l="l" t="t" r="r" b="b"/>
                <a:pathLst>
                  <a:path w="594" h="1037" extrusionOk="0">
                    <a:moveTo>
                      <a:pt x="293" y="1"/>
                    </a:moveTo>
                    <a:cubicBezTo>
                      <a:pt x="134" y="1"/>
                      <a:pt x="1" y="142"/>
                      <a:pt x="1" y="302"/>
                    </a:cubicBezTo>
                    <a:lnTo>
                      <a:pt x="1" y="735"/>
                    </a:lnTo>
                    <a:cubicBezTo>
                      <a:pt x="1" y="895"/>
                      <a:pt x="134" y="1037"/>
                      <a:pt x="293" y="1037"/>
                    </a:cubicBezTo>
                    <a:cubicBezTo>
                      <a:pt x="461" y="1037"/>
                      <a:pt x="594" y="895"/>
                      <a:pt x="594" y="735"/>
                    </a:cubicBezTo>
                    <a:lnTo>
                      <a:pt x="594" y="302"/>
                    </a:lnTo>
                    <a:cubicBezTo>
                      <a:pt x="594" y="142"/>
                      <a:pt x="461" y="1"/>
                      <a:pt x="293"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3"/>
              <p:cNvSpPr/>
              <p:nvPr/>
            </p:nvSpPr>
            <p:spPr>
              <a:xfrm>
                <a:off x="7945936" y="2902086"/>
                <a:ext cx="51059" cy="87808"/>
              </a:xfrm>
              <a:custGeom>
                <a:avLst/>
                <a:gdLst/>
                <a:ahLst/>
                <a:cxnLst/>
                <a:rect l="l" t="t" r="r" b="b"/>
                <a:pathLst>
                  <a:path w="603" h="1037" extrusionOk="0">
                    <a:moveTo>
                      <a:pt x="301" y="1"/>
                    </a:moveTo>
                    <a:cubicBezTo>
                      <a:pt x="133" y="1"/>
                      <a:pt x="0" y="142"/>
                      <a:pt x="0" y="302"/>
                    </a:cubicBezTo>
                    <a:lnTo>
                      <a:pt x="0" y="735"/>
                    </a:lnTo>
                    <a:cubicBezTo>
                      <a:pt x="0" y="895"/>
                      <a:pt x="133" y="1037"/>
                      <a:pt x="301" y="1037"/>
                    </a:cubicBezTo>
                    <a:cubicBezTo>
                      <a:pt x="461" y="1037"/>
                      <a:pt x="602" y="895"/>
                      <a:pt x="602" y="735"/>
                    </a:cubicBezTo>
                    <a:lnTo>
                      <a:pt x="602" y="302"/>
                    </a:lnTo>
                    <a:cubicBezTo>
                      <a:pt x="602" y="142"/>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3"/>
              <p:cNvSpPr/>
              <p:nvPr/>
            </p:nvSpPr>
            <p:spPr>
              <a:xfrm>
                <a:off x="8032135" y="2902086"/>
                <a:ext cx="51059" cy="87808"/>
              </a:xfrm>
              <a:custGeom>
                <a:avLst/>
                <a:gdLst/>
                <a:ahLst/>
                <a:cxnLst/>
                <a:rect l="l" t="t" r="r" b="b"/>
                <a:pathLst>
                  <a:path w="603" h="1037" extrusionOk="0">
                    <a:moveTo>
                      <a:pt x="301" y="1"/>
                    </a:moveTo>
                    <a:cubicBezTo>
                      <a:pt x="133" y="1"/>
                      <a:pt x="0" y="142"/>
                      <a:pt x="0" y="302"/>
                    </a:cubicBezTo>
                    <a:lnTo>
                      <a:pt x="0" y="735"/>
                    </a:lnTo>
                    <a:cubicBezTo>
                      <a:pt x="0" y="895"/>
                      <a:pt x="133" y="1037"/>
                      <a:pt x="301" y="1037"/>
                    </a:cubicBezTo>
                    <a:cubicBezTo>
                      <a:pt x="461" y="1037"/>
                      <a:pt x="602" y="895"/>
                      <a:pt x="602" y="735"/>
                    </a:cubicBezTo>
                    <a:lnTo>
                      <a:pt x="602" y="302"/>
                    </a:lnTo>
                    <a:cubicBezTo>
                      <a:pt x="602" y="142"/>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3"/>
              <p:cNvSpPr/>
              <p:nvPr/>
            </p:nvSpPr>
            <p:spPr>
              <a:xfrm>
                <a:off x="7095801" y="2367538"/>
                <a:ext cx="54785" cy="93820"/>
              </a:xfrm>
              <a:custGeom>
                <a:avLst/>
                <a:gdLst/>
                <a:ahLst/>
                <a:cxnLst/>
                <a:rect l="l" t="t" r="r" b="b"/>
                <a:pathLst>
                  <a:path w="647" h="1108" extrusionOk="0">
                    <a:moveTo>
                      <a:pt x="328" y="1"/>
                    </a:moveTo>
                    <a:cubicBezTo>
                      <a:pt x="151" y="1"/>
                      <a:pt x="0" y="143"/>
                      <a:pt x="0" y="329"/>
                    </a:cubicBezTo>
                    <a:lnTo>
                      <a:pt x="0" y="789"/>
                    </a:lnTo>
                    <a:cubicBezTo>
                      <a:pt x="0" y="966"/>
                      <a:pt x="151" y="1108"/>
                      <a:pt x="328" y="1108"/>
                    </a:cubicBezTo>
                    <a:cubicBezTo>
                      <a:pt x="505" y="1108"/>
                      <a:pt x="646" y="966"/>
                      <a:pt x="646" y="789"/>
                    </a:cubicBezTo>
                    <a:lnTo>
                      <a:pt x="646" y="329"/>
                    </a:lnTo>
                    <a:cubicBezTo>
                      <a:pt x="646" y="143"/>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3"/>
              <p:cNvSpPr/>
              <p:nvPr/>
            </p:nvSpPr>
            <p:spPr>
              <a:xfrm>
                <a:off x="7188689" y="2367538"/>
                <a:ext cx="54869" cy="93820"/>
              </a:xfrm>
              <a:custGeom>
                <a:avLst/>
                <a:gdLst/>
                <a:ahLst/>
                <a:cxnLst/>
                <a:rect l="l" t="t" r="r" b="b"/>
                <a:pathLst>
                  <a:path w="648" h="1108" extrusionOk="0">
                    <a:moveTo>
                      <a:pt x="329" y="1"/>
                    </a:moveTo>
                    <a:cubicBezTo>
                      <a:pt x="143" y="1"/>
                      <a:pt x="1" y="143"/>
                      <a:pt x="1" y="329"/>
                    </a:cubicBezTo>
                    <a:lnTo>
                      <a:pt x="1" y="789"/>
                    </a:lnTo>
                    <a:cubicBezTo>
                      <a:pt x="1" y="966"/>
                      <a:pt x="143" y="1108"/>
                      <a:pt x="329" y="1108"/>
                    </a:cubicBezTo>
                    <a:cubicBezTo>
                      <a:pt x="506" y="1108"/>
                      <a:pt x="647" y="966"/>
                      <a:pt x="647" y="789"/>
                    </a:cubicBezTo>
                    <a:lnTo>
                      <a:pt x="647" y="329"/>
                    </a:lnTo>
                    <a:cubicBezTo>
                      <a:pt x="647" y="143"/>
                      <a:pt x="506" y="1"/>
                      <a:pt x="32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3"/>
              <p:cNvSpPr/>
              <p:nvPr/>
            </p:nvSpPr>
            <p:spPr>
              <a:xfrm>
                <a:off x="7374635" y="2367538"/>
                <a:ext cx="54785" cy="93820"/>
              </a:xfrm>
              <a:custGeom>
                <a:avLst/>
                <a:gdLst/>
                <a:ahLst/>
                <a:cxnLst/>
                <a:rect l="l" t="t" r="r" b="b"/>
                <a:pathLst>
                  <a:path w="647" h="1108" extrusionOk="0">
                    <a:moveTo>
                      <a:pt x="319" y="1"/>
                    </a:moveTo>
                    <a:cubicBezTo>
                      <a:pt x="142" y="1"/>
                      <a:pt x="1" y="143"/>
                      <a:pt x="1" y="329"/>
                    </a:cubicBezTo>
                    <a:lnTo>
                      <a:pt x="1" y="789"/>
                    </a:lnTo>
                    <a:cubicBezTo>
                      <a:pt x="1" y="966"/>
                      <a:pt x="142" y="1108"/>
                      <a:pt x="319" y="1108"/>
                    </a:cubicBezTo>
                    <a:cubicBezTo>
                      <a:pt x="496" y="1108"/>
                      <a:pt x="647" y="966"/>
                      <a:pt x="647" y="789"/>
                    </a:cubicBezTo>
                    <a:lnTo>
                      <a:pt x="647" y="329"/>
                    </a:lnTo>
                    <a:cubicBezTo>
                      <a:pt x="647"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3"/>
              <p:cNvSpPr/>
              <p:nvPr/>
            </p:nvSpPr>
            <p:spPr>
              <a:xfrm>
                <a:off x="7095801" y="2495057"/>
                <a:ext cx="54785" cy="93735"/>
              </a:xfrm>
              <a:custGeom>
                <a:avLst/>
                <a:gdLst/>
                <a:ahLst/>
                <a:cxnLst/>
                <a:rect l="l" t="t" r="r" b="b"/>
                <a:pathLst>
                  <a:path w="647" h="1107" extrusionOk="0">
                    <a:moveTo>
                      <a:pt x="328" y="0"/>
                    </a:moveTo>
                    <a:cubicBezTo>
                      <a:pt x="151" y="0"/>
                      <a:pt x="0" y="151"/>
                      <a:pt x="0" y="328"/>
                    </a:cubicBezTo>
                    <a:lnTo>
                      <a:pt x="0" y="788"/>
                    </a:lnTo>
                    <a:cubicBezTo>
                      <a:pt x="0" y="965"/>
                      <a:pt x="151" y="1107"/>
                      <a:pt x="328" y="1107"/>
                    </a:cubicBezTo>
                    <a:cubicBezTo>
                      <a:pt x="505" y="1107"/>
                      <a:pt x="646" y="965"/>
                      <a:pt x="646" y="788"/>
                    </a:cubicBezTo>
                    <a:lnTo>
                      <a:pt x="646" y="328"/>
                    </a:lnTo>
                    <a:cubicBezTo>
                      <a:pt x="646" y="151"/>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3"/>
              <p:cNvSpPr/>
              <p:nvPr/>
            </p:nvSpPr>
            <p:spPr>
              <a:xfrm>
                <a:off x="7281662" y="2495057"/>
                <a:ext cx="54869" cy="93735"/>
              </a:xfrm>
              <a:custGeom>
                <a:avLst/>
                <a:gdLst/>
                <a:ahLst/>
                <a:cxnLst/>
                <a:rect l="l" t="t" r="r" b="b"/>
                <a:pathLst>
                  <a:path w="648" h="1107" extrusionOk="0">
                    <a:moveTo>
                      <a:pt x="320" y="0"/>
                    </a:moveTo>
                    <a:cubicBezTo>
                      <a:pt x="142" y="0"/>
                      <a:pt x="1" y="151"/>
                      <a:pt x="1" y="328"/>
                    </a:cubicBezTo>
                    <a:lnTo>
                      <a:pt x="1" y="788"/>
                    </a:lnTo>
                    <a:cubicBezTo>
                      <a:pt x="1" y="965"/>
                      <a:pt x="142" y="1107"/>
                      <a:pt x="320" y="1107"/>
                    </a:cubicBezTo>
                    <a:cubicBezTo>
                      <a:pt x="505" y="1107"/>
                      <a:pt x="647" y="965"/>
                      <a:pt x="647" y="788"/>
                    </a:cubicBezTo>
                    <a:lnTo>
                      <a:pt x="647" y="328"/>
                    </a:lnTo>
                    <a:cubicBezTo>
                      <a:pt x="647" y="151"/>
                      <a:pt x="505"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3"/>
              <p:cNvSpPr/>
              <p:nvPr/>
            </p:nvSpPr>
            <p:spPr>
              <a:xfrm>
                <a:off x="7374635" y="2495057"/>
                <a:ext cx="54785" cy="93735"/>
              </a:xfrm>
              <a:custGeom>
                <a:avLst/>
                <a:gdLst/>
                <a:ahLst/>
                <a:cxnLst/>
                <a:rect l="l" t="t" r="r" b="b"/>
                <a:pathLst>
                  <a:path w="647" h="1107" extrusionOk="0">
                    <a:moveTo>
                      <a:pt x="319" y="0"/>
                    </a:moveTo>
                    <a:cubicBezTo>
                      <a:pt x="142" y="0"/>
                      <a:pt x="1" y="151"/>
                      <a:pt x="1" y="328"/>
                    </a:cubicBezTo>
                    <a:lnTo>
                      <a:pt x="1" y="788"/>
                    </a:lnTo>
                    <a:cubicBezTo>
                      <a:pt x="1" y="965"/>
                      <a:pt x="142" y="1107"/>
                      <a:pt x="319" y="1107"/>
                    </a:cubicBezTo>
                    <a:cubicBezTo>
                      <a:pt x="496" y="1107"/>
                      <a:pt x="647" y="965"/>
                      <a:pt x="647" y="788"/>
                    </a:cubicBezTo>
                    <a:lnTo>
                      <a:pt x="647" y="328"/>
                    </a:lnTo>
                    <a:cubicBezTo>
                      <a:pt x="647" y="151"/>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3"/>
              <p:cNvSpPr/>
              <p:nvPr/>
            </p:nvSpPr>
            <p:spPr>
              <a:xfrm>
                <a:off x="7095801" y="2623254"/>
                <a:ext cx="54785" cy="92973"/>
              </a:xfrm>
              <a:custGeom>
                <a:avLst/>
                <a:gdLst/>
                <a:ahLst/>
                <a:cxnLst/>
                <a:rect l="l" t="t" r="r" b="b"/>
                <a:pathLst>
                  <a:path w="647" h="1098" extrusionOk="0">
                    <a:moveTo>
                      <a:pt x="328" y="0"/>
                    </a:moveTo>
                    <a:cubicBezTo>
                      <a:pt x="151" y="0"/>
                      <a:pt x="0" y="142"/>
                      <a:pt x="0" y="319"/>
                    </a:cubicBezTo>
                    <a:lnTo>
                      <a:pt x="0" y="779"/>
                    </a:lnTo>
                    <a:cubicBezTo>
                      <a:pt x="0" y="956"/>
                      <a:pt x="151" y="1098"/>
                      <a:pt x="328" y="1098"/>
                    </a:cubicBezTo>
                    <a:cubicBezTo>
                      <a:pt x="505" y="1098"/>
                      <a:pt x="646" y="956"/>
                      <a:pt x="646" y="779"/>
                    </a:cubicBezTo>
                    <a:lnTo>
                      <a:pt x="646" y="319"/>
                    </a:lnTo>
                    <a:cubicBezTo>
                      <a:pt x="646"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3"/>
              <p:cNvSpPr/>
              <p:nvPr/>
            </p:nvSpPr>
            <p:spPr>
              <a:xfrm>
                <a:off x="7188689" y="2623254"/>
                <a:ext cx="54869" cy="92973"/>
              </a:xfrm>
              <a:custGeom>
                <a:avLst/>
                <a:gdLst/>
                <a:ahLst/>
                <a:cxnLst/>
                <a:rect l="l" t="t" r="r" b="b"/>
                <a:pathLst>
                  <a:path w="648" h="1098" extrusionOk="0">
                    <a:moveTo>
                      <a:pt x="329" y="0"/>
                    </a:moveTo>
                    <a:cubicBezTo>
                      <a:pt x="143" y="0"/>
                      <a:pt x="1" y="142"/>
                      <a:pt x="1" y="319"/>
                    </a:cubicBezTo>
                    <a:lnTo>
                      <a:pt x="1" y="779"/>
                    </a:lnTo>
                    <a:cubicBezTo>
                      <a:pt x="1" y="956"/>
                      <a:pt x="143" y="1098"/>
                      <a:pt x="329" y="1098"/>
                    </a:cubicBezTo>
                    <a:cubicBezTo>
                      <a:pt x="506" y="1098"/>
                      <a:pt x="647" y="956"/>
                      <a:pt x="647" y="779"/>
                    </a:cubicBezTo>
                    <a:lnTo>
                      <a:pt x="647" y="319"/>
                    </a:lnTo>
                    <a:cubicBezTo>
                      <a:pt x="647" y="142"/>
                      <a:pt x="506" y="0"/>
                      <a:pt x="32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3"/>
              <p:cNvSpPr/>
              <p:nvPr/>
            </p:nvSpPr>
            <p:spPr>
              <a:xfrm>
                <a:off x="7374635" y="2623254"/>
                <a:ext cx="54785" cy="92973"/>
              </a:xfrm>
              <a:custGeom>
                <a:avLst/>
                <a:gdLst/>
                <a:ahLst/>
                <a:cxnLst/>
                <a:rect l="l" t="t" r="r" b="b"/>
                <a:pathLst>
                  <a:path w="647" h="1098" extrusionOk="0">
                    <a:moveTo>
                      <a:pt x="319" y="0"/>
                    </a:moveTo>
                    <a:cubicBezTo>
                      <a:pt x="142" y="0"/>
                      <a:pt x="1" y="142"/>
                      <a:pt x="1" y="319"/>
                    </a:cubicBezTo>
                    <a:lnTo>
                      <a:pt x="1" y="779"/>
                    </a:lnTo>
                    <a:cubicBezTo>
                      <a:pt x="1" y="956"/>
                      <a:pt x="142" y="1098"/>
                      <a:pt x="319" y="1098"/>
                    </a:cubicBezTo>
                    <a:cubicBezTo>
                      <a:pt x="496" y="1098"/>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3"/>
              <p:cNvSpPr/>
              <p:nvPr/>
            </p:nvSpPr>
            <p:spPr>
              <a:xfrm>
                <a:off x="7095801" y="2750688"/>
                <a:ext cx="54785" cy="93735"/>
              </a:xfrm>
              <a:custGeom>
                <a:avLst/>
                <a:gdLst/>
                <a:ahLst/>
                <a:cxnLst/>
                <a:rect l="l" t="t" r="r" b="b"/>
                <a:pathLst>
                  <a:path w="647" h="1107" extrusionOk="0">
                    <a:moveTo>
                      <a:pt x="328" y="0"/>
                    </a:moveTo>
                    <a:cubicBezTo>
                      <a:pt x="151" y="0"/>
                      <a:pt x="0" y="142"/>
                      <a:pt x="0" y="319"/>
                    </a:cubicBezTo>
                    <a:lnTo>
                      <a:pt x="0" y="779"/>
                    </a:lnTo>
                    <a:cubicBezTo>
                      <a:pt x="0" y="956"/>
                      <a:pt x="151" y="1107"/>
                      <a:pt x="328" y="1107"/>
                    </a:cubicBezTo>
                    <a:cubicBezTo>
                      <a:pt x="505" y="1107"/>
                      <a:pt x="646" y="956"/>
                      <a:pt x="646" y="779"/>
                    </a:cubicBezTo>
                    <a:lnTo>
                      <a:pt x="646" y="319"/>
                    </a:lnTo>
                    <a:cubicBezTo>
                      <a:pt x="646"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3"/>
              <p:cNvSpPr/>
              <p:nvPr/>
            </p:nvSpPr>
            <p:spPr>
              <a:xfrm>
                <a:off x="7281662" y="2750688"/>
                <a:ext cx="54869" cy="93735"/>
              </a:xfrm>
              <a:custGeom>
                <a:avLst/>
                <a:gdLst/>
                <a:ahLst/>
                <a:cxnLst/>
                <a:rect l="l" t="t" r="r" b="b"/>
                <a:pathLst>
                  <a:path w="648" h="1107" extrusionOk="0">
                    <a:moveTo>
                      <a:pt x="320" y="0"/>
                    </a:moveTo>
                    <a:cubicBezTo>
                      <a:pt x="142" y="0"/>
                      <a:pt x="1" y="142"/>
                      <a:pt x="1" y="319"/>
                    </a:cubicBezTo>
                    <a:lnTo>
                      <a:pt x="1" y="779"/>
                    </a:lnTo>
                    <a:cubicBezTo>
                      <a:pt x="1" y="956"/>
                      <a:pt x="142" y="1107"/>
                      <a:pt x="320" y="1107"/>
                    </a:cubicBezTo>
                    <a:cubicBezTo>
                      <a:pt x="505" y="1107"/>
                      <a:pt x="647" y="956"/>
                      <a:pt x="647" y="779"/>
                    </a:cubicBezTo>
                    <a:lnTo>
                      <a:pt x="647" y="319"/>
                    </a:lnTo>
                    <a:cubicBezTo>
                      <a:pt x="647" y="142"/>
                      <a:pt x="505"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3"/>
              <p:cNvSpPr/>
              <p:nvPr/>
            </p:nvSpPr>
            <p:spPr>
              <a:xfrm>
                <a:off x="7374635" y="2750688"/>
                <a:ext cx="54785" cy="93735"/>
              </a:xfrm>
              <a:custGeom>
                <a:avLst/>
                <a:gdLst/>
                <a:ahLst/>
                <a:cxnLst/>
                <a:rect l="l" t="t" r="r" b="b"/>
                <a:pathLst>
                  <a:path w="647" h="1107" extrusionOk="0">
                    <a:moveTo>
                      <a:pt x="319" y="0"/>
                    </a:moveTo>
                    <a:cubicBezTo>
                      <a:pt x="142" y="0"/>
                      <a:pt x="1" y="142"/>
                      <a:pt x="1" y="319"/>
                    </a:cubicBezTo>
                    <a:lnTo>
                      <a:pt x="1" y="779"/>
                    </a:lnTo>
                    <a:cubicBezTo>
                      <a:pt x="1" y="956"/>
                      <a:pt x="142" y="1107"/>
                      <a:pt x="319" y="1107"/>
                    </a:cubicBezTo>
                    <a:cubicBezTo>
                      <a:pt x="496" y="1107"/>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3"/>
              <p:cNvSpPr/>
              <p:nvPr/>
            </p:nvSpPr>
            <p:spPr>
              <a:xfrm>
                <a:off x="7095801" y="2878123"/>
                <a:ext cx="54785" cy="93820"/>
              </a:xfrm>
              <a:custGeom>
                <a:avLst/>
                <a:gdLst/>
                <a:ahLst/>
                <a:cxnLst/>
                <a:rect l="l" t="t" r="r" b="b"/>
                <a:pathLst>
                  <a:path w="647" h="1108" extrusionOk="0">
                    <a:moveTo>
                      <a:pt x="328" y="0"/>
                    </a:moveTo>
                    <a:cubicBezTo>
                      <a:pt x="151" y="0"/>
                      <a:pt x="0" y="142"/>
                      <a:pt x="0" y="319"/>
                    </a:cubicBezTo>
                    <a:lnTo>
                      <a:pt x="0" y="779"/>
                    </a:lnTo>
                    <a:cubicBezTo>
                      <a:pt x="0" y="957"/>
                      <a:pt x="151" y="1107"/>
                      <a:pt x="328" y="1107"/>
                    </a:cubicBezTo>
                    <a:cubicBezTo>
                      <a:pt x="505" y="1107"/>
                      <a:pt x="646" y="957"/>
                      <a:pt x="646" y="779"/>
                    </a:cubicBezTo>
                    <a:lnTo>
                      <a:pt x="646" y="319"/>
                    </a:lnTo>
                    <a:cubicBezTo>
                      <a:pt x="646"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3"/>
              <p:cNvSpPr/>
              <p:nvPr/>
            </p:nvSpPr>
            <p:spPr>
              <a:xfrm>
                <a:off x="7374635" y="2878123"/>
                <a:ext cx="54785" cy="93820"/>
              </a:xfrm>
              <a:custGeom>
                <a:avLst/>
                <a:gdLst/>
                <a:ahLst/>
                <a:cxnLst/>
                <a:rect l="l" t="t" r="r" b="b"/>
                <a:pathLst>
                  <a:path w="647" h="1108" extrusionOk="0">
                    <a:moveTo>
                      <a:pt x="319" y="0"/>
                    </a:moveTo>
                    <a:cubicBezTo>
                      <a:pt x="142" y="0"/>
                      <a:pt x="1" y="142"/>
                      <a:pt x="1" y="319"/>
                    </a:cubicBezTo>
                    <a:lnTo>
                      <a:pt x="1" y="779"/>
                    </a:lnTo>
                    <a:cubicBezTo>
                      <a:pt x="1" y="957"/>
                      <a:pt x="142" y="1107"/>
                      <a:pt x="319" y="1107"/>
                    </a:cubicBezTo>
                    <a:cubicBezTo>
                      <a:pt x="496" y="1107"/>
                      <a:pt x="647" y="957"/>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3"/>
              <p:cNvSpPr/>
              <p:nvPr/>
            </p:nvSpPr>
            <p:spPr>
              <a:xfrm>
                <a:off x="8742811" y="2367538"/>
                <a:ext cx="54107" cy="93820"/>
              </a:xfrm>
              <a:custGeom>
                <a:avLst/>
                <a:gdLst/>
                <a:ahLst/>
                <a:cxnLst/>
                <a:rect l="l" t="t" r="r" b="b"/>
                <a:pathLst>
                  <a:path w="639" h="1108" extrusionOk="0">
                    <a:moveTo>
                      <a:pt x="319" y="1"/>
                    </a:moveTo>
                    <a:cubicBezTo>
                      <a:pt x="142" y="1"/>
                      <a:pt x="1" y="143"/>
                      <a:pt x="1" y="329"/>
                    </a:cubicBezTo>
                    <a:lnTo>
                      <a:pt x="1" y="789"/>
                    </a:lnTo>
                    <a:cubicBezTo>
                      <a:pt x="1" y="966"/>
                      <a:pt x="142" y="1108"/>
                      <a:pt x="319" y="1108"/>
                    </a:cubicBezTo>
                    <a:cubicBezTo>
                      <a:pt x="496" y="1108"/>
                      <a:pt x="638" y="966"/>
                      <a:pt x="638" y="789"/>
                    </a:cubicBezTo>
                    <a:lnTo>
                      <a:pt x="638" y="329"/>
                    </a:lnTo>
                    <a:cubicBezTo>
                      <a:pt x="638"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3"/>
              <p:cNvSpPr/>
              <p:nvPr/>
            </p:nvSpPr>
            <p:spPr>
              <a:xfrm>
                <a:off x="8927995" y="2367538"/>
                <a:ext cx="54785" cy="93820"/>
              </a:xfrm>
              <a:custGeom>
                <a:avLst/>
                <a:gdLst/>
                <a:ahLst/>
                <a:cxnLst/>
                <a:rect l="l" t="t" r="r" b="b"/>
                <a:pathLst>
                  <a:path w="647" h="1108" extrusionOk="0">
                    <a:moveTo>
                      <a:pt x="328" y="1"/>
                    </a:moveTo>
                    <a:cubicBezTo>
                      <a:pt x="142" y="1"/>
                      <a:pt x="1" y="143"/>
                      <a:pt x="1" y="329"/>
                    </a:cubicBezTo>
                    <a:lnTo>
                      <a:pt x="1" y="789"/>
                    </a:lnTo>
                    <a:cubicBezTo>
                      <a:pt x="1" y="966"/>
                      <a:pt x="142" y="1108"/>
                      <a:pt x="328" y="1108"/>
                    </a:cubicBezTo>
                    <a:cubicBezTo>
                      <a:pt x="505" y="1108"/>
                      <a:pt x="647" y="966"/>
                      <a:pt x="647" y="789"/>
                    </a:cubicBezTo>
                    <a:lnTo>
                      <a:pt x="647" y="329"/>
                    </a:lnTo>
                    <a:cubicBezTo>
                      <a:pt x="647" y="143"/>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3"/>
              <p:cNvSpPr/>
              <p:nvPr/>
            </p:nvSpPr>
            <p:spPr>
              <a:xfrm>
                <a:off x="9020968" y="2367538"/>
                <a:ext cx="54785" cy="93820"/>
              </a:xfrm>
              <a:custGeom>
                <a:avLst/>
                <a:gdLst/>
                <a:ahLst/>
                <a:cxnLst/>
                <a:rect l="l" t="t" r="r" b="b"/>
                <a:pathLst>
                  <a:path w="647" h="1108" extrusionOk="0">
                    <a:moveTo>
                      <a:pt x="319" y="1"/>
                    </a:moveTo>
                    <a:cubicBezTo>
                      <a:pt x="142" y="1"/>
                      <a:pt x="0" y="143"/>
                      <a:pt x="0" y="329"/>
                    </a:cubicBezTo>
                    <a:lnTo>
                      <a:pt x="0" y="789"/>
                    </a:lnTo>
                    <a:cubicBezTo>
                      <a:pt x="0" y="966"/>
                      <a:pt x="142" y="1108"/>
                      <a:pt x="319" y="1108"/>
                    </a:cubicBezTo>
                    <a:cubicBezTo>
                      <a:pt x="496" y="1108"/>
                      <a:pt x="647" y="966"/>
                      <a:pt x="647" y="789"/>
                    </a:cubicBezTo>
                    <a:lnTo>
                      <a:pt x="647" y="329"/>
                    </a:lnTo>
                    <a:cubicBezTo>
                      <a:pt x="647"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3"/>
              <p:cNvSpPr/>
              <p:nvPr/>
            </p:nvSpPr>
            <p:spPr>
              <a:xfrm>
                <a:off x="8742811" y="2495057"/>
                <a:ext cx="54107" cy="93735"/>
              </a:xfrm>
              <a:custGeom>
                <a:avLst/>
                <a:gdLst/>
                <a:ahLst/>
                <a:cxnLst/>
                <a:rect l="l" t="t" r="r" b="b"/>
                <a:pathLst>
                  <a:path w="639" h="1107" extrusionOk="0">
                    <a:moveTo>
                      <a:pt x="319" y="0"/>
                    </a:moveTo>
                    <a:cubicBezTo>
                      <a:pt x="142" y="0"/>
                      <a:pt x="1" y="151"/>
                      <a:pt x="1" y="328"/>
                    </a:cubicBezTo>
                    <a:lnTo>
                      <a:pt x="1" y="788"/>
                    </a:lnTo>
                    <a:cubicBezTo>
                      <a:pt x="1" y="965"/>
                      <a:pt x="142" y="1107"/>
                      <a:pt x="319" y="1107"/>
                    </a:cubicBezTo>
                    <a:cubicBezTo>
                      <a:pt x="496" y="1107"/>
                      <a:pt x="638" y="965"/>
                      <a:pt x="638" y="788"/>
                    </a:cubicBezTo>
                    <a:lnTo>
                      <a:pt x="638" y="328"/>
                    </a:lnTo>
                    <a:cubicBezTo>
                      <a:pt x="638" y="151"/>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3"/>
              <p:cNvSpPr/>
              <p:nvPr/>
            </p:nvSpPr>
            <p:spPr>
              <a:xfrm>
                <a:off x="8835022" y="2495057"/>
                <a:ext cx="54785" cy="93735"/>
              </a:xfrm>
              <a:custGeom>
                <a:avLst/>
                <a:gdLst/>
                <a:ahLst/>
                <a:cxnLst/>
                <a:rect l="l" t="t" r="r" b="b"/>
                <a:pathLst>
                  <a:path w="647" h="1107" extrusionOk="0">
                    <a:moveTo>
                      <a:pt x="328" y="0"/>
                    </a:moveTo>
                    <a:cubicBezTo>
                      <a:pt x="151" y="0"/>
                      <a:pt x="1" y="151"/>
                      <a:pt x="1" y="328"/>
                    </a:cubicBezTo>
                    <a:lnTo>
                      <a:pt x="1" y="788"/>
                    </a:lnTo>
                    <a:cubicBezTo>
                      <a:pt x="1" y="965"/>
                      <a:pt x="151" y="1107"/>
                      <a:pt x="328" y="1107"/>
                    </a:cubicBezTo>
                    <a:cubicBezTo>
                      <a:pt x="505" y="1107"/>
                      <a:pt x="647" y="965"/>
                      <a:pt x="647" y="788"/>
                    </a:cubicBezTo>
                    <a:lnTo>
                      <a:pt x="647" y="328"/>
                    </a:lnTo>
                    <a:cubicBezTo>
                      <a:pt x="647" y="151"/>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3"/>
              <p:cNvSpPr/>
              <p:nvPr/>
            </p:nvSpPr>
            <p:spPr>
              <a:xfrm>
                <a:off x="9020968" y="2495057"/>
                <a:ext cx="54785" cy="93735"/>
              </a:xfrm>
              <a:custGeom>
                <a:avLst/>
                <a:gdLst/>
                <a:ahLst/>
                <a:cxnLst/>
                <a:rect l="l" t="t" r="r" b="b"/>
                <a:pathLst>
                  <a:path w="647" h="1107" extrusionOk="0">
                    <a:moveTo>
                      <a:pt x="319" y="0"/>
                    </a:moveTo>
                    <a:cubicBezTo>
                      <a:pt x="142" y="0"/>
                      <a:pt x="0" y="151"/>
                      <a:pt x="0" y="328"/>
                    </a:cubicBezTo>
                    <a:lnTo>
                      <a:pt x="0" y="788"/>
                    </a:lnTo>
                    <a:cubicBezTo>
                      <a:pt x="0" y="965"/>
                      <a:pt x="142" y="1107"/>
                      <a:pt x="319" y="1107"/>
                    </a:cubicBezTo>
                    <a:cubicBezTo>
                      <a:pt x="496" y="1107"/>
                      <a:pt x="647" y="965"/>
                      <a:pt x="647" y="788"/>
                    </a:cubicBezTo>
                    <a:lnTo>
                      <a:pt x="647" y="328"/>
                    </a:lnTo>
                    <a:cubicBezTo>
                      <a:pt x="647" y="151"/>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3"/>
              <p:cNvSpPr/>
              <p:nvPr/>
            </p:nvSpPr>
            <p:spPr>
              <a:xfrm>
                <a:off x="8742811" y="2623254"/>
                <a:ext cx="54107" cy="92973"/>
              </a:xfrm>
              <a:custGeom>
                <a:avLst/>
                <a:gdLst/>
                <a:ahLst/>
                <a:cxnLst/>
                <a:rect l="l" t="t" r="r" b="b"/>
                <a:pathLst>
                  <a:path w="639" h="1098" extrusionOk="0">
                    <a:moveTo>
                      <a:pt x="319" y="0"/>
                    </a:moveTo>
                    <a:cubicBezTo>
                      <a:pt x="142" y="0"/>
                      <a:pt x="1" y="142"/>
                      <a:pt x="1" y="319"/>
                    </a:cubicBezTo>
                    <a:lnTo>
                      <a:pt x="1" y="779"/>
                    </a:lnTo>
                    <a:cubicBezTo>
                      <a:pt x="1" y="956"/>
                      <a:pt x="142" y="1098"/>
                      <a:pt x="319" y="1098"/>
                    </a:cubicBezTo>
                    <a:cubicBezTo>
                      <a:pt x="496" y="1098"/>
                      <a:pt x="638" y="956"/>
                      <a:pt x="638" y="779"/>
                    </a:cubicBezTo>
                    <a:lnTo>
                      <a:pt x="638" y="319"/>
                    </a:lnTo>
                    <a:cubicBezTo>
                      <a:pt x="638"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3"/>
              <p:cNvSpPr/>
              <p:nvPr/>
            </p:nvSpPr>
            <p:spPr>
              <a:xfrm>
                <a:off x="9020968" y="2623254"/>
                <a:ext cx="54785" cy="92973"/>
              </a:xfrm>
              <a:custGeom>
                <a:avLst/>
                <a:gdLst/>
                <a:ahLst/>
                <a:cxnLst/>
                <a:rect l="l" t="t" r="r" b="b"/>
                <a:pathLst>
                  <a:path w="647" h="1098" extrusionOk="0">
                    <a:moveTo>
                      <a:pt x="319" y="0"/>
                    </a:moveTo>
                    <a:cubicBezTo>
                      <a:pt x="142" y="0"/>
                      <a:pt x="0" y="142"/>
                      <a:pt x="0" y="319"/>
                    </a:cubicBezTo>
                    <a:lnTo>
                      <a:pt x="0" y="779"/>
                    </a:lnTo>
                    <a:cubicBezTo>
                      <a:pt x="0" y="956"/>
                      <a:pt x="142" y="1098"/>
                      <a:pt x="319" y="1098"/>
                    </a:cubicBezTo>
                    <a:cubicBezTo>
                      <a:pt x="496" y="1098"/>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3"/>
              <p:cNvSpPr/>
              <p:nvPr/>
            </p:nvSpPr>
            <p:spPr>
              <a:xfrm>
                <a:off x="8835022" y="2750688"/>
                <a:ext cx="54785" cy="93735"/>
              </a:xfrm>
              <a:custGeom>
                <a:avLst/>
                <a:gdLst/>
                <a:ahLst/>
                <a:cxnLst/>
                <a:rect l="l" t="t" r="r" b="b"/>
                <a:pathLst>
                  <a:path w="647" h="1107" extrusionOk="0">
                    <a:moveTo>
                      <a:pt x="328" y="0"/>
                    </a:moveTo>
                    <a:cubicBezTo>
                      <a:pt x="151" y="0"/>
                      <a:pt x="1" y="142"/>
                      <a:pt x="1" y="319"/>
                    </a:cubicBezTo>
                    <a:lnTo>
                      <a:pt x="1" y="779"/>
                    </a:lnTo>
                    <a:cubicBezTo>
                      <a:pt x="1" y="956"/>
                      <a:pt x="151" y="1107"/>
                      <a:pt x="328" y="1107"/>
                    </a:cubicBezTo>
                    <a:cubicBezTo>
                      <a:pt x="505" y="1107"/>
                      <a:pt x="647" y="956"/>
                      <a:pt x="647" y="779"/>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3"/>
              <p:cNvSpPr/>
              <p:nvPr/>
            </p:nvSpPr>
            <p:spPr>
              <a:xfrm>
                <a:off x="8927995" y="2750688"/>
                <a:ext cx="54785" cy="93735"/>
              </a:xfrm>
              <a:custGeom>
                <a:avLst/>
                <a:gdLst/>
                <a:ahLst/>
                <a:cxnLst/>
                <a:rect l="l" t="t" r="r" b="b"/>
                <a:pathLst>
                  <a:path w="647" h="1107" extrusionOk="0">
                    <a:moveTo>
                      <a:pt x="328" y="0"/>
                    </a:moveTo>
                    <a:cubicBezTo>
                      <a:pt x="142" y="0"/>
                      <a:pt x="1" y="142"/>
                      <a:pt x="1" y="319"/>
                    </a:cubicBezTo>
                    <a:lnTo>
                      <a:pt x="1" y="779"/>
                    </a:lnTo>
                    <a:cubicBezTo>
                      <a:pt x="1" y="956"/>
                      <a:pt x="142" y="1107"/>
                      <a:pt x="328" y="1107"/>
                    </a:cubicBezTo>
                    <a:cubicBezTo>
                      <a:pt x="505" y="1107"/>
                      <a:pt x="647" y="956"/>
                      <a:pt x="647" y="779"/>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3"/>
              <p:cNvSpPr/>
              <p:nvPr/>
            </p:nvSpPr>
            <p:spPr>
              <a:xfrm>
                <a:off x="9020968" y="2750688"/>
                <a:ext cx="54785" cy="93735"/>
              </a:xfrm>
              <a:custGeom>
                <a:avLst/>
                <a:gdLst/>
                <a:ahLst/>
                <a:cxnLst/>
                <a:rect l="l" t="t" r="r" b="b"/>
                <a:pathLst>
                  <a:path w="647" h="1107" extrusionOk="0">
                    <a:moveTo>
                      <a:pt x="319" y="0"/>
                    </a:moveTo>
                    <a:cubicBezTo>
                      <a:pt x="142" y="0"/>
                      <a:pt x="0" y="142"/>
                      <a:pt x="0" y="319"/>
                    </a:cubicBezTo>
                    <a:lnTo>
                      <a:pt x="0" y="779"/>
                    </a:lnTo>
                    <a:cubicBezTo>
                      <a:pt x="0" y="956"/>
                      <a:pt x="142" y="1107"/>
                      <a:pt x="319" y="1107"/>
                    </a:cubicBezTo>
                    <a:cubicBezTo>
                      <a:pt x="496" y="1107"/>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3"/>
              <p:cNvSpPr/>
              <p:nvPr/>
            </p:nvSpPr>
            <p:spPr>
              <a:xfrm>
                <a:off x="8742811" y="2878123"/>
                <a:ext cx="54107" cy="93820"/>
              </a:xfrm>
              <a:custGeom>
                <a:avLst/>
                <a:gdLst/>
                <a:ahLst/>
                <a:cxnLst/>
                <a:rect l="l" t="t" r="r" b="b"/>
                <a:pathLst>
                  <a:path w="639" h="1108" extrusionOk="0">
                    <a:moveTo>
                      <a:pt x="319" y="0"/>
                    </a:moveTo>
                    <a:cubicBezTo>
                      <a:pt x="142" y="0"/>
                      <a:pt x="1" y="142"/>
                      <a:pt x="1" y="319"/>
                    </a:cubicBezTo>
                    <a:lnTo>
                      <a:pt x="1" y="779"/>
                    </a:lnTo>
                    <a:cubicBezTo>
                      <a:pt x="1" y="957"/>
                      <a:pt x="142" y="1107"/>
                      <a:pt x="319" y="1107"/>
                    </a:cubicBezTo>
                    <a:cubicBezTo>
                      <a:pt x="496" y="1107"/>
                      <a:pt x="638" y="957"/>
                      <a:pt x="638" y="779"/>
                    </a:cubicBezTo>
                    <a:lnTo>
                      <a:pt x="638" y="319"/>
                    </a:lnTo>
                    <a:cubicBezTo>
                      <a:pt x="638"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3"/>
              <p:cNvSpPr/>
              <p:nvPr/>
            </p:nvSpPr>
            <p:spPr>
              <a:xfrm>
                <a:off x="8927995" y="2878123"/>
                <a:ext cx="54785" cy="93820"/>
              </a:xfrm>
              <a:custGeom>
                <a:avLst/>
                <a:gdLst/>
                <a:ahLst/>
                <a:cxnLst/>
                <a:rect l="l" t="t" r="r" b="b"/>
                <a:pathLst>
                  <a:path w="647" h="1108" extrusionOk="0">
                    <a:moveTo>
                      <a:pt x="328" y="0"/>
                    </a:moveTo>
                    <a:cubicBezTo>
                      <a:pt x="142" y="0"/>
                      <a:pt x="1" y="142"/>
                      <a:pt x="1" y="319"/>
                    </a:cubicBezTo>
                    <a:lnTo>
                      <a:pt x="1" y="779"/>
                    </a:lnTo>
                    <a:cubicBezTo>
                      <a:pt x="1" y="957"/>
                      <a:pt x="142" y="1107"/>
                      <a:pt x="328" y="1107"/>
                    </a:cubicBezTo>
                    <a:cubicBezTo>
                      <a:pt x="505" y="1107"/>
                      <a:pt x="647" y="957"/>
                      <a:pt x="647" y="779"/>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3"/>
              <p:cNvSpPr/>
              <p:nvPr/>
            </p:nvSpPr>
            <p:spPr>
              <a:xfrm>
                <a:off x="9020968" y="2878123"/>
                <a:ext cx="54785" cy="93820"/>
              </a:xfrm>
              <a:custGeom>
                <a:avLst/>
                <a:gdLst/>
                <a:ahLst/>
                <a:cxnLst/>
                <a:rect l="l" t="t" r="r" b="b"/>
                <a:pathLst>
                  <a:path w="647" h="1108" extrusionOk="0">
                    <a:moveTo>
                      <a:pt x="319" y="0"/>
                    </a:moveTo>
                    <a:cubicBezTo>
                      <a:pt x="142" y="0"/>
                      <a:pt x="0" y="142"/>
                      <a:pt x="0" y="319"/>
                    </a:cubicBezTo>
                    <a:lnTo>
                      <a:pt x="0" y="779"/>
                    </a:lnTo>
                    <a:cubicBezTo>
                      <a:pt x="0" y="957"/>
                      <a:pt x="142" y="1107"/>
                      <a:pt x="319" y="1107"/>
                    </a:cubicBezTo>
                    <a:cubicBezTo>
                      <a:pt x="496" y="1107"/>
                      <a:pt x="647" y="957"/>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3"/>
              <p:cNvSpPr/>
              <p:nvPr/>
            </p:nvSpPr>
            <p:spPr>
              <a:xfrm>
                <a:off x="8742811" y="3005557"/>
                <a:ext cx="54107" cy="93820"/>
              </a:xfrm>
              <a:custGeom>
                <a:avLst/>
                <a:gdLst/>
                <a:ahLst/>
                <a:cxnLst/>
                <a:rect l="l" t="t" r="r" b="b"/>
                <a:pathLst>
                  <a:path w="639" h="1108" extrusionOk="0">
                    <a:moveTo>
                      <a:pt x="319" y="0"/>
                    </a:moveTo>
                    <a:cubicBezTo>
                      <a:pt x="142" y="0"/>
                      <a:pt x="1" y="142"/>
                      <a:pt x="1" y="319"/>
                    </a:cubicBezTo>
                    <a:lnTo>
                      <a:pt x="1" y="788"/>
                    </a:lnTo>
                    <a:cubicBezTo>
                      <a:pt x="1" y="965"/>
                      <a:pt x="142" y="1107"/>
                      <a:pt x="319" y="1107"/>
                    </a:cubicBezTo>
                    <a:cubicBezTo>
                      <a:pt x="496" y="1107"/>
                      <a:pt x="638" y="965"/>
                      <a:pt x="638" y="788"/>
                    </a:cubicBezTo>
                    <a:lnTo>
                      <a:pt x="638" y="319"/>
                    </a:lnTo>
                    <a:cubicBezTo>
                      <a:pt x="638"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3"/>
              <p:cNvSpPr/>
              <p:nvPr/>
            </p:nvSpPr>
            <p:spPr>
              <a:xfrm>
                <a:off x="8835022" y="3005557"/>
                <a:ext cx="54785" cy="93820"/>
              </a:xfrm>
              <a:custGeom>
                <a:avLst/>
                <a:gdLst/>
                <a:ahLst/>
                <a:cxnLst/>
                <a:rect l="l" t="t" r="r" b="b"/>
                <a:pathLst>
                  <a:path w="647" h="1108" extrusionOk="0">
                    <a:moveTo>
                      <a:pt x="328" y="0"/>
                    </a:moveTo>
                    <a:cubicBezTo>
                      <a:pt x="151" y="0"/>
                      <a:pt x="1" y="142"/>
                      <a:pt x="1" y="319"/>
                    </a:cubicBezTo>
                    <a:lnTo>
                      <a:pt x="1" y="788"/>
                    </a:lnTo>
                    <a:cubicBezTo>
                      <a:pt x="1" y="965"/>
                      <a:pt x="151" y="1107"/>
                      <a:pt x="328" y="1107"/>
                    </a:cubicBezTo>
                    <a:cubicBezTo>
                      <a:pt x="505" y="1107"/>
                      <a:pt x="647" y="965"/>
                      <a:pt x="647" y="788"/>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3"/>
              <p:cNvSpPr/>
              <p:nvPr/>
            </p:nvSpPr>
            <p:spPr>
              <a:xfrm>
                <a:off x="9020968" y="3005557"/>
                <a:ext cx="54785" cy="93820"/>
              </a:xfrm>
              <a:custGeom>
                <a:avLst/>
                <a:gdLst/>
                <a:ahLst/>
                <a:cxnLst/>
                <a:rect l="l" t="t" r="r" b="b"/>
                <a:pathLst>
                  <a:path w="647" h="1108" extrusionOk="0">
                    <a:moveTo>
                      <a:pt x="319" y="0"/>
                    </a:moveTo>
                    <a:cubicBezTo>
                      <a:pt x="142" y="0"/>
                      <a:pt x="0" y="142"/>
                      <a:pt x="0" y="319"/>
                    </a:cubicBezTo>
                    <a:lnTo>
                      <a:pt x="0" y="788"/>
                    </a:lnTo>
                    <a:cubicBezTo>
                      <a:pt x="0" y="965"/>
                      <a:pt x="142" y="1107"/>
                      <a:pt x="319" y="1107"/>
                    </a:cubicBezTo>
                    <a:cubicBezTo>
                      <a:pt x="496" y="1107"/>
                      <a:pt x="647" y="965"/>
                      <a:pt x="647" y="788"/>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3"/>
              <p:cNvSpPr/>
              <p:nvPr/>
            </p:nvSpPr>
            <p:spPr>
              <a:xfrm>
                <a:off x="8835022" y="3132992"/>
                <a:ext cx="54785" cy="93820"/>
              </a:xfrm>
              <a:custGeom>
                <a:avLst/>
                <a:gdLst/>
                <a:ahLst/>
                <a:cxnLst/>
                <a:rect l="l" t="t" r="r" b="b"/>
                <a:pathLst>
                  <a:path w="647" h="1108" extrusionOk="0">
                    <a:moveTo>
                      <a:pt x="328" y="1"/>
                    </a:moveTo>
                    <a:cubicBezTo>
                      <a:pt x="151" y="1"/>
                      <a:pt x="1" y="142"/>
                      <a:pt x="1" y="328"/>
                    </a:cubicBezTo>
                    <a:lnTo>
                      <a:pt x="1" y="789"/>
                    </a:lnTo>
                    <a:cubicBezTo>
                      <a:pt x="1" y="966"/>
                      <a:pt x="151" y="1107"/>
                      <a:pt x="328" y="1107"/>
                    </a:cubicBezTo>
                    <a:cubicBezTo>
                      <a:pt x="505" y="1107"/>
                      <a:pt x="647" y="966"/>
                      <a:pt x="647" y="789"/>
                    </a:cubicBezTo>
                    <a:lnTo>
                      <a:pt x="647" y="328"/>
                    </a:lnTo>
                    <a:cubicBezTo>
                      <a:pt x="647" y="142"/>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3"/>
              <p:cNvSpPr/>
              <p:nvPr/>
            </p:nvSpPr>
            <p:spPr>
              <a:xfrm>
                <a:off x="8927995" y="3132992"/>
                <a:ext cx="54785" cy="93820"/>
              </a:xfrm>
              <a:custGeom>
                <a:avLst/>
                <a:gdLst/>
                <a:ahLst/>
                <a:cxnLst/>
                <a:rect l="l" t="t" r="r" b="b"/>
                <a:pathLst>
                  <a:path w="647" h="1108" extrusionOk="0">
                    <a:moveTo>
                      <a:pt x="328" y="1"/>
                    </a:moveTo>
                    <a:cubicBezTo>
                      <a:pt x="142" y="1"/>
                      <a:pt x="1" y="142"/>
                      <a:pt x="1" y="328"/>
                    </a:cubicBezTo>
                    <a:lnTo>
                      <a:pt x="1" y="789"/>
                    </a:lnTo>
                    <a:cubicBezTo>
                      <a:pt x="1" y="966"/>
                      <a:pt x="142" y="1107"/>
                      <a:pt x="328" y="1107"/>
                    </a:cubicBezTo>
                    <a:cubicBezTo>
                      <a:pt x="505" y="1107"/>
                      <a:pt x="647" y="966"/>
                      <a:pt x="647" y="789"/>
                    </a:cubicBezTo>
                    <a:lnTo>
                      <a:pt x="647" y="328"/>
                    </a:lnTo>
                    <a:cubicBezTo>
                      <a:pt x="647" y="142"/>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3"/>
              <p:cNvSpPr/>
              <p:nvPr/>
            </p:nvSpPr>
            <p:spPr>
              <a:xfrm>
                <a:off x="9020968" y="3132992"/>
                <a:ext cx="54785" cy="93820"/>
              </a:xfrm>
              <a:custGeom>
                <a:avLst/>
                <a:gdLst/>
                <a:ahLst/>
                <a:cxnLst/>
                <a:rect l="l" t="t" r="r" b="b"/>
                <a:pathLst>
                  <a:path w="647" h="1108" extrusionOk="0">
                    <a:moveTo>
                      <a:pt x="319" y="1"/>
                    </a:moveTo>
                    <a:cubicBezTo>
                      <a:pt x="142" y="1"/>
                      <a:pt x="0" y="142"/>
                      <a:pt x="0" y="328"/>
                    </a:cubicBezTo>
                    <a:lnTo>
                      <a:pt x="0" y="789"/>
                    </a:lnTo>
                    <a:cubicBezTo>
                      <a:pt x="0" y="966"/>
                      <a:pt x="142" y="1107"/>
                      <a:pt x="319" y="1107"/>
                    </a:cubicBezTo>
                    <a:cubicBezTo>
                      <a:pt x="496" y="1107"/>
                      <a:pt x="647" y="966"/>
                      <a:pt x="647" y="789"/>
                    </a:cubicBezTo>
                    <a:lnTo>
                      <a:pt x="647" y="328"/>
                    </a:lnTo>
                    <a:cubicBezTo>
                      <a:pt x="647" y="142"/>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3"/>
              <p:cNvSpPr/>
              <p:nvPr/>
            </p:nvSpPr>
            <p:spPr>
              <a:xfrm>
                <a:off x="8250257" y="2321052"/>
                <a:ext cx="54107" cy="93820"/>
              </a:xfrm>
              <a:custGeom>
                <a:avLst/>
                <a:gdLst/>
                <a:ahLst/>
                <a:cxnLst/>
                <a:rect l="l" t="t" r="r" b="b"/>
                <a:pathLst>
                  <a:path w="639" h="1108" extrusionOk="0">
                    <a:moveTo>
                      <a:pt x="320" y="1"/>
                    </a:moveTo>
                    <a:cubicBezTo>
                      <a:pt x="142" y="1"/>
                      <a:pt x="1" y="143"/>
                      <a:pt x="1" y="320"/>
                    </a:cubicBezTo>
                    <a:lnTo>
                      <a:pt x="1" y="780"/>
                    </a:lnTo>
                    <a:cubicBezTo>
                      <a:pt x="1" y="957"/>
                      <a:pt x="142" y="1108"/>
                      <a:pt x="320" y="1108"/>
                    </a:cubicBezTo>
                    <a:cubicBezTo>
                      <a:pt x="497" y="1108"/>
                      <a:pt x="638" y="957"/>
                      <a:pt x="638" y="780"/>
                    </a:cubicBezTo>
                    <a:lnTo>
                      <a:pt x="638" y="320"/>
                    </a:lnTo>
                    <a:cubicBezTo>
                      <a:pt x="638" y="143"/>
                      <a:pt x="497"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3"/>
              <p:cNvSpPr/>
              <p:nvPr/>
            </p:nvSpPr>
            <p:spPr>
              <a:xfrm>
                <a:off x="8435441" y="2321052"/>
                <a:ext cx="54785" cy="93820"/>
              </a:xfrm>
              <a:custGeom>
                <a:avLst/>
                <a:gdLst/>
                <a:ahLst/>
                <a:cxnLst/>
                <a:rect l="l" t="t" r="r" b="b"/>
                <a:pathLst>
                  <a:path w="647" h="1108" extrusionOk="0">
                    <a:moveTo>
                      <a:pt x="319" y="1"/>
                    </a:moveTo>
                    <a:cubicBezTo>
                      <a:pt x="142" y="1"/>
                      <a:pt x="1" y="143"/>
                      <a:pt x="1" y="320"/>
                    </a:cubicBezTo>
                    <a:lnTo>
                      <a:pt x="1" y="780"/>
                    </a:lnTo>
                    <a:cubicBezTo>
                      <a:pt x="1" y="957"/>
                      <a:pt x="142" y="1108"/>
                      <a:pt x="319" y="1108"/>
                    </a:cubicBezTo>
                    <a:cubicBezTo>
                      <a:pt x="505" y="1108"/>
                      <a:pt x="647" y="957"/>
                      <a:pt x="647" y="780"/>
                    </a:cubicBezTo>
                    <a:lnTo>
                      <a:pt x="647" y="320"/>
                    </a:lnTo>
                    <a:cubicBezTo>
                      <a:pt x="647"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3"/>
              <p:cNvSpPr/>
              <p:nvPr/>
            </p:nvSpPr>
            <p:spPr>
              <a:xfrm>
                <a:off x="8528414" y="2321052"/>
                <a:ext cx="54785" cy="93820"/>
              </a:xfrm>
              <a:custGeom>
                <a:avLst/>
                <a:gdLst/>
                <a:ahLst/>
                <a:cxnLst/>
                <a:rect l="l" t="t" r="r" b="b"/>
                <a:pathLst>
                  <a:path w="647" h="1108" extrusionOk="0">
                    <a:moveTo>
                      <a:pt x="319" y="1"/>
                    </a:moveTo>
                    <a:cubicBezTo>
                      <a:pt x="142" y="1"/>
                      <a:pt x="0" y="143"/>
                      <a:pt x="0" y="320"/>
                    </a:cubicBezTo>
                    <a:lnTo>
                      <a:pt x="0" y="780"/>
                    </a:lnTo>
                    <a:cubicBezTo>
                      <a:pt x="0" y="957"/>
                      <a:pt x="142" y="1108"/>
                      <a:pt x="319" y="1108"/>
                    </a:cubicBezTo>
                    <a:cubicBezTo>
                      <a:pt x="496" y="1108"/>
                      <a:pt x="647" y="957"/>
                      <a:pt x="647" y="780"/>
                    </a:cubicBezTo>
                    <a:lnTo>
                      <a:pt x="647" y="320"/>
                    </a:lnTo>
                    <a:cubicBezTo>
                      <a:pt x="647"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3"/>
              <p:cNvSpPr/>
              <p:nvPr/>
            </p:nvSpPr>
            <p:spPr>
              <a:xfrm>
                <a:off x="8250257" y="2448571"/>
                <a:ext cx="54107" cy="93735"/>
              </a:xfrm>
              <a:custGeom>
                <a:avLst/>
                <a:gdLst/>
                <a:ahLst/>
                <a:cxnLst/>
                <a:rect l="l" t="t" r="r" b="b"/>
                <a:pathLst>
                  <a:path w="639" h="1107" extrusionOk="0">
                    <a:moveTo>
                      <a:pt x="320" y="0"/>
                    </a:moveTo>
                    <a:cubicBezTo>
                      <a:pt x="142" y="0"/>
                      <a:pt x="1" y="142"/>
                      <a:pt x="1" y="319"/>
                    </a:cubicBezTo>
                    <a:lnTo>
                      <a:pt x="1" y="779"/>
                    </a:lnTo>
                    <a:cubicBezTo>
                      <a:pt x="1" y="956"/>
                      <a:pt x="142" y="1107"/>
                      <a:pt x="320" y="1107"/>
                    </a:cubicBezTo>
                    <a:cubicBezTo>
                      <a:pt x="497" y="1107"/>
                      <a:pt x="638" y="956"/>
                      <a:pt x="638" y="779"/>
                    </a:cubicBezTo>
                    <a:lnTo>
                      <a:pt x="638" y="319"/>
                    </a:lnTo>
                    <a:cubicBezTo>
                      <a:pt x="638" y="142"/>
                      <a:pt x="497"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3"/>
              <p:cNvSpPr/>
              <p:nvPr/>
            </p:nvSpPr>
            <p:spPr>
              <a:xfrm>
                <a:off x="8342468" y="2448571"/>
                <a:ext cx="54869" cy="93735"/>
              </a:xfrm>
              <a:custGeom>
                <a:avLst/>
                <a:gdLst/>
                <a:ahLst/>
                <a:cxnLst/>
                <a:rect l="l" t="t" r="r" b="b"/>
                <a:pathLst>
                  <a:path w="648" h="1107" extrusionOk="0">
                    <a:moveTo>
                      <a:pt x="328" y="0"/>
                    </a:moveTo>
                    <a:cubicBezTo>
                      <a:pt x="151" y="0"/>
                      <a:pt x="1" y="142"/>
                      <a:pt x="1" y="319"/>
                    </a:cubicBezTo>
                    <a:lnTo>
                      <a:pt x="1" y="779"/>
                    </a:lnTo>
                    <a:cubicBezTo>
                      <a:pt x="1" y="956"/>
                      <a:pt x="151" y="1107"/>
                      <a:pt x="328" y="1107"/>
                    </a:cubicBezTo>
                    <a:cubicBezTo>
                      <a:pt x="505" y="1107"/>
                      <a:pt x="647" y="956"/>
                      <a:pt x="647" y="779"/>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3"/>
              <p:cNvSpPr/>
              <p:nvPr/>
            </p:nvSpPr>
            <p:spPr>
              <a:xfrm>
                <a:off x="8528414" y="2448571"/>
                <a:ext cx="54785" cy="93735"/>
              </a:xfrm>
              <a:custGeom>
                <a:avLst/>
                <a:gdLst/>
                <a:ahLst/>
                <a:cxnLst/>
                <a:rect l="l" t="t" r="r" b="b"/>
                <a:pathLst>
                  <a:path w="647" h="1107" extrusionOk="0">
                    <a:moveTo>
                      <a:pt x="319" y="0"/>
                    </a:moveTo>
                    <a:cubicBezTo>
                      <a:pt x="142" y="0"/>
                      <a:pt x="0" y="142"/>
                      <a:pt x="0" y="319"/>
                    </a:cubicBezTo>
                    <a:lnTo>
                      <a:pt x="0" y="779"/>
                    </a:lnTo>
                    <a:cubicBezTo>
                      <a:pt x="0" y="956"/>
                      <a:pt x="142" y="1107"/>
                      <a:pt x="319" y="1107"/>
                    </a:cubicBezTo>
                    <a:cubicBezTo>
                      <a:pt x="496" y="1107"/>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3"/>
              <p:cNvSpPr/>
              <p:nvPr/>
            </p:nvSpPr>
            <p:spPr>
              <a:xfrm>
                <a:off x="8250257" y="2576006"/>
                <a:ext cx="54107" cy="93735"/>
              </a:xfrm>
              <a:custGeom>
                <a:avLst/>
                <a:gdLst/>
                <a:ahLst/>
                <a:cxnLst/>
                <a:rect l="l" t="t" r="r" b="b"/>
                <a:pathLst>
                  <a:path w="639" h="1107" extrusionOk="0">
                    <a:moveTo>
                      <a:pt x="320" y="0"/>
                    </a:moveTo>
                    <a:cubicBezTo>
                      <a:pt x="142" y="0"/>
                      <a:pt x="1" y="142"/>
                      <a:pt x="1" y="328"/>
                    </a:cubicBezTo>
                    <a:lnTo>
                      <a:pt x="1" y="788"/>
                    </a:lnTo>
                    <a:cubicBezTo>
                      <a:pt x="1" y="965"/>
                      <a:pt x="142" y="1107"/>
                      <a:pt x="320" y="1107"/>
                    </a:cubicBezTo>
                    <a:cubicBezTo>
                      <a:pt x="497" y="1107"/>
                      <a:pt x="638" y="965"/>
                      <a:pt x="638" y="788"/>
                    </a:cubicBezTo>
                    <a:lnTo>
                      <a:pt x="638" y="328"/>
                    </a:lnTo>
                    <a:cubicBezTo>
                      <a:pt x="638" y="142"/>
                      <a:pt x="497"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3"/>
              <p:cNvSpPr/>
              <p:nvPr/>
            </p:nvSpPr>
            <p:spPr>
              <a:xfrm>
                <a:off x="8435441" y="2576006"/>
                <a:ext cx="54785" cy="93735"/>
              </a:xfrm>
              <a:custGeom>
                <a:avLst/>
                <a:gdLst/>
                <a:ahLst/>
                <a:cxnLst/>
                <a:rect l="l" t="t" r="r" b="b"/>
                <a:pathLst>
                  <a:path w="647" h="1107" extrusionOk="0">
                    <a:moveTo>
                      <a:pt x="319" y="0"/>
                    </a:moveTo>
                    <a:cubicBezTo>
                      <a:pt x="142" y="0"/>
                      <a:pt x="1" y="142"/>
                      <a:pt x="1" y="328"/>
                    </a:cubicBezTo>
                    <a:lnTo>
                      <a:pt x="1" y="788"/>
                    </a:lnTo>
                    <a:cubicBezTo>
                      <a:pt x="1" y="965"/>
                      <a:pt x="142" y="1107"/>
                      <a:pt x="319" y="1107"/>
                    </a:cubicBezTo>
                    <a:cubicBezTo>
                      <a:pt x="505" y="1107"/>
                      <a:pt x="647" y="965"/>
                      <a:pt x="647" y="788"/>
                    </a:cubicBezTo>
                    <a:lnTo>
                      <a:pt x="647" y="328"/>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3"/>
              <p:cNvSpPr/>
              <p:nvPr/>
            </p:nvSpPr>
            <p:spPr>
              <a:xfrm>
                <a:off x="8528414" y="2576006"/>
                <a:ext cx="54785" cy="93735"/>
              </a:xfrm>
              <a:custGeom>
                <a:avLst/>
                <a:gdLst/>
                <a:ahLst/>
                <a:cxnLst/>
                <a:rect l="l" t="t" r="r" b="b"/>
                <a:pathLst>
                  <a:path w="647" h="1107" extrusionOk="0">
                    <a:moveTo>
                      <a:pt x="319" y="0"/>
                    </a:moveTo>
                    <a:cubicBezTo>
                      <a:pt x="142" y="0"/>
                      <a:pt x="0" y="142"/>
                      <a:pt x="0" y="328"/>
                    </a:cubicBezTo>
                    <a:lnTo>
                      <a:pt x="0" y="788"/>
                    </a:lnTo>
                    <a:cubicBezTo>
                      <a:pt x="0" y="965"/>
                      <a:pt x="142" y="1107"/>
                      <a:pt x="319" y="1107"/>
                    </a:cubicBezTo>
                    <a:cubicBezTo>
                      <a:pt x="496" y="1107"/>
                      <a:pt x="647" y="965"/>
                      <a:pt x="647" y="788"/>
                    </a:cubicBezTo>
                    <a:lnTo>
                      <a:pt x="647" y="328"/>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3"/>
              <p:cNvSpPr/>
              <p:nvPr/>
            </p:nvSpPr>
            <p:spPr>
              <a:xfrm>
                <a:off x="8250257" y="2703440"/>
                <a:ext cx="54107" cy="93820"/>
              </a:xfrm>
              <a:custGeom>
                <a:avLst/>
                <a:gdLst/>
                <a:ahLst/>
                <a:cxnLst/>
                <a:rect l="l" t="t" r="r" b="b"/>
                <a:pathLst>
                  <a:path w="639" h="1108" extrusionOk="0">
                    <a:moveTo>
                      <a:pt x="320" y="0"/>
                    </a:moveTo>
                    <a:cubicBezTo>
                      <a:pt x="142" y="0"/>
                      <a:pt x="1" y="142"/>
                      <a:pt x="1" y="328"/>
                    </a:cubicBezTo>
                    <a:lnTo>
                      <a:pt x="1" y="788"/>
                    </a:lnTo>
                    <a:cubicBezTo>
                      <a:pt x="1" y="965"/>
                      <a:pt x="142" y="1107"/>
                      <a:pt x="320" y="1107"/>
                    </a:cubicBezTo>
                    <a:cubicBezTo>
                      <a:pt x="497" y="1107"/>
                      <a:pt x="638" y="965"/>
                      <a:pt x="638" y="788"/>
                    </a:cubicBezTo>
                    <a:lnTo>
                      <a:pt x="638" y="328"/>
                    </a:lnTo>
                    <a:cubicBezTo>
                      <a:pt x="638" y="142"/>
                      <a:pt x="497"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3"/>
              <p:cNvSpPr/>
              <p:nvPr/>
            </p:nvSpPr>
            <p:spPr>
              <a:xfrm>
                <a:off x="8528414" y="2703440"/>
                <a:ext cx="54785" cy="93820"/>
              </a:xfrm>
              <a:custGeom>
                <a:avLst/>
                <a:gdLst/>
                <a:ahLst/>
                <a:cxnLst/>
                <a:rect l="l" t="t" r="r" b="b"/>
                <a:pathLst>
                  <a:path w="647" h="1108" extrusionOk="0">
                    <a:moveTo>
                      <a:pt x="319" y="0"/>
                    </a:moveTo>
                    <a:cubicBezTo>
                      <a:pt x="142" y="0"/>
                      <a:pt x="0" y="142"/>
                      <a:pt x="0" y="328"/>
                    </a:cubicBezTo>
                    <a:lnTo>
                      <a:pt x="0" y="788"/>
                    </a:lnTo>
                    <a:cubicBezTo>
                      <a:pt x="0" y="965"/>
                      <a:pt x="142" y="1107"/>
                      <a:pt x="319" y="1107"/>
                    </a:cubicBezTo>
                    <a:cubicBezTo>
                      <a:pt x="496" y="1107"/>
                      <a:pt x="647" y="965"/>
                      <a:pt x="647" y="788"/>
                    </a:cubicBezTo>
                    <a:lnTo>
                      <a:pt x="647" y="328"/>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3"/>
              <p:cNvSpPr/>
              <p:nvPr/>
            </p:nvSpPr>
            <p:spPr>
              <a:xfrm>
                <a:off x="8250257" y="2830875"/>
                <a:ext cx="54107" cy="93820"/>
              </a:xfrm>
              <a:custGeom>
                <a:avLst/>
                <a:gdLst/>
                <a:ahLst/>
                <a:cxnLst/>
                <a:rect l="l" t="t" r="r" b="b"/>
                <a:pathLst>
                  <a:path w="639" h="1108" extrusionOk="0">
                    <a:moveTo>
                      <a:pt x="320" y="1"/>
                    </a:moveTo>
                    <a:cubicBezTo>
                      <a:pt x="142" y="1"/>
                      <a:pt x="1" y="151"/>
                      <a:pt x="1" y="328"/>
                    </a:cubicBezTo>
                    <a:lnTo>
                      <a:pt x="1" y="789"/>
                    </a:lnTo>
                    <a:cubicBezTo>
                      <a:pt x="1" y="966"/>
                      <a:pt x="142" y="1107"/>
                      <a:pt x="320" y="1107"/>
                    </a:cubicBezTo>
                    <a:cubicBezTo>
                      <a:pt x="497" y="1107"/>
                      <a:pt x="638" y="966"/>
                      <a:pt x="638" y="789"/>
                    </a:cubicBezTo>
                    <a:lnTo>
                      <a:pt x="638" y="328"/>
                    </a:lnTo>
                    <a:cubicBezTo>
                      <a:pt x="638" y="151"/>
                      <a:pt x="497"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3"/>
              <p:cNvSpPr/>
              <p:nvPr/>
            </p:nvSpPr>
            <p:spPr>
              <a:xfrm>
                <a:off x="8342468" y="2830875"/>
                <a:ext cx="54869" cy="93820"/>
              </a:xfrm>
              <a:custGeom>
                <a:avLst/>
                <a:gdLst/>
                <a:ahLst/>
                <a:cxnLst/>
                <a:rect l="l" t="t" r="r" b="b"/>
                <a:pathLst>
                  <a:path w="648" h="1108" extrusionOk="0">
                    <a:moveTo>
                      <a:pt x="328" y="1"/>
                    </a:moveTo>
                    <a:cubicBezTo>
                      <a:pt x="151" y="1"/>
                      <a:pt x="1" y="151"/>
                      <a:pt x="1" y="328"/>
                    </a:cubicBezTo>
                    <a:lnTo>
                      <a:pt x="1" y="789"/>
                    </a:lnTo>
                    <a:cubicBezTo>
                      <a:pt x="1" y="966"/>
                      <a:pt x="151" y="1107"/>
                      <a:pt x="328" y="1107"/>
                    </a:cubicBezTo>
                    <a:cubicBezTo>
                      <a:pt x="505" y="1107"/>
                      <a:pt x="647" y="966"/>
                      <a:pt x="647" y="789"/>
                    </a:cubicBezTo>
                    <a:lnTo>
                      <a:pt x="647" y="328"/>
                    </a:lnTo>
                    <a:cubicBezTo>
                      <a:pt x="647" y="151"/>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3"/>
              <p:cNvSpPr/>
              <p:nvPr/>
            </p:nvSpPr>
            <p:spPr>
              <a:xfrm>
                <a:off x="8528414" y="2830875"/>
                <a:ext cx="54785" cy="93820"/>
              </a:xfrm>
              <a:custGeom>
                <a:avLst/>
                <a:gdLst/>
                <a:ahLst/>
                <a:cxnLst/>
                <a:rect l="l" t="t" r="r" b="b"/>
                <a:pathLst>
                  <a:path w="647" h="1108" extrusionOk="0">
                    <a:moveTo>
                      <a:pt x="319" y="1"/>
                    </a:moveTo>
                    <a:cubicBezTo>
                      <a:pt x="142" y="1"/>
                      <a:pt x="0" y="151"/>
                      <a:pt x="0" y="328"/>
                    </a:cubicBezTo>
                    <a:lnTo>
                      <a:pt x="0" y="789"/>
                    </a:lnTo>
                    <a:cubicBezTo>
                      <a:pt x="0" y="966"/>
                      <a:pt x="142" y="1107"/>
                      <a:pt x="319" y="1107"/>
                    </a:cubicBezTo>
                    <a:cubicBezTo>
                      <a:pt x="496" y="1107"/>
                      <a:pt x="647" y="966"/>
                      <a:pt x="647" y="789"/>
                    </a:cubicBezTo>
                    <a:lnTo>
                      <a:pt x="647" y="328"/>
                    </a:lnTo>
                    <a:cubicBezTo>
                      <a:pt x="647" y="151"/>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3"/>
              <p:cNvSpPr/>
              <p:nvPr/>
            </p:nvSpPr>
            <p:spPr>
              <a:xfrm>
                <a:off x="8250257" y="2959071"/>
                <a:ext cx="54107" cy="93058"/>
              </a:xfrm>
              <a:custGeom>
                <a:avLst/>
                <a:gdLst/>
                <a:ahLst/>
                <a:cxnLst/>
                <a:rect l="l" t="t" r="r" b="b"/>
                <a:pathLst>
                  <a:path w="639" h="1099" extrusionOk="0">
                    <a:moveTo>
                      <a:pt x="320" y="1"/>
                    </a:moveTo>
                    <a:cubicBezTo>
                      <a:pt x="142" y="1"/>
                      <a:pt x="1" y="142"/>
                      <a:pt x="1" y="319"/>
                    </a:cubicBezTo>
                    <a:lnTo>
                      <a:pt x="1" y="780"/>
                    </a:lnTo>
                    <a:cubicBezTo>
                      <a:pt x="1" y="957"/>
                      <a:pt x="142" y="1098"/>
                      <a:pt x="320" y="1098"/>
                    </a:cubicBezTo>
                    <a:cubicBezTo>
                      <a:pt x="497" y="1098"/>
                      <a:pt x="638" y="957"/>
                      <a:pt x="638" y="780"/>
                    </a:cubicBezTo>
                    <a:lnTo>
                      <a:pt x="638" y="319"/>
                    </a:lnTo>
                    <a:cubicBezTo>
                      <a:pt x="638" y="142"/>
                      <a:pt x="497"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3"/>
              <p:cNvSpPr/>
              <p:nvPr/>
            </p:nvSpPr>
            <p:spPr>
              <a:xfrm>
                <a:off x="8342468" y="2959071"/>
                <a:ext cx="54869" cy="93058"/>
              </a:xfrm>
              <a:custGeom>
                <a:avLst/>
                <a:gdLst/>
                <a:ahLst/>
                <a:cxnLst/>
                <a:rect l="l" t="t" r="r" b="b"/>
                <a:pathLst>
                  <a:path w="648" h="1099" extrusionOk="0">
                    <a:moveTo>
                      <a:pt x="328" y="1"/>
                    </a:moveTo>
                    <a:cubicBezTo>
                      <a:pt x="151" y="1"/>
                      <a:pt x="1" y="142"/>
                      <a:pt x="1" y="319"/>
                    </a:cubicBezTo>
                    <a:lnTo>
                      <a:pt x="1" y="780"/>
                    </a:lnTo>
                    <a:cubicBezTo>
                      <a:pt x="1" y="957"/>
                      <a:pt x="151" y="1098"/>
                      <a:pt x="328" y="1098"/>
                    </a:cubicBezTo>
                    <a:cubicBezTo>
                      <a:pt x="505" y="1098"/>
                      <a:pt x="647" y="957"/>
                      <a:pt x="647" y="780"/>
                    </a:cubicBezTo>
                    <a:lnTo>
                      <a:pt x="647" y="319"/>
                    </a:lnTo>
                    <a:cubicBezTo>
                      <a:pt x="647" y="142"/>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3"/>
              <p:cNvSpPr/>
              <p:nvPr/>
            </p:nvSpPr>
            <p:spPr>
              <a:xfrm>
                <a:off x="8435441" y="2959071"/>
                <a:ext cx="54785" cy="93058"/>
              </a:xfrm>
              <a:custGeom>
                <a:avLst/>
                <a:gdLst/>
                <a:ahLst/>
                <a:cxnLst/>
                <a:rect l="l" t="t" r="r" b="b"/>
                <a:pathLst>
                  <a:path w="647" h="1099" extrusionOk="0">
                    <a:moveTo>
                      <a:pt x="319" y="1"/>
                    </a:moveTo>
                    <a:cubicBezTo>
                      <a:pt x="142" y="1"/>
                      <a:pt x="1" y="142"/>
                      <a:pt x="1" y="319"/>
                    </a:cubicBezTo>
                    <a:lnTo>
                      <a:pt x="1" y="780"/>
                    </a:lnTo>
                    <a:cubicBezTo>
                      <a:pt x="1" y="957"/>
                      <a:pt x="142" y="1098"/>
                      <a:pt x="319" y="1098"/>
                    </a:cubicBezTo>
                    <a:cubicBezTo>
                      <a:pt x="505" y="1098"/>
                      <a:pt x="647" y="957"/>
                      <a:pt x="647" y="780"/>
                    </a:cubicBezTo>
                    <a:lnTo>
                      <a:pt x="647" y="319"/>
                    </a:lnTo>
                    <a:cubicBezTo>
                      <a:pt x="647" y="142"/>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3"/>
              <p:cNvSpPr/>
              <p:nvPr/>
            </p:nvSpPr>
            <p:spPr>
              <a:xfrm>
                <a:off x="8250257" y="3086506"/>
                <a:ext cx="54107" cy="93820"/>
              </a:xfrm>
              <a:custGeom>
                <a:avLst/>
                <a:gdLst/>
                <a:ahLst/>
                <a:cxnLst/>
                <a:rect l="l" t="t" r="r" b="b"/>
                <a:pathLst>
                  <a:path w="639" h="1108" extrusionOk="0">
                    <a:moveTo>
                      <a:pt x="320" y="1"/>
                    </a:moveTo>
                    <a:cubicBezTo>
                      <a:pt x="142" y="1"/>
                      <a:pt x="1" y="142"/>
                      <a:pt x="1" y="319"/>
                    </a:cubicBezTo>
                    <a:lnTo>
                      <a:pt x="1" y="780"/>
                    </a:lnTo>
                    <a:cubicBezTo>
                      <a:pt x="1" y="957"/>
                      <a:pt x="142" y="1107"/>
                      <a:pt x="320" y="1107"/>
                    </a:cubicBezTo>
                    <a:cubicBezTo>
                      <a:pt x="497" y="1107"/>
                      <a:pt x="638" y="957"/>
                      <a:pt x="638" y="780"/>
                    </a:cubicBezTo>
                    <a:lnTo>
                      <a:pt x="638" y="319"/>
                    </a:lnTo>
                    <a:cubicBezTo>
                      <a:pt x="638" y="142"/>
                      <a:pt x="497"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3"/>
              <p:cNvSpPr/>
              <p:nvPr/>
            </p:nvSpPr>
            <p:spPr>
              <a:xfrm>
                <a:off x="8528414" y="3086506"/>
                <a:ext cx="54785" cy="93820"/>
              </a:xfrm>
              <a:custGeom>
                <a:avLst/>
                <a:gdLst/>
                <a:ahLst/>
                <a:cxnLst/>
                <a:rect l="l" t="t" r="r" b="b"/>
                <a:pathLst>
                  <a:path w="647" h="1108" extrusionOk="0">
                    <a:moveTo>
                      <a:pt x="319" y="1"/>
                    </a:moveTo>
                    <a:cubicBezTo>
                      <a:pt x="142" y="1"/>
                      <a:pt x="0" y="142"/>
                      <a:pt x="0" y="319"/>
                    </a:cubicBezTo>
                    <a:lnTo>
                      <a:pt x="0" y="780"/>
                    </a:lnTo>
                    <a:cubicBezTo>
                      <a:pt x="0" y="957"/>
                      <a:pt x="142" y="1107"/>
                      <a:pt x="319" y="1107"/>
                    </a:cubicBezTo>
                    <a:cubicBezTo>
                      <a:pt x="496" y="1107"/>
                      <a:pt x="647" y="957"/>
                      <a:pt x="647" y="780"/>
                    </a:cubicBezTo>
                    <a:lnTo>
                      <a:pt x="647" y="319"/>
                    </a:lnTo>
                    <a:cubicBezTo>
                      <a:pt x="647" y="142"/>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3"/>
              <p:cNvSpPr/>
              <p:nvPr/>
            </p:nvSpPr>
            <p:spPr>
              <a:xfrm>
                <a:off x="5630165" y="2675667"/>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3"/>
              <p:cNvSpPr/>
              <p:nvPr/>
            </p:nvSpPr>
            <p:spPr>
              <a:xfrm>
                <a:off x="5726864" y="2675667"/>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3"/>
              <p:cNvSpPr/>
              <p:nvPr/>
            </p:nvSpPr>
            <p:spPr>
              <a:xfrm>
                <a:off x="5920261" y="2675667"/>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3"/>
              <p:cNvSpPr/>
              <p:nvPr/>
            </p:nvSpPr>
            <p:spPr>
              <a:xfrm>
                <a:off x="5630165" y="2808351"/>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3"/>
              <p:cNvSpPr/>
              <p:nvPr/>
            </p:nvSpPr>
            <p:spPr>
              <a:xfrm>
                <a:off x="5823562" y="2808351"/>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3"/>
              <p:cNvSpPr/>
              <p:nvPr/>
            </p:nvSpPr>
            <p:spPr>
              <a:xfrm>
                <a:off x="5920261" y="2808351"/>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3"/>
              <p:cNvSpPr/>
              <p:nvPr/>
            </p:nvSpPr>
            <p:spPr>
              <a:xfrm>
                <a:off x="5630165" y="2941798"/>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3"/>
              <p:cNvSpPr/>
              <p:nvPr/>
            </p:nvSpPr>
            <p:spPr>
              <a:xfrm>
                <a:off x="5823562" y="2941798"/>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3"/>
              <p:cNvSpPr/>
              <p:nvPr/>
            </p:nvSpPr>
            <p:spPr>
              <a:xfrm>
                <a:off x="5920261" y="2941798"/>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3"/>
              <p:cNvSpPr/>
              <p:nvPr/>
            </p:nvSpPr>
            <p:spPr>
              <a:xfrm>
                <a:off x="5630165" y="3074482"/>
                <a:ext cx="56986" cy="98308"/>
              </a:xfrm>
              <a:custGeom>
                <a:avLst/>
                <a:gdLst/>
                <a:ahLst/>
                <a:cxnLst/>
                <a:rect l="l" t="t" r="r" b="b"/>
                <a:pathLst>
                  <a:path w="673" h="1161" extrusionOk="0">
                    <a:moveTo>
                      <a:pt x="336" y="1"/>
                    </a:moveTo>
                    <a:cubicBezTo>
                      <a:pt x="151" y="1"/>
                      <a:pt x="0" y="151"/>
                      <a:pt x="0" y="337"/>
                    </a:cubicBezTo>
                    <a:lnTo>
                      <a:pt x="0" y="824"/>
                    </a:lnTo>
                    <a:cubicBezTo>
                      <a:pt x="0" y="1010"/>
                      <a:pt x="151" y="1161"/>
                      <a:pt x="336" y="1161"/>
                    </a:cubicBezTo>
                    <a:cubicBezTo>
                      <a:pt x="522" y="1161"/>
                      <a:pt x="673" y="1010"/>
                      <a:pt x="673" y="824"/>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3"/>
              <p:cNvSpPr/>
              <p:nvPr/>
            </p:nvSpPr>
            <p:spPr>
              <a:xfrm>
                <a:off x="5920261" y="3074482"/>
                <a:ext cx="57071" cy="98308"/>
              </a:xfrm>
              <a:custGeom>
                <a:avLst/>
                <a:gdLst/>
                <a:ahLst/>
                <a:cxnLst/>
                <a:rect l="l" t="t" r="r" b="b"/>
                <a:pathLst>
                  <a:path w="674" h="1161" extrusionOk="0">
                    <a:moveTo>
                      <a:pt x="337" y="1"/>
                    </a:moveTo>
                    <a:cubicBezTo>
                      <a:pt x="151" y="1"/>
                      <a:pt x="0" y="151"/>
                      <a:pt x="0" y="337"/>
                    </a:cubicBezTo>
                    <a:lnTo>
                      <a:pt x="0" y="824"/>
                    </a:lnTo>
                    <a:cubicBezTo>
                      <a:pt x="0" y="1010"/>
                      <a:pt x="151" y="1161"/>
                      <a:pt x="337" y="1161"/>
                    </a:cubicBezTo>
                    <a:cubicBezTo>
                      <a:pt x="523" y="1161"/>
                      <a:pt x="673" y="1010"/>
                      <a:pt x="673" y="824"/>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3"/>
              <p:cNvSpPr/>
              <p:nvPr/>
            </p:nvSpPr>
            <p:spPr>
              <a:xfrm>
                <a:off x="5630165" y="3207928"/>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3"/>
              <p:cNvSpPr/>
              <p:nvPr/>
            </p:nvSpPr>
            <p:spPr>
              <a:xfrm>
                <a:off x="5823562" y="3207928"/>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3"/>
              <p:cNvSpPr/>
              <p:nvPr/>
            </p:nvSpPr>
            <p:spPr>
              <a:xfrm>
                <a:off x="5920261" y="3207928"/>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3"/>
              <p:cNvSpPr/>
              <p:nvPr/>
            </p:nvSpPr>
            <p:spPr>
              <a:xfrm>
                <a:off x="5630165" y="3341375"/>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3"/>
              <p:cNvSpPr/>
              <p:nvPr/>
            </p:nvSpPr>
            <p:spPr>
              <a:xfrm>
                <a:off x="5823562" y="3341375"/>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3"/>
              <p:cNvSpPr/>
              <p:nvPr/>
            </p:nvSpPr>
            <p:spPr>
              <a:xfrm>
                <a:off x="5920261" y="3341375"/>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3"/>
              <p:cNvSpPr/>
              <p:nvPr/>
            </p:nvSpPr>
            <p:spPr>
              <a:xfrm>
                <a:off x="5630165" y="3474144"/>
                <a:ext cx="56986" cy="98223"/>
              </a:xfrm>
              <a:custGeom>
                <a:avLst/>
                <a:gdLst/>
                <a:ahLst/>
                <a:cxnLst/>
                <a:rect l="l" t="t" r="r" b="b"/>
                <a:pathLst>
                  <a:path w="673" h="1160" extrusionOk="0">
                    <a:moveTo>
                      <a:pt x="336" y="0"/>
                    </a:moveTo>
                    <a:cubicBezTo>
                      <a:pt x="151" y="0"/>
                      <a:pt x="0" y="151"/>
                      <a:pt x="0" y="336"/>
                    </a:cubicBezTo>
                    <a:lnTo>
                      <a:pt x="0" y="823"/>
                    </a:lnTo>
                    <a:cubicBezTo>
                      <a:pt x="0" y="1009"/>
                      <a:pt x="151" y="1160"/>
                      <a:pt x="336" y="1160"/>
                    </a:cubicBezTo>
                    <a:cubicBezTo>
                      <a:pt x="522" y="1160"/>
                      <a:pt x="673" y="1009"/>
                      <a:pt x="673" y="823"/>
                    </a:cubicBezTo>
                    <a:lnTo>
                      <a:pt x="673" y="336"/>
                    </a:lnTo>
                    <a:cubicBezTo>
                      <a:pt x="673" y="151"/>
                      <a:pt x="522" y="0"/>
                      <a:pt x="336"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3"/>
              <p:cNvSpPr/>
              <p:nvPr/>
            </p:nvSpPr>
            <p:spPr>
              <a:xfrm>
                <a:off x="5726864" y="3474144"/>
                <a:ext cx="57071" cy="98223"/>
              </a:xfrm>
              <a:custGeom>
                <a:avLst/>
                <a:gdLst/>
                <a:ahLst/>
                <a:cxnLst/>
                <a:rect l="l" t="t" r="r" b="b"/>
                <a:pathLst>
                  <a:path w="674" h="1160" extrusionOk="0">
                    <a:moveTo>
                      <a:pt x="337" y="0"/>
                    </a:moveTo>
                    <a:cubicBezTo>
                      <a:pt x="151" y="0"/>
                      <a:pt x="0" y="151"/>
                      <a:pt x="0" y="336"/>
                    </a:cubicBezTo>
                    <a:lnTo>
                      <a:pt x="0" y="823"/>
                    </a:lnTo>
                    <a:cubicBezTo>
                      <a:pt x="0" y="1009"/>
                      <a:pt x="151" y="1160"/>
                      <a:pt x="337" y="1160"/>
                    </a:cubicBezTo>
                    <a:cubicBezTo>
                      <a:pt x="523" y="1160"/>
                      <a:pt x="673" y="1009"/>
                      <a:pt x="673" y="823"/>
                    </a:cubicBezTo>
                    <a:lnTo>
                      <a:pt x="673" y="336"/>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3"/>
              <p:cNvSpPr/>
              <p:nvPr/>
            </p:nvSpPr>
            <p:spPr>
              <a:xfrm>
                <a:off x="5823562" y="3474144"/>
                <a:ext cx="57071" cy="98223"/>
              </a:xfrm>
              <a:custGeom>
                <a:avLst/>
                <a:gdLst/>
                <a:ahLst/>
                <a:cxnLst/>
                <a:rect l="l" t="t" r="r" b="b"/>
                <a:pathLst>
                  <a:path w="674" h="1160" extrusionOk="0">
                    <a:moveTo>
                      <a:pt x="337" y="0"/>
                    </a:moveTo>
                    <a:cubicBezTo>
                      <a:pt x="151" y="0"/>
                      <a:pt x="0" y="151"/>
                      <a:pt x="0" y="336"/>
                    </a:cubicBezTo>
                    <a:lnTo>
                      <a:pt x="0" y="823"/>
                    </a:lnTo>
                    <a:cubicBezTo>
                      <a:pt x="0" y="1009"/>
                      <a:pt x="151" y="1160"/>
                      <a:pt x="337" y="1160"/>
                    </a:cubicBezTo>
                    <a:cubicBezTo>
                      <a:pt x="523" y="1160"/>
                      <a:pt x="673" y="1009"/>
                      <a:pt x="673" y="823"/>
                    </a:cubicBezTo>
                    <a:lnTo>
                      <a:pt x="673" y="336"/>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3"/>
              <p:cNvSpPr/>
              <p:nvPr/>
            </p:nvSpPr>
            <p:spPr>
              <a:xfrm>
                <a:off x="6599437" y="2324862"/>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3"/>
              <p:cNvSpPr/>
              <p:nvPr/>
            </p:nvSpPr>
            <p:spPr>
              <a:xfrm>
                <a:off x="6793681" y="2324862"/>
                <a:ext cx="56986" cy="97546"/>
              </a:xfrm>
              <a:custGeom>
                <a:avLst/>
                <a:gdLst/>
                <a:ahLst/>
                <a:cxnLst/>
                <a:rect l="l" t="t" r="r" b="b"/>
                <a:pathLst>
                  <a:path w="673" h="1152" extrusionOk="0">
                    <a:moveTo>
                      <a:pt x="336" y="0"/>
                    </a:moveTo>
                    <a:cubicBezTo>
                      <a:pt x="151" y="0"/>
                      <a:pt x="0" y="151"/>
                      <a:pt x="0" y="337"/>
                    </a:cubicBezTo>
                    <a:lnTo>
                      <a:pt x="0" y="815"/>
                    </a:lnTo>
                    <a:cubicBezTo>
                      <a:pt x="0" y="1001"/>
                      <a:pt x="151" y="1151"/>
                      <a:pt x="336" y="1151"/>
                    </a:cubicBezTo>
                    <a:cubicBezTo>
                      <a:pt x="522" y="1151"/>
                      <a:pt x="673" y="1001"/>
                      <a:pt x="673" y="815"/>
                    </a:cubicBezTo>
                    <a:lnTo>
                      <a:pt x="673" y="337"/>
                    </a:lnTo>
                    <a:cubicBezTo>
                      <a:pt x="673" y="151"/>
                      <a:pt x="522" y="0"/>
                      <a:pt x="336"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3"/>
              <p:cNvSpPr/>
              <p:nvPr/>
            </p:nvSpPr>
            <p:spPr>
              <a:xfrm>
                <a:off x="6890380" y="2324862"/>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3"/>
              <p:cNvSpPr/>
              <p:nvPr/>
            </p:nvSpPr>
            <p:spPr>
              <a:xfrm>
                <a:off x="6599437"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3"/>
              <p:cNvSpPr/>
              <p:nvPr/>
            </p:nvSpPr>
            <p:spPr>
              <a:xfrm>
                <a:off x="6696898"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3"/>
              <p:cNvSpPr/>
              <p:nvPr/>
            </p:nvSpPr>
            <p:spPr>
              <a:xfrm>
                <a:off x="6890380" y="2458309"/>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3"/>
              <p:cNvSpPr/>
              <p:nvPr/>
            </p:nvSpPr>
            <p:spPr>
              <a:xfrm>
                <a:off x="6599437"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3"/>
              <p:cNvSpPr/>
              <p:nvPr/>
            </p:nvSpPr>
            <p:spPr>
              <a:xfrm>
                <a:off x="6696898"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3"/>
              <p:cNvSpPr/>
              <p:nvPr/>
            </p:nvSpPr>
            <p:spPr>
              <a:xfrm>
                <a:off x="6599437" y="272443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3"/>
              <p:cNvSpPr/>
              <p:nvPr/>
            </p:nvSpPr>
            <p:spPr>
              <a:xfrm>
                <a:off x="6696898" y="272443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3"/>
              <p:cNvSpPr/>
              <p:nvPr/>
            </p:nvSpPr>
            <p:spPr>
              <a:xfrm>
                <a:off x="6890380" y="2724439"/>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3"/>
              <p:cNvSpPr/>
              <p:nvPr/>
            </p:nvSpPr>
            <p:spPr>
              <a:xfrm>
                <a:off x="6599437" y="2857124"/>
                <a:ext cx="57071" cy="98308"/>
              </a:xfrm>
              <a:custGeom>
                <a:avLst/>
                <a:gdLst/>
                <a:ahLst/>
                <a:cxnLst/>
                <a:rect l="l" t="t" r="r" b="b"/>
                <a:pathLst>
                  <a:path w="674" h="1161" extrusionOk="0">
                    <a:moveTo>
                      <a:pt x="337" y="0"/>
                    </a:moveTo>
                    <a:cubicBezTo>
                      <a:pt x="151" y="0"/>
                      <a:pt x="1" y="151"/>
                      <a:pt x="1" y="337"/>
                    </a:cubicBezTo>
                    <a:lnTo>
                      <a:pt x="1" y="824"/>
                    </a:lnTo>
                    <a:cubicBezTo>
                      <a:pt x="1" y="1010"/>
                      <a:pt x="151" y="1160"/>
                      <a:pt x="337" y="1160"/>
                    </a:cubicBezTo>
                    <a:cubicBezTo>
                      <a:pt x="523" y="1160"/>
                      <a:pt x="674" y="1010"/>
                      <a:pt x="674" y="824"/>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3"/>
              <p:cNvSpPr/>
              <p:nvPr/>
            </p:nvSpPr>
            <p:spPr>
              <a:xfrm>
                <a:off x="6793681" y="2857124"/>
                <a:ext cx="56986" cy="98308"/>
              </a:xfrm>
              <a:custGeom>
                <a:avLst/>
                <a:gdLst/>
                <a:ahLst/>
                <a:cxnLst/>
                <a:rect l="l" t="t" r="r" b="b"/>
                <a:pathLst>
                  <a:path w="673" h="1161" extrusionOk="0">
                    <a:moveTo>
                      <a:pt x="336" y="0"/>
                    </a:moveTo>
                    <a:cubicBezTo>
                      <a:pt x="151" y="0"/>
                      <a:pt x="0" y="151"/>
                      <a:pt x="0" y="337"/>
                    </a:cubicBezTo>
                    <a:lnTo>
                      <a:pt x="0" y="824"/>
                    </a:lnTo>
                    <a:cubicBezTo>
                      <a:pt x="0" y="1010"/>
                      <a:pt x="151" y="1160"/>
                      <a:pt x="336" y="1160"/>
                    </a:cubicBezTo>
                    <a:cubicBezTo>
                      <a:pt x="522" y="1160"/>
                      <a:pt x="673" y="1010"/>
                      <a:pt x="673" y="824"/>
                    </a:cubicBezTo>
                    <a:lnTo>
                      <a:pt x="673" y="337"/>
                    </a:lnTo>
                    <a:cubicBezTo>
                      <a:pt x="673" y="151"/>
                      <a:pt x="522" y="0"/>
                      <a:pt x="336"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3"/>
              <p:cNvSpPr/>
              <p:nvPr/>
            </p:nvSpPr>
            <p:spPr>
              <a:xfrm>
                <a:off x="6890380" y="2857124"/>
                <a:ext cx="57071" cy="98308"/>
              </a:xfrm>
              <a:custGeom>
                <a:avLst/>
                <a:gdLst/>
                <a:ahLst/>
                <a:cxnLst/>
                <a:rect l="l" t="t" r="r" b="b"/>
                <a:pathLst>
                  <a:path w="674" h="1161" extrusionOk="0">
                    <a:moveTo>
                      <a:pt x="337" y="0"/>
                    </a:moveTo>
                    <a:cubicBezTo>
                      <a:pt x="151" y="0"/>
                      <a:pt x="0" y="151"/>
                      <a:pt x="0" y="337"/>
                    </a:cubicBezTo>
                    <a:lnTo>
                      <a:pt x="0" y="824"/>
                    </a:lnTo>
                    <a:cubicBezTo>
                      <a:pt x="0" y="1010"/>
                      <a:pt x="151" y="1160"/>
                      <a:pt x="337" y="1160"/>
                    </a:cubicBezTo>
                    <a:cubicBezTo>
                      <a:pt x="523" y="1160"/>
                      <a:pt x="673" y="1010"/>
                      <a:pt x="673" y="824"/>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55" name="Google Shape;2055;p43"/>
          <p:cNvGrpSpPr/>
          <p:nvPr/>
        </p:nvGrpSpPr>
        <p:grpSpPr>
          <a:xfrm flipH="1">
            <a:off x="6616586" y="3787527"/>
            <a:ext cx="1565903" cy="1360400"/>
            <a:chOff x="5632418" y="1229663"/>
            <a:chExt cx="2900895" cy="2520192"/>
          </a:xfrm>
        </p:grpSpPr>
        <p:grpSp>
          <p:nvGrpSpPr>
            <p:cNvPr id="2056" name="Google Shape;2056;p43"/>
            <p:cNvGrpSpPr/>
            <p:nvPr/>
          </p:nvGrpSpPr>
          <p:grpSpPr>
            <a:xfrm>
              <a:off x="5632418" y="1229663"/>
              <a:ext cx="2900895" cy="2520192"/>
              <a:chOff x="1175750" y="1721763"/>
              <a:chExt cx="495600" cy="430552"/>
            </a:xfrm>
          </p:grpSpPr>
          <p:sp>
            <p:nvSpPr>
              <p:cNvPr id="2057" name="Google Shape;2057;p43"/>
              <p:cNvSpPr/>
              <p:nvPr/>
            </p:nvSpPr>
            <p:spPr>
              <a:xfrm>
                <a:off x="1614675" y="1952613"/>
                <a:ext cx="3350" cy="112250"/>
              </a:xfrm>
              <a:custGeom>
                <a:avLst/>
                <a:gdLst/>
                <a:ahLst/>
                <a:cxnLst/>
                <a:rect l="l" t="t" r="r" b="b"/>
                <a:pathLst>
                  <a:path w="134" h="4490" extrusionOk="0">
                    <a:moveTo>
                      <a:pt x="0" y="1"/>
                    </a:moveTo>
                    <a:lnTo>
                      <a:pt x="0" y="4490"/>
                    </a:lnTo>
                    <a:lnTo>
                      <a:pt x="133" y="4490"/>
                    </a:lnTo>
                    <a:lnTo>
                      <a:pt x="1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3"/>
              <p:cNvSpPr/>
              <p:nvPr/>
            </p:nvSpPr>
            <p:spPr>
              <a:xfrm>
                <a:off x="1614675" y="1952613"/>
                <a:ext cx="49600" cy="3125"/>
              </a:xfrm>
              <a:custGeom>
                <a:avLst/>
                <a:gdLst/>
                <a:ahLst/>
                <a:cxnLst/>
                <a:rect l="l" t="t" r="r" b="b"/>
                <a:pathLst>
                  <a:path w="1984" h="125" extrusionOk="0">
                    <a:moveTo>
                      <a:pt x="0" y="1"/>
                    </a:moveTo>
                    <a:lnTo>
                      <a:pt x="0" y="125"/>
                    </a:lnTo>
                    <a:lnTo>
                      <a:pt x="1984" y="125"/>
                    </a:lnTo>
                    <a:lnTo>
                      <a:pt x="19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3"/>
              <p:cNvSpPr/>
              <p:nvPr/>
            </p:nvSpPr>
            <p:spPr>
              <a:xfrm>
                <a:off x="1614675" y="2061738"/>
                <a:ext cx="49600" cy="3125"/>
              </a:xfrm>
              <a:custGeom>
                <a:avLst/>
                <a:gdLst/>
                <a:ahLst/>
                <a:cxnLst/>
                <a:rect l="l" t="t" r="r" b="b"/>
                <a:pathLst>
                  <a:path w="1984" h="125" extrusionOk="0">
                    <a:moveTo>
                      <a:pt x="0" y="1"/>
                    </a:moveTo>
                    <a:lnTo>
                      <a:pt x="0" y="125"/>
                    </a:lnTo>
                    <a:lnTo>
                      <a:pt x="1984" y="125"/>
                    </a:lnTo>
                    <a:lnTo>
                      <a:pt x="19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3"/>
              <p:cNvSpPr/>
              <p:nvPr/>
            </p:nvSpPr>
            <p:spPr>
              <a:xfrm>
                <a:off x="1618000" y="1955713"/>
                <a:ext cx="42950" cy="106050"/>
              </a:xfrm>
              <a:custGeom>
                <a:avLst/>
                <a:gdLst/>
                <a:ahLst/>
                <a:cxnLst/>
                <a:rect l="l" t="t" r="r" b="b"/>
                <a:pathLst>
                  <a:path w="1718" h="4242" extrusionOk="0">
                    <a:moveTo>
                      <a:pt x="0" y="1"/>
                    </a:moveTo>
                    <a:lnTo>
                      <a:pt x="0" y="4242"/>
                    </a:lnTo>
                    <a:lnTo>
                      <a:pt x="1718" y="4242"/>
                    </a:lnTo>
                    <a:lnTo>
                      <a:pt x="1718" y="1"/>
                    </a:lnTo>
                    <a:close/>
                  </a:path>
                </a:pathLst>
              </a:custGeom>
              <a:solidFill>
                <a:srgbClr val="00D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3"/>
              <p:cNvSpPr/>
              <p:nvPr/>
            </p:nvSpPr>
            <p:spPr>
              <a:xfrm>
                <a:off x="1618000" y="1955713"/>
                <a:ext cx="3550" cy="106050"/>
              </a:xfrm>
              <a:custGeom>
                <a:avLst/>
                <a:gdLst/>
                <a:ahLst/>
                <a:cxnLst/>
                <a:rect l="l" t="t" r="r" b="b"/>
                <a:pathLst>
                  <a:path w="142" h="4242" extrusionOk="0">
                    <a:moveTo>
                      <a:pt x="0" y="1"/>
                    </a:moveTo>
                    <a:lnTo>
                      <a:pt x="0" y="4242"/>
                    </a:lnTo>
                    <a:lnTo>
                      <a:pt x="142" y="4242"/>
                    </a:lnTo>
                    <a:lnTo>
                      <a:pt x="142" y="1"/>
                    </a:lnTo>
                    <a:close/>
                  </a:path>
                </a:pathLst>
              </a:custGeom>
              <a:solidFill>
                <a:srgbClr val="00D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3"/>
              <p:cNvSpPr/>
              <p:nvPr/>
            </p:nvSpPr>
            <p:spPr>
              <a:xfrm>
                <a:off x="1381150" y="1767138"/>
                <a:ext cx="274500" cy="385175"/>
              </a:xfrm>
              <a:custGeom>
                <a:avLst/>
                <a:gdLst/>
                <a:ahLst/>
                <a:cxnLst/>
                <a:rect l="l" t="t" r="r" b="b"/>
                <a:pathLst>
                  <a:path w="10980" h="15407" extrusionOk="0">
                    <a:moveTo>
                      <a:pt x="5490" y="1"/>
                    </a:moveTo>
                    <a:lnTo>
                      <a:pt x="1" y="4755"/>
                    </a:lnTo>
                    <a:lnTo>
                      <a:pt x="1" y="15406"/>
                    </a:lnTo>
                    <a:lnTo>
                      <a:pt x="10979" y="15406"/>
                    </a:lnTo>
                    <a:lnTo>
                      <a:pt x="10979" y="4755"/>
                    </a:lnTo>
                    <a:lnTo>
                      <a:pt x="54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3"/>
              <p:cNvSpPr/>
              <p:nvPr/>
            </p:nvSpPr>
            <p:spPr>
              <a:xfrm>
                <a:off x="1518400" y="1767138"/>
                <a:ext cx="152950" cy="385175"/>
              </a:xfrm>
              <a:custGeom>
                <a:avLst/>
                <a:gdLst/>
                <a:ahLst/>
                <a:cxnLst/>
                <a:rect l="l" t="t" r="r" b="b"/>
                <a:pathLst>
                  <a:path w="6118" h="15407" extrusionOk="0">
                    <a:moveTo>
                      <a:pt x="0" y="1"/>
                    </a:moveTo>
                    <a:lnTo>
                      <a:pt x="5489" y="4755"/>
                    </a:lnTo>
                    <a:lnTo>
                      <a:pt x="5489" y="15406"/>
                    </a:lnTo>
                    <a:lnTo>
                      <a:pt x="6118" y="15406"/>
                    </a:lnTo>
                    <a:lnTo>
                      <a:pt x="6118" y="4755"/>
                    </a:lnTo>
                    <a:lnTo>
                      <a:pt x="6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3"/>
              <p:cNvSpPr/>
              <p:nvPr/>
            </p:nvSpPr>
            <p:spPr>
              <a:xfrm>
                <a:off x="1181950" y="1767138"/>
                <a:ext cx="253675" cy="385175"/>
              </a:xfrm>
              <a:custGeom>
                <a:avLst/>
                <a:gdLst/>
                <a:ahLst/>
                <a:cxnLst/>
                <a:rect l="l" t="t" r="r" b="b"/>
                <a:pathLst>
                  <a:path w="10147" h="15407" extrusionOk="0">
                    <a:moveTo>
                      <a:pt x="4658" y="1"/>
                    </a:moveTo>
                    <a:lnTo>
                      <a:pt x="0" y="4755"/>
                    </a:lnTo>
                    <a:lnTo>
                      <a:pt x="0" y="15406"/>
                    </a:lnTo>
                    <a:lnTo>
                      <a:pt x="10147" y="15406"/>
                    </a:lnTo>
                    <a:lnTo>
                      <a:pt x="10147" y="4755"/>
                    </a:lnTo>
                    <a:lnTo>
                      <a:pt x="46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t>
                </a:r>
                <a:endParaRPr/>
              </a:p>
            </p:txBody>
          </p:sp>
          <p:sp>
            <p:nvSpPr>
              <p:cNvPr id="2065" name="Google Shape;2065;p43"/>
              <p:cNvSpPr/>
              <p:nvPr/>
            </p:nvSpPr>
            <p:spPr>
              <a:xfrm>
                <a:off x="1296163" y="1767138"/>
                <a:ext cx="152975" cy="385175"/>
              </a:xfrm>
              <a:custGeom>
                <a:avLst/>
                <a:gdLst/>
                <a:ahLst/>
                <a:cxnLst/>
                <a:rect l="l" t="t" r="r" b="b"/>
                <a:pathLst>
                  <a:path w="6119" h="15407" extrusionOk="0">
                    <a:moveTo>
                      <a:pt x="1" y="1"/>
                    </a:moveTo>
                    <a:lnTo>
                      <a:pt x="5490" y="4755"/>
                    </a:lnTo>
                    <a:lnTo>
                      <a:pt x="5490" y="15406"/>
                    </a:lnTo>
                    <a:lnTo>
                      <a:pt x="6118" y="15406"/>
                    </a:lnTo>
                    <a:lnTo>
                      <a:pt x="6118" y="4755"/>
                    </a:lnTo>
                    <a:lnTo>
                      <a:pt x="6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3"/>
              <p:cNvSpPr/>
              <p:nvPr/>
            </p:nvSpPr>
            <p:spPr>
              <a:xfrm>
                <a:off x="1434050" y="1885988"/>
                <a:ext cx="15750" cy="266325"/>
              </a:xfrm>
              <a:custGeom>
                <a:avLst/>
                <a:gdLst/>
                <a:ahLst/>
                <a:cxnLst/>
                <a:rect l="l" t="t" r="r" b="b"/>
                <a:pathLst>
                  <a:path w="630" h="10653" extrusionOk="0">
                    <a:moveTo>
                      <a:pt x="1" y="1"/>
                    </a:moveTo>
                    <a:lnTo>
                      <a:pt x="1" y="10652"/>
                    </a:lnTo>
                    <a:lnTo>
                      <a:pt x="629" y="10652"/>
                    </a:lnTo>
                    <a:lnTo>
                      <a:pt x="6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3"/>
              <p:cNvSpPr/>
              <p:nvPr/>
            </p:nvSpPr>
            <p:spPr>
              <a:xfrm>
                <a:off x="1316075" y="1771113"/>
                <a:ext cx="345550" cy="125525"/>
              </a:xfrm>
              <a:custGeom>
                <a:avLst/>
                <a:gdLst/>
                <a:ahLst/>
                <a:cxnLst/>
                <a:rect l="l" t="t" r="r" b="b"/>
                <a:pathLst>
                  <a:path w="13822" h="5021" extrusionOk="0">
                    <a:moveTo>
                      <a:pt x="1" y="1"/>
                    </a:moveTo>
                    <a:lnTo>
                      <a:pt x="5835" y="5021"/>
                    </a:lnTo>
                    <a:lnTo>
                      <a:pt x="13821" y="5021"/>
                    </a:lnTo>
                    <a:lnTo>
                      <a:pt x="804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3"/>
              <p:cNvSpPr/>
              <p:nvPr/>
            </p:nvSpPr>
            <p:spPr>
              <a:xfrm>
                <a:off x="1449776" y="1893514"/>
                <a:ext cx="205865" cy="258800"/>
              </a:xfrm>
              <a:custGeom>
                <a:avLst/>
                <a:gdLst/>
                <a:ahLst/>
                <a:cxnLst/>
                <a:rect l="l" t="t" r="r" b="b"/>
                <a:pathLst>
                  <a:path w="8022" h="10352" extrusionOk="0">
                    <a:moveTo>
                      <a:pt x="0" y="1"/>
                    </a:moveTo>
                    <a:lnTo>
                      <a:pt x="0" y="10351"/>
                    </a:lnTo>
                    <a:lnTo>
                      <a:pt x="8022" y="10351"/>
                    </a:lnTo>
                    <a:lnTo>
                      <a:pt x="8022" y="408"/>
                    </a:lnTo>
                    <a:lnTo>
                      <a:pt x="487" y="40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3"/>
              <p:cNvSpPr/>
              <p:nvPr/>
            </p:nvSpPr>
            <p:spPr>
              <a:xfrm>
                <a:off x="1461950" y="1896613"/>
                <a:ext cx="199675" cy="7125"/>
              </a:xfrm>
              <a:custGeom>
                <a:avLst/>
                <a:gdLst/>
                <a:ahLst/>
                <a:cxnLst/>
                <a:rect l="l" t="t" r="r" b="b"/>
                <a:pathLst>
                  <a:path w="7987" h="285" extrusionOk="0">
                    <a:moveTo>
                      <a:pt x="0" y="1"/>
                    </a:moveTo>
                    <a:lnTo>
                      <a:pt x="0" y="284"/>
                    </a:lnTo>
                    <a:lnTo>
                      <a:pt x="7986" y="284"/>
                    </a:lnTo>
                    <a:lnTo>
                      <a:pt x="79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3"/>
              <p:cNvSpPr/>
              <p:nvPr/>
            </p:nvSpPr>
            <p:spPr>
              <a:xfrm>
                <a:off x="1449775" y="1885988"/>
                <a:ext cx="12200" cy="17750"/>
              </a:xfrm>
              <a:custGeom>
                <a:avLst/>
                <a:gdLst/>
                <a:ahLst/>
                <a:cxnLst/>
                <a:rect l="l" t="t" r="r" b="b"/>
                <a:pathLst>
                  <a:path w="488" h="710" extrusionOk="0">
                    <a:moveTo>
                      <a:pt x="0" y="1"/>
                    </a:moveTo>
                    <a:lnTo>
                      <a:pt x="0" y="302"/>
                    </a:lnTo>
                    <a:lnTo>
                      <a:pt x="487" y="709"/>
                    </a:lnTo>
                    <a:lnTo>
                      <a:pt x="487" y="42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3"/>
              <p:cNvSpPr/>
              <p:nvPr/>
            </p:nvSpPr>
            <p:spPr>
              <a:xfrm>
                <a:off x="1175750" y="1948188"/>
                <a:ext cx="266075" cy="21950"/>
              </a:xfrm>
              <a:custGeom>
                <a:avLst/>
                <a:gdLst/>
                <a:ahLst/>
                <a:cxnLst/>
                <a:rect l="l" t="t" r="r" b="b"/>
                <a:pathLst>
                  <a:path w="10643" h="878" extrusionOk="0">
                    <a:moveTo>
                      <a:pt x="1" y="1"/>
                    </a:moveTo>
                    <a:lnTo>
                      <a:pt x="1" y="877"/>
                    </a:lnTo>
                    <a:lnTo>
                      <a:pt x="10643" y="877"/>
                    </a:lnTo>
                    <a:lnTo>
                      <a:pt x="10643"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3"/>
              <p:cNvSpPr/>
              <p:nvPr/>
            </p:nvSpPr>
            <p:spPr>
              <a:xfrm>
                <a:off x="1442026" y="1948190"/>
                <a:ext cx="229315" cy="21946"/>
              </a:xfrm>
              <a:custGeom>
                <a:avLst/>
                <a:gdLst/>
                <a:ahLst/>
                <a:cxnLst/>
                <a:rect l="l" t="t" r="r" b="b"/>
                <a:pathLst>
                  <a:path w="9377" h="878" extrusionOk="0">
                    <a:moveTo>
                      <a:pt x="1" y="1"/>
                    </a:moveTo>
                    <a:lnTo>
                      <a:pt x="1" y="877"/>
                    </a:lnTo>
                    <a:lnTo>
                      <a:pt x="9377" y="877"/>
                    </a:lnTo>
                    <a:lnTo>
                      <a:pt x="9377"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3"/>
              <p:cNvSpPr/>
              <p:nvPr/>
            </p:nvSpPr>
            <p:spPr>
              <a:xfrm>
                <a:off x="1182382" y="1970110"/>
                <a:ext cx="259238" cy="6651"/>
              </a:xfrm>
              <a:custGeom>
                <a:avLst/>
                <a:gdLst/>
                <a:ahLst/>
                <a:cxnLst/>
                <a:rect l="l" t="t" r="r" b="b"/>
                <a:pathLst>
                  <a:path w="10430" h="266" extrusionOk="0">
                    <a:moveTo>
                      <a:pt x="0" y="0"/>
                    </a:moveTo>
                    <a:lnTo>
                      <a:pt x="0" y="266"/>
                    </a:lnTo>
                    <a:lnTo>
                      <a:pt x="10430" y="266"/>
                    </a:lnTo>
                    <a:lnTo>
                      <a:pt x="1043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3"/>
              <p:cNvSpPr/>
              <p:nvPr/>
            </p:nvSpPr>
            <p:spPr>
              <a:xfrm>
                <a:off x="1441576" y="1970335"/>
                <a:ext cx="214334" cy="6426"/>
              </a:xfrm>
              <a:custGeom>
                <a:avLst/>
                <a:gdLst/>
                <a:ahLst/>
                <a:cxnLst/>
                <a:rect l="l" t="t" r="r" b="b"/>
                <a:pathLst>
                  <a:path w="9191" h="257" extrusionOk="0">
                    <a:moveTo>
                      <a:pt x="1" y="0"/>
                    </a:moveTo>
                    <a:lnTo>
                      <a:pt x="1" y="257"/>
                    </a:lnTo>
                    <a:lnTo>
                      <a:pt x="9191" y="257"/>
                    </a:lnTo>
                    <a:lnTo>
                      <a:pt x="9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3"/>
              <p:cNvSpPr/>
              <p:nvPr/>
            </p:nvSpPr>
            <p:spPr>
              <a:xfrm>
                <a:off x="1518175" y="2118638"/>
                <a:ext cx="57125" cy="33675"/>
              </a:xfrm>
              <a:custGeom>
                <a:avLst/>
                <a:gdLst/>
                <a:ahLst/>
                <a:cxnLst/>
                <a:rect l="l" t="t" r="r" b="b"/>
                <a:pathLst>
                  <a:path w="2285" h="1347" extrusionOk="0">
                    <a:moveTo>
                      <a:pt x="0" y="0"/>
                    </a:moveTo>
                    <a:lnTo>
                      <a:pt x="0" y="1346"/>
                    </a:lnTo>
                    <a:lnTo>
                      <a:pt x="2285" y="1346"/>
                    </a:lnTo>
                    <a:lnTo>
                      <a:pt x="2285" y="868"/>
                    </a:lnTo>
                    <a:lnTo>
                      <a:pt x="1585" y="868"/>
                    </a:lnTo>
                    <a:lnTo>
                      <a:pt x="1585" y="461"/>
                    </a:lnTo>
                    <a:lnTo>
                      <a:pt x="841" y="461"/>
                    </a:lnTo>
                    <a:lnTo>
                      <a:pt x="8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3"/>
              <p:cNvSpPr/>
              <p:nvPr/>
            </p:nvSpPr>
            <p:spPr>
              <a:xfrm>
                <a:off x="1539200" y="2118638"/>
                <a:ext cx="51150" cy="11525"/>
              </a:xfrm>
              <a:custGeom>
                <a:avLst/>
                <a:gdLst/>
                <a:ahLst/>
                <a:cxnLst/>
                <a:rect l="l" t="t" r="r" b="b"/>
                <a:pathLst>
                  <a:path w="2046" h="461" extrusionOk="0">
                    <a:moveTo>
                      <a:pt x="0" y="0"/>
                    </a:moveTo>
                    <a:lnTo>
                      <a:pt x="0" y="461"/>
                    </a:lnTo>
                    <a:lnTo>
                      <a:pt x="2046" y="461"/>
                    </a:lnTo>
                    <a:lnTo>
                      <a:pt x="2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3"/>
              <p:cNvSpPr/>
              <p:nvPr/>
            </p:nvSpPr>
            <p:spPr>
              <a:xfrm>
                <a:off x="1539200" y="2127938"/>
                <a:ext cx="51150" cy="2225"/>
              </a:xfrm>
              <a:custGeom>
                <a:avLst/>
                <a:gdLst/>
                <a:ahLst/>
                <a:cxnLst/>
                <a:rect l="l" t="t" r="r" b="b"/>
                <a:pathLst>
                  <a:path w="2046" h="89" extrusionOk="0">
                    <a:moveTo>
                      <a:pt x="0" y="0"/>
                    </a:moveTo>
                    <a:lnTo>
                      <a:pt x="0" y="89"/>
                    </a:lnTo>
                    <a:lnTo>
                      <a:pt x="2046" y="89"/>
                    </a:lnTo>
                    <a:lnTo>
                      <a:pt x="2046"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3"/>
              <p:cNvSpPr/>
              <p:nvPr/>
            </p:nvSpPr>
            <p:spPr>
              <a:xfrm>
                <a:off x="1557575" y="2130138"/>
                <a:ext cx="51375" cy="10200"/>
              </a:xfrm>
              <a:custGeom>
                <a:avLst/>
                <a:gdLst/>
                <a:ahLst/>
                <a:cxnLst/>
                <a:rect l="l" t="t" r="r" b="b"/>
                <a:pathLst>
                  <a:path w="2055" h="408" extrusionOk="0">
                    <a:moveTo>
                      <a:pt x="0" y="1"/>
                    </a:moveTo>
                    <a:lnTo>
                      <a:pt x="0" y="408"/>
                    </a:lnTo>
                    <a:lnTo>
                      <a:pt x="2054" y="408"/>
                    </a:lnTo>
                    <a:lnTo>
                      <a:pt x="20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3"/>
              <p:cNvSpPr/>
              <p:nvPr/>
            </p:nvSpPr>
            <p:spPr>
              <a:xfrm>
                <a:off x="1575275" y="2140313"/>
                <a:ext cx="51150" cy="12000"/>
              </a:xfrm>
              <a:custGeom>
                <a:avLst/>
                <a:gdLst/>
                <a:ahLst/>
                <a:cxnLst/>
                <a:rect l="l" t="t" r="r" b="b"/>
                <a:pathLst>
                  <a:path w="2046" h="480" extrusionOk="0">
                    <a:moveTo>
                      <a:pt x="1" y="1"/>
                    </a:moveTo>
                    <a:lnTo>
                      <a:pt x="1" y="479"/>
                    </a:lnTo>
                    <a:lnTo>
                      <a:pt x="2046" y="479"/>
                    </a:lnTo>
                    <a:lnTo>
                      <a:pt x="2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3"/>
              <p:cNvSpPr/>
              <p:nvPr/>
            </p:nvSpPr>
            <p:spPr>
              <a:xfrm>
                <a:off x="1557575" y="2138113"/>
                <a:ext cx="51375" cy="2225"/>
              </a:xfrm>
              <a:custGeom>
                <a:avLst/>
                <a:gdLst/>
                <a:ahLst/>
                <a:cxnLst/>
                <a:rect l="l" t="t" r="r" b="b"/>
                <a:pathLst>
                  <a:path w="2055" h="89" extrusionOk="0">
                    <a:moveTo>
                      <a:pt x="0" y="0"/>
                    </a:moveTo>
                    <a:lnTo>
                      <a:pt x="0" y="89"/>
                    </a:lnTo>
                    <a:lnTo>
                      <a:pt x="2054" y="89"/>
                    </a:lnTo>
                    <a:lnTo>
                      <a:pt x="2054"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3"/>
              <p:cNvSpPr/>
              <p:nvPr/>
            </p:nvSpPr>
            <p:spPr>
              <a:xfrm>
                <a:off x="1575275" y="2150063"/>
                <a:ext cx="51150" cy="2250"/>
              </a:xfrm>
              <a:custGeom>
                <a:avLst/>
                <a:gdLst/>
                <a:ahLst/>
                <a:cxnLst/>
                <a:rect l="l" t="t" r="r" b="b"/>
                <a:pathLst>
                  <a:path w="2046" h="90" extrusionOk="0">
                    <a:moveTo>
                      <a:pt x="1" y="0"/>
                    </a:moveTo>
                    <a:lnTo>
                      <a:pt x="1" y="89"/>
                    </a:lnTo>
                    <a:lnTo>
                      <a:pt x="2046" y="89"/>
                    </a:lnTo>
                    <a:lnTo>
                      <a:pt x="2046"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3"/>
              <p:cNvSpPr/>
              <p:nvPr/>
            </p:nvSpPr>
            <p:spPr>
              <a:xfrm>
                <a:off x="1518175" y="2012613"/>
                <a:ext cx="72175" cy="106050"/>
              </a:xfrm>
              <a:custGeom>
                <a:avLst/>
                <a:gdLst/>
                <a:ahLst/>
                <a:cxnLst/>
                <a:rect l="l" t="t" r="r" b="b"/>
                <a:pathLst>
                  <a:path w="2887" h="4242" extrusionOk="0">
                    <a:moveTo>
                      <a:pt x="1443" y="0"/>
                    </a:moveTo>
                    <a:cubicBezTo>
                      <a:pt x="647" y="0"/>
                      <a:pt x="0" y="647"/>
                      <a:pt x="0" y="1443"/>
                    </a:cubicBezTo>
                    <a:lnTo>
                      <a:pt x="0" y="4241"/>
                    </a:lnTo>
                    <a:lnTo>
                      <a:pt x="2887" y="4241"/>
                    </a:lnTo>
                    <a:lnTo>
                      <a:pt x="2887" y="1443"/>
                    </a:lnTo>
                    <a:cubicBezTo>
                      <a:pt x="2887" y="647"/>
                      <a:pt x="2240"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3"/>
              <p:cNvSpPr/>
              <p:nvPr/>
            </p:nvSpPr>
            <p:spPr>
              <a:xfrm>
                <a:off x="1521925" y="2016363"/>
                <a:ext cx="64675" cy="102300"/>
              </a:xfrm>
              <a:custGeom>
                <a:avLst/>
                <a:gdLst/>
                <a:ahLst/>
                <a:cxnLst/>
                <a:rect l="l" t="t" r="r" b="b"/>
                <a:pathLst>
                  <a:path w="2587" h="4092" extrusionOk="0">
                    <a:moveTo>
                      <a:pt x="1293" y="1"/>
                    </a:moveTo>
                    <a:cubicBezTo>
                      <a:pt x="576" y="1"/>
                      <a:pt x="1" y="576"/>
                      <a:pt x="1" y="1293"/>
                    </a:cubicBezTo>
                    <a:lnTo>
                      <a:pt x="1" y="4091"/>
                    </a:lnTo>
                    <a:lnTo>
                      <a:pt x="2586" y="4091"/>
                    </a:lnTo>
                    <a:lnTo>
                      <a:pt x="2586" y="1293"/>
                    </a:lnTo>
                    <a:cubicBezTo>
                      <a:pt x="2586" y="576"/>
                      <a:pt x="2002" y="1"/>
                      <a:pt x="12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3"/>
              <p:cNvSpPr/>
              <p:nvPr/>
            </p:nvSpPr>
            <p:spPr>
              <a:xfrm>
                <a:off x="1548500" y="2016363"/>
                <a:ext cx="38100" cy="102300"/>
              </a:xfrm>
              <a:custGeom>
                <a:avLst/>
                <a:gdLst/>
                <a:ahLst/>
                <a:cxnLst/>
                <a:rect l="l" t="t" r="r" b="b"/>
                <a:pathLst>
                  <a:path w="1524" h="4092" extrusionOk="0">
                    <a:moveTo>
                      <a:pt x="230" y="1"/>
                    </a:moveTo>
                    <a:cubicBezTo>
                      <a:pt x="151" y="1"/>
                      <a:pt x="80" y="1"/>
                      <a:pt x="0" y="19"/>
                    </a:cubicBezTo>
                    <a:cubicBezTo>
                      <a:pt x="611" y="125"/>
                      <a:pt x="1072" y="656"/>
                      <a:pt x="1072" y="1293"/>
                    </a:cubicBezTo>
                    <a:lnTo>
                      <a:pt x="1072" y="4091"/>
                    </a:lnTo>
                    <a:lnTo>
                      <a:pt x="1523" y="4091"/>
                    </a:lnTo>
                    <a:lnTo>
                      <a:pt x="1523" y="1293"/>
                    </a:lnTo>
                    <a:cubicBezTo>
                      <a:pt x="1523" y="576"/>
                      <a:pt x="93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3"/>
              <p:cNvSpPr/>
              <p:nvPr/>
            </p:nvSpPr>
            <p:spPr>
              <a:xfrm>
                <a:off x="1521925" y="2030088"/>
                <a:ext cx="46950" cy="88575"/>
              </a:xfrm>
              <a:custGeom>
                <a:avLst/>
                <a:gdLst/>
                <a:ahLst/>
                <a:cxnLst/>
                <a:rect l="l" t="t" r="r" b="b"/>
                <a:pathLst>
                  <a:path w="1878" h="3543" extrusionOk="0">
                    <a:moveTo>
                      <a:pt x="851" y="1"/>
                    </a:moveTo>
                    <a:cubicBezTo>
                      <a:pt x="523" y="1"/>
                      <a:pt x="240" y="151"/>
                      <a:pt x="54" y="381"/>
                    </a:cubicBezTo>
                    <a:cubicBezTo>
                      <a:pt x="18" y="497"/>
                      <a:pt x="1" y="621"/>
                      <a:pt x="1" y="744"/>
                    </a:cubicBezTo>
                    <a:lnTo>
                      <a:pt x="1" y="3542"/>
                    </a:lnTo>
                    <a:lnTo>
                      <a:pt x="1878" y="3542"/>
                    </a:lnTo>
                    <a:lnTo>
                      <a:pt x="1878" y="1037"/>
                    </a:lnTo>
                    <a:cubicBezTo>
                      <a:pt x="1878" y="461"/>
                      <a:pt x="1417" y="10"/>
                      <a:pt x="851" y="10"/>
                    </a:cubicBezTo>
                    <a:lnTo>
                      <a:pt x="851" y="1"/>
                    </a:lnTo>
                    <a:close/>
                  </a:path>
                </a:pathLst>
              </a:custGeom>
              <a:solidFill>
                <a:srgbClr val="FF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3"/>
              <p:cNvSpPr/>
              <p:nvPr/>
            </p:nvSpPr>
            <p:spPr>
              <a:xfrm>
                <a:off x="1521925" y="2034513"/>
                <a:ext cx="42525" cy="84150"/>
              </a:xfrm>
              <a:custGeom>
                <a:avLst/>
                <a:gdLst/>
                <a:ahLst/>
                <a:cxnLst/>
                <a:rect l="l" t="t" r="r" b="b"/>
                <a:pathLst>
                  <a:path w="1701" h="3366" extrusionOk="0">
                    <a:moveTo>
                      <a:pt x="851" y="1"/>
                    </a:moveTo>
                    <a:cubicBezTo>
                      <a:pt x="408" y="1"/>
                      <a:pt x="54" y="328"/>
                      <a:pt x="1" y="753"/>
                    </a:cubicBezTo>
                    <a:lnTo>
                      <a:pt x="1" y="3365"/>
                    </a:lnTo>
                    <a:lnTo>
                      <a:pt x="1701" y="3365"/>
                    </a:lnTo>
                    <a:lnTo>
                      <a:pt x="1701" y="851"/>
                    </a:lnTo>
                    <a:cubicBezTo>
                      <a:pt x="1701" y="382"/>
                      <a:pt x="1320"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3"/>
              <p:cNvSpPr/>
              <p:nvPr/>
            </p:nvSpPr>
            <p:spPr>
              <a:xfrm>
                <a:off x="1449775" y="1893513"/>
                <a:ext cx="205875" cy="40325"/>
              </a:xfrm>
              <a:custGeom>
                <a:avLst/>
                <a:gdLst/>
                <a:ahLst/>
                <a:cxnLst/>
                <a:rect l="l" t="t" r="r" b="b"/>
                <a:pathLst>
                  <a:path w="8235" h="1613" extrusionOk="0">
                    <a:moveTo>
                      <a:pt x="0" y="1"/>
                    </a:moveTo>
                    <a:lnTo>
                      <a:pt x="0" y="1205"/>
                    </a:lnTo>
                    <a:lnTo>
                      <a:pt x="487" y="1612"/>
                    </a:lnTo>
                    <a:lnTo>
                      <a:pt x="8234" y="1612"/>
                    </a:lnTo>
                    <a:lnTo>
                      <a:pt x="8234" y="408"/>
                    </a:lnTo>
                    <a:lnTo>
                      <a:pt x="487" y="40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3"/>
              <p:cNvSpPr/>
              <p:nvPr/>
            </p:nvSpPr>
            <p:spPr>
              <a:xfrm>
                <a:off x="1265890" y="1843788"/>
                <a:ext cx="78825" cy="71675"/>
              </a:xfrm>
              <a:custGeom>
                <a:avLst/>
                <a:gdLst/>
                <a:ahLst/>
                <a:cxnLst/>
                <a:rect l="l" t="t" r="r" b="b"/>
                <a:pathLst>
                  <a:path w="3153" h="2867" extrusionOk="0">
                    <a:moveTo>
                      <a:pt x="1584" y="0"/>
                    </a:moveTo>
                    <a:cubicBezTo>
                      <a:pt x="1473" y="0"/>
                      <a:pt x="1361" y="13"/>
                      <a:pt x="1249" y="40"/>
                    </a:cubicBezTo>
                    <a:cubicBezTo>
                      <a:pt x="478" y="217"/>
                      <a:pt x="0" y="988"/>
                      <a:pt x="186" y="1758"/>
                    </a:cubicBezTo>
                    <a:cubicBezTo>
                      <a:pt x="338" y="2420"/>
                      <a:pt x="929" y="2866"/>
                      <a:pt x="1580" y="2866"/>
                    </a:cubicBezTo>
                    <a:cubicBezTo>
                      <a:pt x="1687" y="2866"/>
                      <a:pt x="1795" y="2854"/>
                      <a:pt x="1904" y="2829"/>
                    </a:cubicBezTo>
                    <a:cubicBezTo>
                      <a:pt x="2674" y="2643"/>
                      <a:pt x="3152" y="1873"/>
                      <a:pt x="2975" y="1103"/>
                    </a:cubicBezTo>
                    <a:cubicBezTo>
                      <a:pt x="2816" y="445"/>
                      <a:pt x="2231" y="0"/>
                      <a:pt x="15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3"/>
              <p:cNvSpPr/>
              <p:nvPr/>
            </p:nvSpPr>
            <p:spPr>
              <a:xfrm>
                <a:off x="1261625" y="1843613"/>
                <a:ext cx="78825" cy="71675"/>
              </a:xfrm>
              <a:custGeom>
                <a:avLst/>
                <a:gdLst/>
                <a:ahLst/>
                <a:cxnLst/>
                <a:rect l="l" t="t" r="r" b="b"/>
                <a:pathLst>
                  <a:path w="3153" h="2867" extrusionOk="0">
                    <a:moveTo>
                      <a:pt x="1585" y="0"/>
                    </a:moveTo>
                    <a:cubicBezTo>
                      <a:pt x="1474" y="0"/>
                      <a:pt x="1362" y="13"/>
                      <a:pt x="1249" y="40"/>
                    </a:cubicBezTo>
                    <a:cubicBezTo>
                      <a:pt x="479" y="217"/>
                      <a:pt x="1" y="988"/>
                      <a:pt x="187" y="1758"/>
                    </a:cubicBezTo>
                    <a:cubicBezTo>
                      <a:pt x="339" y="2420"/>
                      <a:pt x="929" y="2866"/>
                      <a:pt x="1581" y="2866"/>
                    </a:cubicBezTo>
                    <a:cubicBezTo>
                      <a:pt x="1688" y="2866"/>
                      <a:pt x="1796" y="2854"/>
                      <a:pt x="1904" y="2829"/>
                    </a:cubicBezTo>
                    <a:cubicBezTo>
                      <a:pt x="2675" y="2643"/>
                      <a:pt x="3153" y="1873"/>
                      <a:pt x="2976" y="1103"/>
                    </a:cubicBezTo>
                    <a:cubicBezTo>
                      <a:pt x="2824" y="445"/>
                      <a:pt x="2234" y="0"/>
                      <a:pt x="1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3"/>
              <p:cNvSpPr/>
              <p:nvPr/>
            </p:nvSpPr>
            <p:spPr>
              <a:xfrm>
                <a:off x="1266950" y="1848263"/>
                <a:ext cx="68425" cy="62300"/>
              </a:xfrm>
              <a:custGeom>
                <a:avLst/>
                <a:gdLst/>
                <a:ahLst/>
                <a:cxnLst/>
                <a:rect l="l" t="t" r="r" b="b"/>
                <a:pathLst>
                  <a:path w="2737" h="2492" extrusionOk="0">
                    <a:moveTo>
                      <a:pt x="1361" y="0"/>
                    </a:moveTo>
                    <a:cubicBezTo>
                      <a:pt x="1269" y="0"/>
                      <a:pt x="1175" y="10"/>
                      <a:pt x="1080" y="31"/>
                    </a:cubicBezTo>
                    <a:cubicBezTo>
                      <a:pt x="416" y="191"/>
                      <a:pt x="0" y="864"/>
                      <a:pt x="151" y="1528"/>
                    </a:cubicBezTo>
                    <a:cubicBezTo>
                      <a:pt x="287" y="2104"/>
                      <a:pt x="800" y="2491"/>
                      <a:pt x="1361" y="2491"/>
                    </a:cubicBezTo>
                    <a:cubicBezTo>
                      <a:pt x="1455" y="2491"/>
                      <a:pt x="1551" y="2480"/>
                      <a:pt x="1647" y="2457"/>
                    </a:cubicBezTo>
                    <a:cubicBezTo>
                      <a:pt x="2320" y="2298"/>
                      <a:pt x="2736" y="1634"/>
                      <a:pt x="2577" y="961"/>
                    </a:cubicBezTo>
                    <a:cubicBezTo>
                      <a:pt x="2440" y="382"/>
                      <a:pt x="1929" y="0"/>
                      <a:pt x="1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3"/>
              <p:cNvSpPr/>
              <p:nvPr/>
            </p:nvSpPr>
            <p:spPr>
              <a:xfrm>
                <a:off x="1270050" y="1848363"/>
                <a:ext cx="35000" cy="62225"/>
              </a:xfrm>
              <a:custGeom>
                <a:avLst/>
                <a:gdLst/>
                <a:ahLst/>
                <a:cxnLst/>
                <a:rect l="l" t="t" r="r" b="b"/>
                <a:pathLst>
                  <a:path w="1400" h="2489" extrusionOk="0">
                    <a:moveTo>
                      <a:pt x="1240" y="1"/>
                    </a:moveTo>
                    <a:cubicBezTo>
                      <a:pt x="558" y="1"/>
                      <a:pt x="0" y="559"/>
                      <a:pt x="0" y="1249"/>
                    </a:cubicBezTo>
                    <a:cubicBezTo>
                      <a:pt x="0" y="1931"/>
                      <a:pt x="558" y="2489"/>
                      <a:pt x="1240" y="2489"/>
                    </a:cubicBezTo>
                    <a:cubicBezTo>
                      <a:pt x="1293" y="2489"/>
                      <a:pt x="1346" y="2489"/>
                      <a:pt x="1399" y="2480"/>
                    </a:cubicBezTo>
                    <a:cubicBezTo>
                      <a:pt x="788" y="2400"/>
                      <a:pt x="310" y="1878"/>
                      <a:pt x="310" y="1249"/>
                    </a:cubicBezTo>
                    <a:cubicBezTo>
                      <a:pt x="310" y="612"/>
                      <a:pt x="788" y="89"/>
                      <a:pt x="1399" y="10"/>
                    </a:cubicBezTo>
                    <a:cubicBezTo>
                      <a:pt x="1346" y="10"/>
                      <a:pt x="1293" y="1"/>
                      <a:pt x="1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3"/>
              <p:cNvSpPr/>
              <p:nvPr/>
            </p:nvSpPr>
            <p:spPr>
              <a:xfrm>
                <a:off x="14588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3"/>
              <p:cNvSpPr/>
              <p:nvPr/>
            </p:nvSpPr>
            <p:spPr>
              <a:xfrm>
                <a:off x="14619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3"/>
              <p:cNvSpPr/>
              <p:nvPr/>
            </p:nvSpPr>
            <p:spPr>
              <a:xfrm>
                <a:off x="1503550" y="2001763"/>
                <a:ext cx="3125" cy="82150"/>
              </a:xfrm>
              <a:custGeom>
                <a:avLst/>
                <a:gdLst/>
                <a:ahLst/>
                <a:cxnLst/>
                <a:rect l="l" t="t" r="r" b="b"/>
                <a:pathLst>
                  <a:path w="125" h="3286" extrusionOk="0">
                    <a:moveTo>
                      <a:pt x="1" y="0"/>
                    </a:moveTo>
                    <a:lnTo>
                      <a:pt x="1" y="3285"/>
                    </a:lnTo>
                    <a:lnTo>
                      <a:pt x="125" y="3285"/>
                    </a:lnTo>
                    <a:lnTo>
                      <a:pt x="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3"/>
              <p:cNvSpPr/>
              <p:nvPr/>
            </p:nvSpPr>
            <p:spPr>
              <a:xfrm>
                <a:off x="1461950" y="2001763"/>
                <a:ext cx="44725" cy="3575"/>
              </a:xfrm>
              <a:custGeom>
                <a:avLst/>
                <a:gdLst/>
                <a:ahLst/>
                <a:cxnLst/>
                <a:rect l="l" t="t" r="r" b="b"/>
                <a:pathLst>
                  <a:path w="1789" h="143" extrusionOk="0">
                    <a:moveTo>
                      <a:pt x="0" y="0"/>
                    </a:moveTo>
                    <a:lnTo>
                      <a:pt x="0" y="142"/>
                    </a:lnTo>
                    <a:lnTo>
                      <a:pt x="1789" y="142"/>
                    </a:lnTo>
                    <a:lnTo>
                      <a:pt x="17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3"/>
              <p:cNvSpPr/>
              <p:nvPr/>
            </p:nvSpPr>
            <p:spPr>
              <a:xfrm>
                <a:off x="1461950" y="2080338"/>
                <a:ext cx="44725" cy="3575"/>
              </a:xfrm>
              <a:custGeom>
                <a:avLst/>
                <a:gdLst/>
                <a:ahLst/>
                <a:cxnLst/>
                <a:rect l="l" t="t" r="r" b="b"/>
                <a:pathLst>
                  <a:path w="1789" h="143" extrusionOk="0">
                    <a:moveTo>
                      <a:pt x="0" y="1"/>
                    </a:moveTo>
                    <a:lnTo>
                      <a:pt x="0" y="142"/>
                    </a:lnTo>
                    <a:lnTo>
                      <a:pt x="1789" y="142"/>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3"/>
              <p:cNvSpPr/>
              <p:nvPr/>
            </p:nvSpPr>
            <p:spPr>
              <a:xfrm>
                <a:off x="1465275" y="2005313"/>
                <a:ext cx="38300" cy="75050"/>
              </a:xfrm>
              <a:custGeom>
                <a:avLst/>
                <a:gdLst/>
                <a:ahLst/>
                <a:cxnLst/>
                <a:rect l="l" t="t" r="r" b="b"/>
                <a:pathLst>
                  <a:path w="1532" h="3002" extrusionOk="0">
                    <a:moveTo>
                      <a:pt x="0" y="0"/>
                    </a:moveTo>
                    <a:lnTo>
                      <a:pt x="0" y="3002"/>
                    </a:lnTo>
                    <a:lnTo>
                      <a:pt x="1532" y="3002"/>
                    </a:lnTo>
                    <a:lnTo>
                      <a:pt x="15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3"/>
              <p:cNvSpPr/>
              <p:nvPr/>
            </p:nvSpPr>
            <p:spPr>
              <a:xfrm>
                <a:off x="1500450" y="2005313"/>
                <a:ext cx="3125" cy="75050"/>
              </a:xfrm>
              <a:custGeom>
                <a:avLst/>
                <a:gdLst/>
                <a:ahLst/>
                <a:cxnLst/>
                <a:rect l="l" t="t" r="r" b="b"/>
                <a:pathLst>
                  <a:path w="125" h="3002" extrusionOk="0">
                    <a:moveTo>
                      <a:pt x="1" y="0"/>
                    </a:moveTo>
                    <a:lnTo>
                      <a:pt x="1" y="3002"/>
                    </a:lnTo>
                    <a:lnTo>
                      <a:pt x="125" y="3002"/>
                    </a:lnTo>
                    <a:lnTo>
                      <a:pt x="1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3"/>
              <p:cNvSpPr/>
              <p:nvPr/>
            </p:nvSpPr>
            <p:spPr>
              <a:xfrm>
                <a:off x="15967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3"/>
              <p:cNvSpPr/>
              <p:nvPr/>
            </p:nvSpPr>
            <p:spPr>
              <a:xfrm>
                <a:off x="15998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3"/>
              <p:cNvSpPr/>
              <p:nvPr/>
            </p:nvSpPr>
            <p:spPr>
              <a:xfrm>
                <a:off x="1599850" y="2001763"/>
                <a:ext cx="44725" cy="3575"/>
              </a:xfrm>
              <a:custGeom>
                <a:avLst/>
                <a:gdLst/>
                <a:ahLst/>
                <a:cxnLst/>
                <a:rect l="l" t="t" r="r" b="b"/>
                <a:pathLst>
                  <a:path w="1789" h="143" extrusionOk="0">
                    <a:moveTo>
                      <a:pt x="0" y="0"/>
                    </a:moveTo>
                    <a:lnTo>
                      <a:pt x="0" y="142"/>
                    </a:lnTo>
                    <a:lnTo>
                      <a:pt x="1789" y="142"/>
                    </a:lnTo>
                    <a:lnTo>
                      <a:pt x="17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3"/>
              <p:cNvSpPr/>
              <p:nvPr/>
            </p:nvSpPr>
            <p:spPr>
              <a:xfrm>
                <a:off x="1599850" y="2080338"/>
                <a:ext cx="44725" cy="3575"/>
              </a:xfrm>
              <a:custGeom>
                <a:avLst/>
                <a:gdLst/>
                <a:ahLst/>
                <a:cxnLst/>
                <a:rect l="l" t="t" r="r" b="b"/>
                <a:pathLst>
                  <a:path w="1789" h="143" extrusionOk="0">
                    <a:moveTo>
                      <a:pt x="0" y="1"/>
                    </a:moveTo>
                    <a:lnTo>
                      <a:pt x="0" y="142"/>
                    </a:lnTo>
                    <a:lnTo>
                      <a:pt x="1789" y="142"/>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3"/>
              <p:cNvSpPr/>
              <p:nvPr/>
            </p:nvSpPr>
            <p:spPr>
              <a:xfrm>
                <a:off x="1602950" y="2005313"/>
                <a:ext cx="38525" cy="75050"/>
              </a:xfrm>
              <a:custGeom>
                <a:avLst/>
                <a:gdLst/>
                <a:ahLst/>
                <a:cxnLst/>
                <a:rect l="l" t="t" r="r" b="b"/>
                <a:pathLst>
                  <a:path w="1541" h="3002" extrusionOk="0">
                    <a:moveTo>
                      <a:pt x="0" y="0"/>
                    </a:moveTo>
                    <a:lnTo>
                      <a:pt x="0" y="3002"/>
                    </a:lnTo>
                    <a:lnTo>
                      <a:pt x="1541" y="3002"/>
                    </a:lnTo>
                    <a:lnTo>
                      <a:pt x="15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3"/>
              <p:cNvSpPr/>
              <p:nvPr/>
            </p:nvSpPr>
            <p:spPr>
              <a:xfrm>
                <a:off x="1247025" y="2003538"/>
                <a:ext cx="81925" cy="148775"/>
              </a:xfrm>
              <a:custGeom>
                <a:avLst/>
                <a:gdLst/>
                <a:ahLst/>
                <a:cxnLst/>
                <a:rect l="l" t="t" r="r" b="b"/>
                <a:pathLst>
                  <a:path w="3277" h="5951" extrusionOk="0">
                    <a:moveTo>
                      <a:pt x="1506" y="0"/>
                    </a:moveTo>
                    <a:lnTo>
                      <a:pt x="0" y="1550"/>
                    </a:lnTo>
                    <a:lnTo>
                      <a:pt x="0" y="5950"/>
                    </a:lnTo>
                    <a:lnTo>
                      <a:pt x="3276" y="5950"/>
                    </a:lnTo>
                    <a:lnTo>
                      <a:pt x="3276" y="1550"/>
                    </a:lnTo>
                    <a:lnTo>
                      <a:pt x="15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3"/>
              <p:cNvSpPr/>
              <p:nvPr/>
            </p:nvSpPr>
            <p:spPr>
              <a:xfrm>
                <a:off x="1284650" y="2003538"/>
                <a:ext cx="81475" cy="38750"/>
              </a:xfrm>
              <a:custGeom>
                <a:avLst/>
                <a:gdLst/>
                <a:ahLst/>
                <a:cxnLst/>
                <a:rect l="l" t="t" r="r" b="b"/>
                <a:pathLst>
                  <a:path w="3259" h="1550" extrusionOk="0">
                    <a:moveTo>
                      <a:pt x="1" y="0"/>
                    </a:moveTo>
                    <a:lnTo>
                      <a:pt x="1771" y="1550"/>
                    </a:lnTo>
                    <a:lnTo>
                      <a:pt x="3259" y="1550"/>
                    </a:lnTo>
                    <a:lnTo>
                      <a:pt x="1479" y="0"/>
                    </a:lnTo>
                    <a:close/>
                  </a:path>
                </a:pathLst>
              </a:custGeom>
              <a:solidFill>
                <a:srgbClr val="CEB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3"/>
              <p:cNvSpPr/>
              <p:nvPr/>
            </p:nvSpPr>
            <p:spPr>
              <a:xfrm>
                <a:off x="1328925" y="2042263"/>
                <a:ext cx="37200" cy="110050"/>
              </a:xfrm>
              <a:custGeom>
                <a:avLst/>
                <a:gdLst/>
                <a:ahLst/>
                <a:cxnLst/>
                <a:rect l="l" t="t" r="r" b="b"/>
                <a:pathLst>
                  <a:path w="1488" h="4402" extrusionOk="0">
                    <a:moveTo>
                      <a:pt x="0" y="1"/>
                    </a:moveTo>
                    <a:lnTo>
                      <a:pt x="0" y="4401"/>
                    </a:lnTo>
                    <a:lnTo>
                      <a:pt x="1488" y="4401"/>
                    </a:lnTo>
                    <a:lnTo>
                      <a:pt x="14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3"/>
              <p:cNvSpPr/>
              <p:nvPr/>
            </p:nvSpPr>
            <p:spPr>
              <a:xfrm>
                <a:off x="1283327" y="2003776"/>
                <a:ext cx="84125" cy="40100"/>
              </a:xfrm>
              <a:custGeom>
                <a:avLst/>
                <a:gdLst/>
                <a:ahLst/>
                <a:cxnLst/>
                <a:rect l="l" t="t" r="r" b="b"/>
                <a:pathLst>
                  <a:path w="3365" h="1604" extrusionOk="0">
                    <a:moveTo>
                      <a:pt x="0" y="1"/>
                    </a:moveTo>
                    <a:lnTo>
                      <a:pt x="1833" y="1603"/>
                    </a:lnTo>
                    <a:lnTo>
                      <a:pt x="3365" y="1603"/>
                    </a:lnTo>
                    <a:lnTo>
                      <a:pt x="15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3"/>
              <p:cNvSpPr/>
              <p:nvPr/>
            </p:nvSpPr>
            <p:spPr>
              <a:xfrm>
                <a:off x="1283325" y="2002863"/>
                <a:ext cx="45850" cy="42975"/>
              </a:xfrm>
              <a:custGeom>
                <a:avLst/>
                <a:gdLst/>
                <a:ahLst/>
                <a:cxnLst/>
                <a:rect l="l" t="t" r="r" b="b"/>
                <a:pathLst>
                  <a:path w="1834" h="1719" extrusionOk="0">
                    <a:moveTo>
                      <a:pt x="0" y="1"/>
                    </a:moveTo>
                    <a:lnTo>
                      <a:pt x="0" y="107"/>
                    </a:lnTo>
                    <a:lnTo>
                      <a:pt x="1824" y="1718"/>
                    </a:lnTo>
                    <a:lnTo>
                      <a:pt x="1833" y="160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3"/>
              <p:cNvSpPr/>
              <p:nvPr/>
            </p:nvSpPr>
            <p:spPr>
              <a:xfrm>
                <a:off x="1328925" y="2042938"/>
                <a:ext cx="38525" cy="2900"/>
              </a:xfrm>
              <a:custGeom>
                <a:avLst/>
                <a:gdLst/>
                <a:ahLst/>
                <a:cxnLst/>
                <a:rect l="l" t="t" r="r" b="b"/>
                <a:pathLst>
                  <a:path w="1541" h="116" extrusionOk="0">
                    <a:moveTo>
                      <a:pt x="0" y="0"/>
                    </a:moveTo>
                    <a:lnTo>
                      <a:pt x="0" y="115"/>
                    </a:lnTo>
                    <a:lnTo>
                      <a:pt x="1541" y="115"/>
                    </a:lnTo>
                    <a:lnTo>
                      <a:pt x="15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3"/>
              <p:cNvSpPr/>
              <p:nvPr/>
            </p:nvSpPr>
            <p:spPr>
              <a:xfrm>
                <a:off x="1245925" y="2002863"/>
                <a:ext cx="37425" cy="40975"/>
              </a:xfrm>
              <a:custGeom>
                <a:avLst/>
                <a:gdLst/>
                <a:ahLst/>
                <a:cxnLst/>
                <a:rect l="l" t="t" r="r" b="b"/>
                <a:pathLst>
                  <a:path w="1497" h="1639" extrusionOk="0">
                    <a:moveTo>
                      <a:pt x="1496" y="1"/>
                    </a:moveTo>
                    <a:lnTo>
                      <a:pt x="0" y="1497"/>
                    </a:lnTo>
                    <a:lnTo>
                      <a:pt x="0" y="1639"/>
                    </a:lnTo>
                    <a:lnTo>
                      <a:pt x="1496" y="107"/>
                    </a:lnTo>
                    <a:lnTo>
                      <a:pt x="14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3"/>
              <p:cNvSpPr/>
              <p:nvPr/>
            </p:nvSpPr>
            <p:spPr>
              <a:xfrm>
                <a:off x="1272250" y="2124838"/>
                <a:ext cx="46525" cy="27475"/>
              </a:xfrm>
              <a:custGeom>
                <a:avLst/>
                <a:gdLst/>
                <a:ahLst/>
                <a:cxnLst/>
                <a:rect l="l" t="t" r="r" b="b"/>
                <a:pathLst>
                  <a:path w="1861" h="1099" extrusionOk="0">
                    <a:moveTo>
                      <a:pt x="1169" y="0"/>
                    </a:moveTo>
                    <a:lnTo>
                      <a:pt x="1169" y="381"/>
                    </a:lnTo>
                    <a:lnTo>
                      <a:pt x="567" y="381"/>
                    </a:lnTo>
                    <a:lnTo>
                      <a:pt x="567" y="708"/>
                    </a:lnTo>
                    <a:lnTo>
                      <a:pt x="1" y="708"/>
                    </a:lnTo>
                    <a:lnTo>
                      <a:pt x="1" y="1098"/>
                    </a:lnTo>
                    <a:lnTo>
                      <a:pt x="1860" y="1098"/>
                    </a:lnTo>
                    <a:lnTo>
                      <a:pt x="18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3"/>
              <p:cNvSpPr/>
              <p:nvPr/>
            </p:nvSpPr>
            <p:spPr>
              <a:xfrm>
                <a:off x="1259850" y="2124838"/>
                <a:ext cx="41650" cy="9300"/>
              </a:xfrm>
              <a:custGeom>
                <a:avLst/>
                <a:gdLst/>
                <a:ahLst/>
                <a:cxnLst/>
                <a:rect l="l" t="t" r="r" b="b"/>
                <a:pathLst>
                  <a:path w="1666" h="372" extrusionOk="0">
                    <a:moveTo>
                      <a:pt x="1" y="0"/>
                    </a:moveTo>
                    <a:lnTo>
                      <a:pt x="1" y="372"/>
                    </a:lnTo>
                    <a:lnTo>
                      <a:pt x="1665" y="372"/>
                    </a:lnTo>
                    <a:lnTo>
                      <a:pt x="16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3"/>
              <p:cNvSpPr/>
              <p:nvPr/>
            </p:nvSpPr>
            <p:spPr>
              <a:xfrm>
                <a:off x="1259850" y="2132668"/>
                <a:ext cx="41650" cy="1775"/>
              </a:xfrm>
              <a:custGeom>
                <a:avLst/>
                <a:gdLst/>
                <a:ahLst/>
                <a:cxnLst/>
                <a:rect l="l" t="t" r="r" b="b"/>
                <a:pathLst>
                  <a:path w="1666" h="71" extrusionOk="0">
                    <a:moveTo>
                      <a:pt x="1" y="0"/>
                    </a:moveTo>
                    <a:lnTo>
                      <a:pt x="1" y="71"/>
                    </a:lnTo>
                    <a:lnTo>
                      <a:pt x="1665" y="71"/>
                    </a:lnTo>
                    <a:lnTo>
                      <a:pt x="1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3"/>
              <p:cNvSpPr/>
              <p:nvPr/>
            </p:nvSpPr>
            <p:spPr>
              <a:xfrm>
                <a:off x="1244800" y="2134113"/>
                <a:ext cx="41650" cy="8450"/>
              </a:xfrm>
              <a:custGeom>
                <a:avLst/>
                <a:gdLst/>
                <a:ahLst/>
                <a:cxnLst/>
                <a:rect l="l" t="t" r="r" b="b"/>
                <a:pathLst>
                  <a:path w="1666" h="338" extrusionOk="0">
                    <a:moveTo>
                      <a:pt x="1" y="1"/>
                    </a:moveTo>
                    <a:lnTo>
                      <a:pt x="1" y="337"/>
                    </a:lnTo>
                    <a:lnTo>
                      <a:pt x="1665" y="337"/>
                    </a:lnTo>
                    <a:lnTo>
                      <a:pt x="16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3"/>
              <p:cNvSpPr/>
              <p:nvPr/>
            </p:nvSpPr>
            <p:spPr>
              <a:xfrm>
                <a:off x="1230651" y="2142600"/>
                <a:ext cx="41625" cy="9711"/>
              </a:xfrm>
              <a:custGeom>
                <a:avLst/>
                <a:gdLst/>
                <a:ahLst/>
                <a:cxnLst/>
                <a:rect l="l" t="t" r="r" b="b"/>
                <a:pathLst>
                  <a:path w="1665" h="391" extrusionOk="0">
                    <a:moveTo>
                      <a:pt x="0" y="0"/>
                    </a:moveTo>
                    <a:lnTo>
                      <a:pt x="0" y="390"/>
                    </a:lnTo>
                    <a:lnTo>
                      <a:pt x="1665" y="390"/>
                    </a:lnTo>
                    <a:lnTo>
                      <a:pt x="16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3"/>
              <p:cNvSpPr/>
              <p:nvPr/>
            </p:nvSpPr>
            <p:spPr>
              <a:xfrm>
                <a:off x="1244800" y="2140911"/>
                <a:ext cx="41650" cy="1800"/>
              </a:xfrm>
              <a:custGeom>
                <a:avLst/>
                <a:gdLst/>
                <a:ahLst/>
                <a:cxnLst/>
                <a:rect l="l" t="t" r="r" b="b"/>
                <a:pathLst>
                  <a:path w="1666" h="72" extrusionOk="0">
                    <a:moveTo>
                      <a:pt x="1" y="1"/>
                    </a:moveTo>
                    <a:lnTo>
                      <a:pt x="1" y="71"/>
                    </a:lnTo>
                    <a:lnTo>
                      <a:pt x="1665" y="71"/>
                    </a:lnTo>
                    <a:lnTo>
                      <a:pt x="16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3"/>
              <p:cNvSpPr/>
              <p:nvPr/>
            </p:nvSpPr>
            <p:spPr>
              <a:xfrm>
                <a:off x="1230650" y="2150288"/>
                <a:ext cx="41625" cy="2025"/>
              </a:xfrm>
              <a:custGeom>
                <a:avLst/>
                <a:gdLst/>
                <a:ahLst/>
                <a:cxnLst/>
                <a:rect l="l" t="t" r="r" b="b"/>
                <a:pathLst>
                  <a:path w="1665" h="81" extrusionOk="0">
                    <a:moveTo>
                      <a:pt x="0" y="0"/>
                    </a:moveTo>
                    <a:lnTo>
                      <a:pt x="0" y="80"/>
                    </a:lnTo>
                    <a:lnTo>
                      <a:pt x="1665" y="80"/>
                    </a:lnTo>
                    <a:lnTo>
                      <a:pt x="1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3"/>
              <p:cNvSpPr/>
              <p:nvPr/>
            </p:nvSpPr>
            <p:spPr>
              <a:xfrm>
                <a:off x="1259850" y="2038513"/>
                <a:ext cx="58925" cy="86350"/>
              </a:xfrm>
              <a:custGeom>
                <a:avLst/>
                <a:gdLst/>
                <a:ahLst/>
                <a:cxnLst/>
                <a:rect l="l" t="t" r="r" b="b"/>
                <a:pathLst>
                  <a:path w="2357" h="3454" extrusionOk="0">
                    <a:moveTo>
                      <a:pt x="1179" y="0"/>
                    </a:moveTo>
                    <a:cubicBezTo>
                      <a:pt x="532" y="0"/>
                      <a:pt x="1" y="523"/>
                      <a:pt x="1" y="1178"/>
                    </a:cubicBezTo>
                    <a:lnTo>
                      <a:pt x="1" y="3453"/>
                    </a:lnTo>
                    <a:lnTo>
                      <a:pt x="2356" y="3453"/>
                    </a:lnTo>
                    <a:lnTo>
                      <a:pt x="2356" y="1178"/>
                    </a:lnTo>
                    <a:cubicBezTo>
                      <a:pt x="2356" y="523"/>
                      <a:pt x="1825" y="0"/>
                      <a:pt x="1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3"/>
              <p:cNvSpPr/>
              <p:nvPr/>
            </p:nvSpPr>
            <p:spPr>
              <a:xfrm>
                <a:off x="1262950" y="2041613"/>
                <a:ext cx="52725" cy="83250"/>
              </a:xfrm>
              <a:custGeom>
                <a:avLst/>
                <a:gdLst/>
                <a:ahLst/>
                <a:cxnLst/>
                <a:rect l="l" t="t" r="r" b="b"/>
                <a:pathLst>
                  <a:path w="2109" h="3330" extrusionOk="0">
                    <a:moveTo>
                      <a:pt x="1055" y="0"/>
                    </a:moveTo>
                    <a:cubicBezTo>
                      <a:pt x="470" y="0"/>
                      <a:pt x="1" y="469"/>
                      <a:pt x="1" y="1054"/>
                    </a:cubicBezTo>
                    <a:lnTo>
                      <a:pt x="1" y="3329"/>
                    </a:lnTo>
                    <a:lnTo>
                      <a:pt x="2108" y="3329"/>
                    </a:lnTo>
                    <a:lnTo>
                      <a:pt x="2108" y="1054"/>
                    </a:lnTo>
                    <a:cubicBezTo>
                      <a:pt x="2108" y="469"/>
                      <a:pt x="1639" y="0"/>
                      <a:pt x="10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3"/>
              <p:cNvSpPr/>
              <p:nvPr/>
            </p:nvSpPr>
            <p:spPr>
              <a:xfrm>
                <a:off x="1262950" y="2041613"/>
                <a:ext cx="31025" cy="83250"/>
              </a:xfrm>
              <a:custGeom>
                <a:avLst/>
                <a:gdLst/>
                <a:ahLst/>
                <a:cxnLst/>
                <a:rect l="l" t="t" r="r" b="b"/>
                <a:pathLst>
                  <a:path w="1241" h="3330" extrusionOk="0">
                    <a:moveTo>
                      <a:pt x="1055" y="0"/>
                    </a:moveTo>
                    <a:cubicBezTo>
                      <a:pt x="470" y="0"/>
                      <a:pt x="1" y="469"/>
                      <a:pt x="1" y="1054"/>
                    </a:cubicBezTo>
                    <a:lnTo>
                      <a:pt x="1" y="3329"/>
                    </a:lnTo>
                    <a:lnTo>
                      <a:pt x="373" y="3329"/>
                    </a:lnTo>
                    <a:lnTo>
                      <a:pt x="373" y="1054"/>
                    </a:lnTo>
                    <a:cubicBezTo>
                      <a:pt x="373" y="540"/>
                      <a:pt x="745" y="106"/>
                      <a:pt x="1240" y="18"/>
                    </a:cubicBezTo>
                    <a:cubicBezTo>
                      <a:pt x="1178" y="9"/>
                      <a:pt x="1116" y="0"/>
                      <a:pt x="10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3"/>
              <p:cNvSpPr/>
              <p:nvPr/>
            </p:nvSpPr>
            <p:spPr>
              <a:xfrm>
                <a:off x="1277350" y="2052888"/>
                <a:ext cx="38325" cy="71975"/>
              </a:xfrm>
              <a:custGeom>
                <a:avLst/>
                <a:gdLst/>
                <a:ahLst/>
                <a:cxnLst/>
                <a:rect l="l" t="t" r="r" b="b"/>
                <a:pathLst>
                  <a:path w="1533" h="2879" extrusionOk="0">
                    <a:moveTo>
                      <a:pt x="842" y="1"/>
                    </a:moveTo>
                    <a:cubicBezTo>
                      <a:pt x="381" y="1"/>
                      <a:pt x="0" y="373"/>
                      <a:pt x="0" y="842"/>
                    </a:cubicBezTo>
                    <a:lnTo>
                      <a:pt x="0" y="2878"/>
                    </a:lnTo>
                    <a:lnTo>
                      <a:pt x="1532" y="2878"/>
                    </a:lnTo>
                    <a:lnTo>
                      <a:pt x="1532" y="603"/>
                    </a:lnTo>
                    <a:cubicBezTo>
                      <a:pt x="1532" y="496"/>
                      <a:pt x="1514" y="408"/>
                      <a:pt x="1488" y="311"/>
                    </a:cubicBezTo>
                    <a:cubicBezTo>
                      <a:pt x="1337" y="125"/>
                      <a:pt x="1098" y="1"/>
                      <a:pt x="842" y="1"/>
                    </a:cubicBezTo>
                    <a:close/>
                  </a:path>
                </a:pathLst>
              </a:custGeom>
              <a:solidFill>
                <a:srgbClr val="FF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3"/>
              <p:cNvSpPr/>
              <p:nvPr/>
            </p:nvSpPr>
            <p:spPr>
              <a:xfrm>
                <a:off x="1280900" y="2056438"/>
                <a:ext cx="34775" cy="68425"/>
              </a:xfrm>
              <a:custGeom>
                <a:avLst/>
                <a:gdLst/>
                <a:ahLst/>
                <a:cxnLst/>
                <a:rect l="l" t="t" r="r" b="b"/>
                <a:pathLst>
                  <a:path w="1391" h="2737" extrusionOk="0">
                    <a:moveTo>
                      <a:pt x="700" y="0"/>
                    </a:moveTo>
                    <a:cubicBezTo>
                      <a:pt x="310" y="0"/>
                      <a:pt x="0" y="310"/>
                      <a:pt x="0" y="691"/>
                    </a:cubicBezTo>
                    <a:lnTo>
                      <a:pt x="0" y="2736"/>
                    </a:lnTo>
                    <a:lnTo>
                      <a:pt x="1390" y="2736"/>
                    </a:lnTo>
                    <a:lnTo>
                      <a:pt x="1390" y="611"/>
                    </a:lnTo>
                    <a:cubicBezTo>
                      <a:pt x="1346" y="266"/>
                      <a:pt x="1054" y="0"/>
                      <a:pt x="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3"/>
              <p:cNvSpPr/>
              <p:nvPr/>
            </p:nvSpPr>
            <p:spPr>
              <a:xfrm>
                <a:off x="1461950" y="1733938"/>
                <a:ext cx="43850" cy="98750"/>
              </a:xfrm>
              <a:custGeom>
                <a:avLst/>
                <a:gdLst/>
                <a:ahLst/>
                <a:cxnLst/>
                <a:rect l="l" t="t" r="r" b="b"/>
                <a:pathLst>
                  <a:path w="1754" h="3950" extrusionOk="0">
                    <a:moveTo>
                      <a:pt x="0" y="0"/>
                    </a:moveTo>
                    <a:lnTo>
                      <a:pt x="0" y="2966"/>
                    </a:lnTo>
                    <a:lnTo>
                      <a:pt x="1753" y="3949"/>
                    </a:lnTo>
                    <a:lnTo>
                      <a:pt x="17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3"/>
              <p:cNvSpPr/>
              <p:nvPr/>
            </p:nvSpPr>
            <p:spPr>
              <a:xfrm>
                <a:off x="1505775" y="1733938"/>
                <a:ext cx="43625" cy="98525"/>
              </a:xfrm>
              <a:custGeom>
                <a:avLst/>
                <a:gdLst/>
                <a:ahLst/>
                <a:cxnLst/>
                <a:rect l="l" t="t" r="r" b="b"/>
                <a:pathLst>
                  <a:path w="1745" h="3941" extrusionOk="0">
                    <a:moveTo>
                      <a:pt x="0" y="0"/>
                    </a:moveTo>
                    <a:lnTo>
                      <a:pt x="0" y="3940"/>
                    </a:lnTo>
                    <a:lnTo>
                      <a:pt x="1745" y="3940"/>
                    </a:lnTo>
                    <a:lnTo>
                      <a:pt x="17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3"/>
              <p:cNvSpPr/>
              <p:nvPr/>
            </p:nvSpPr>
            <p:spPr>
              <a:xfrm>
                <a:off x="1459075" y="1721763"/>
                <a:ext cx="47600" cy="12200"/>
              </a:xfrm>
              <a:custGeom>
                <a:avLst/>
                <a:gdLst/>
                <a:ahLst/>
                <a:cxnLst/>
                <a:rect l="l" t="t" r="r" b="b"/>
                <a:pathLst>
                  <a:path w="1904" h="488" extrusionOk="0">
                    <a:moveTo>
                      <a:pt x="0" y="1"/>
                    </a:moveTo>
                    <a:lnTo>
                      <a:pt x="0" y="487"/>
                    </a:lnTo>
                    <a:lnTo>
                      <a:pt x="1904" y="487"/>
                    </a:lnTo>
                    <a:lnTo>
                      <a:pt x="1904"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3"/>
              <p:cNvSpPr/>
              <p:nvPr/>
            </p:nvSpPr>
            <p:spPr>
              <a:xfrm>
                <a:off x="1506650" y="1721763"/>
                <a:ext cx="44525" cy="12200"/>
              </a:xfrm>
              <a:custGeom>
                <a:avLst/>
                <a:gdLst/>
                <a:ahLst/>
                <a:cxnLst/>
                <a:rect l="l" t="t" r="r" b="b"/>
                <a:pathLst>
                  <a:path w="1781" h="488" extrusionOk="0">
                    <a:moveTo>
                      <a:pt x="1" y="1"/>
                    </a:moveTo>
                    <a:lnTo>
                      <a:pt x="1" y="487"/>
                    </a:lnTo>
                    <a:lnTo>
                      <a:pt x="1780" y="487"/>
                    </a:lnTo>
                    <a:lnTo>
                      <a:pt x="178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3"/>
              <p:cNvSpPr/>
              <p:nvPr/>
            </p:nvSpPr>
            <p:spPr>
              <a:xfrm>
                <a:off x="1461950" y="1733938"/>
                <a:ext cx="43850" cy="4900"/>
              </a:xfrm>
              <a:custGeom>
                <a:avLst/>
                <a:gdLst/>
                <a:ahLst/>
                <a:cxnLst/>
                <a:rect l="l" t="t" r="r" b="b"/>
                <a:pathLst>
                  <a:path w="1754" h="196" extrusionOk="0">
                    <a:moveTo>
                      <a:pt x="0" y="0"/>
                    </a:moveTo>
                    <a:lnTo>
                      <a:pt x="0" y="195"/>
                    </a:lnTo>
                    <a:lnTo>
                      <a:pt x="1753" y="195"/>
                    </a:lnTo>
                    <a:lnTo>
                      <a:pt x="17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3"/>
              <p:cNvSpPr/>
              <p:nvPr/>
            </p:nvSpPr>
            <p:spPr>
              <a:xfrm>
                <a:off x="1505775" y="1733938"/>
                <a:ext cx="43625" cy="4900"/>
              </a:xfrm>
              <a:custGeom>
                <a:avLst/>
                <a:gdLst/>
                <a:ahLst/>
                <a:cxnLst/>
                <a:rect l="l" t="t" r="r" b="b"/>
                <a:pathLst>
                  <a:path w="1745" h="196" extrusionOk="0">
                    <a:moveTo>
                      <a:pt x="0" y="0"/>
                    </a:moveTo>
                    <a:lnTo>
                      <a:pt x="0" y="195"/>
                    </a:lnTo>
                    <a:lnTo>
                      <a:pt x="1745" y="195"/>
                    </a:lnTo>
                    <a:lnTo>
                      <a:pt x="17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9" name="Google Shape;2129;p43"/>
            <p:cNvSpPr/>
            <p:nvPr/>
          </p:nvSpPr>
          <p:spPr>
            <a:xfrm>
              <a:off x="8358303" y="2868613"/>
              <a:ext cx="18292" cy="480857"/>
            </a:xfrm>
            <a:custGeom>
              <a:avLst/>
              <a:gdLst/>
              <a:ahLst/>
              <a:cxnLst/>
              <a:rect l="l" t="t" r="r" b="b"/>
              <a:pathLst>
                <a:path w="125" h="3286" extrusionOk="0">
                  <a:moveTo>
                    <a:pt x="0" y="0"/>
                  </a:moveTo>
                  <a:lnTo>
                    <a:pt x="0" y="3285"/>
                  </a:lnTo>
                  <a:lnTo>
                    <a:pt x="124" y="3285"/>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0" name="Google Shape;2130;p43"/>
          <p:cNvSpPr txBox="1">
            <a:spLocks noGrp="1"/>
          </p:cNvSpPr>
          <p:nvPr>
            <p:ph type="title" idx="2"/>
          </p:nvPr>
        </p:nvSpPr>
        <p:spPr>
          <a:xfrm>
            <a:off x="3002100" y="574450"/>
            <a:ext cx="3139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131" name="Google Shape;2131;p43"/>
          <p:cNvSpPr txBox="1">
            <a:spLocks noGrp="1"/>
          </p:cNvSpPr>
          <p:nvPr>
            <p:ph type="subTitle" idx="1"/>
          </p:nvPr>
        </p:nvSpPr>
        <p:spPr>
          <a:xfrm>
            <a:off x="1851250" y="2116173"/>
            <a:ext cx="5441400" cy="50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to Complete the Application</a:t>
            </a:r>
            <a:endParaRPr/>
          </a:p>
        </p:txBody>
      </p:sp>
      <p:sp>
        <p:nvSpPr>
          <p:cNvPr id="2132" name="Google Shape;2132;p43"/>
          <p:cNvSpPr txBox="1">
            <a:spLocks noGrp="1"/>
          </p:cNvSpPr>
          <p:nvPr>
            <p:ph type="title"/>
          </p:nvPr>
        </p:nvSpPr>
        <p:spPr>
          <a:xfrm>
            <a:off x="1851250" y="1416250"/>
            <a:ext cx="5760300" cy="63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Applying &amp; Enrollment</a:t>
            </a:r>
            <a:endParaRPr/>
          </a:p>
        </p:txBody>
      </p:sp>
      <p:sp>
        <p:nvSpPr>
          <p:cNvPr id="2133" name="Google Shape;2133;p43"/>
          <p:cNvSpPr/>
          <p:nvPr/>
        </p:nvSpPr>
        <p:spPr>
          <a:xfrm>
            <a:off x="8100073" y="3158112"/>
            <a:ext cx="960948" cy="409499"/>
          </a:xfrm>
          <a:custGeom>
            <a:avLst/>
            <a:gdLst/>
            <a:ahLst/>
            <a:cxnLst/>
            <a:rect l="l" t="t" r="r" b="b"/>
            <a:pathLst>
              <a:path w="5986" h="2551" extrusionOk="0">
                <a:moveTo>
                  <a:pt x="2400" y="1"/>
                </a:moveTo>
                <a:cubicBezTo>
                  <a:pt x="1718" y="1"/>
                  <a:pt x="1161" y="558"/>
                  <a:pt x="1161" y="1249"/>
                </a:cubicBezTo>
                <a:cubicBezTo>
                  <a:pt x="1161" y="1284"/>
                  <a:pt x="1161" y="1320"/>
                  <a:pt x="1169" y="1364"/>
                </a:cubicBezTo>
                <a:cubicBezTo>
                  <a:pt x="532" y="1400"/>
                  <a:pt x="27" y="1913"/>
                  <a:pt x="1" y="2551"/>
                </a:cubicBezTo>
                <a:lnTo>
                  <a:pt x="5986" y="2551"/>
                </a:lnTo>
                <a:cubicBezTo>
                  <a:pt x="5959" y="1957"/>
                  <a:pt x="5517" y="1470"/>
                  <a:pt x="4941" y="1382"/>
                </a:cubicBezTo>
                <a:cubicBezTo>
                  <a:pt x="4950" y="1338"/>
                  <a:pt x="4950" y="1293"/>
                  <a:pt x="4950" y="1249"/>
                </a:cubicBezTo>
                <a:cubicBezTo>
                  <a:pt x="4950" y="682"/>
                  <a:pt x="4490" y="213"/>
                  <a:pt x="3923" y="213"/>
                </a:cubicBezTo>
                <a:cubicBezTo>
                  <a:pt x="3702" y="213"/>
                  <a:pt x="3489" y="293"/>
                  <a:pt x="3321" y="408"/>
                </a:cubicBezTo>
                <a:cubicBezTo>
                  <a:pt x="3100" y="160"/>
                  <a:pt x="2772" y="1"/>
                  <a:pt x="2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3"/>
          <p:cNvSpPr/>
          <p:nvPr/>
        </p:nvSpPr>
        <p:spPr>
          <a:xfrm>
            <a:off x="4303423" y="3156412"/>
            <a:ext cx="960948" cy="409499"/>
          </a:xfrm>
          <a:custGeom>
            <a:avLst/>
            <a:gdLst/>
            <a:ahLst/>
            <a:cxnLst/>
            <a:rect l="l" t="t" r="r" b="b"/>
            <a:pathLst>
              <a:path w="5986" h="2551" extrusionOk="0">
                <a:moveTo>
                  <a:pt x="2400" y="1"/>
                </a:moveTo>
                <a:cubicBezTo>
                  <a:pt x="1718" y="1"/>
                  <a:pt x="1161" y="558"/>
                  <a:pt x="1161" y="1249"/>
                </a:cubicBezTo>
                <a:cubicBezTo>
                  <a:pt x="1161" y="1284"/>
                  <a:pt x="1161" y="1320"/>
                  <a:pt x="1169" y="1364"/>
                </a:cubicBezTo>
                <a:cubicBezTo>
                  <a:pt x="532" y="1400"/>
                  <a:pt x="27" y="1913"/>
                  <a:pt x="1" y="2551"/>
                </a:cubicBezTo>
                <a:lnTo>
                  <a:pt x="5986" y="2551"/>
                </a:lnTo>
                <a:cubicBezTo>
                  <a:pt x="5959" y="1957"/>
                  <a:pt x="5517" y="1470"/>
                  <a:pt x="4941" y="1382"/>
                </a:cubicBezTo>
                <a:cubicBezTo>
                  <a:pt x="4950" y="1338"/>
                  <a:pt x="4950" y="1293"/>
                  <a:pt x="4950" y="1249"/>
                </a:cubicBezTo>
                <a:cubicBezTo>
                  <a:pt x="4950" y="682"/>
                  <a:pt x="4490" y="213"/>
                  <a:pt x="3923" y="213"/>
                </a:cubicBezTo>
                <a:cubicBezTo>
                  <a:pt x="3702" y="213"/>
                  <a:pt x="3489" y="293"/>
                  <a:pt x="3321" y="408"/>
                </a:cubicBezTo>
                <a:cubicBezTo>
                  <a:pt x="3100" y="160"/>
                  <a:pt x="2772" y="1"/>
                  <a:pt x="2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3"/>
          <p:cNvSpPr/>
          <p:nvPr/>
        </p:nvSpPr>
        <p:spPr>
          <a:xfrm>
            <a:off x="407249" y="3325461"/>
            <a:ext cx="878719" cy="374228"/>
          </a:xfrm>
          <a:custGeom>
            <a:avLst/>
            <a:gdLst/>
            <a:ahLst/>
            <a:cxnLst/>
            <a:rect l="l" t="t" r="r" b="b"/>
            <a:pathLst>
              <a:path w="6906" h="2941" extrusionOk="0">
                <a:moveTo>
                  <a:pt x="2771" y="1"/>
                </a:moveTo>
                <a:cubicBezTo>
                  <a:pt x="1983" y="1"/>
                  <a:pt x="1337" y="638"/>
                  <a:pt x="1337" y="1435"/>
                </a:cubicBezTo>
                <a:cubicBezTo>
                  <a:pt x="1337" y="1479"/>
                  <a:pt x="1346" y="1524"/>
                  <a:pt x="1346" y="1568"/>
                </a:cubicBezTo>
                <a:cubicBezTo>
                  <a:pt x="611" y="1612"/>
                  <a:pt x="27" y="2205"/>
                  <a:pt x="0" y="2940"/>
                </a:cubicBezTo>
                <a:lnTo>
                  <a:pt x="6906" y="2940"/>
                </a:lnTo>
                <a:cubicBezTo>
                  <a:pt x="6879" y="2259"/>
                  <a:pt x="6366" y="1692"/>
                  <a:pt x="5711" y="1586"/>
                </a:cubicBezTo>
                <a:cubicBezTo>
                  <a:pt x="5711" y="1533"/>
                  <a:pt x="5719" y="1488"/>
                  <a:pt x="5719" y="1435"/>
                </a:cubicBezTo>
                <a:cubicBezTo>
                  <a:pt x="5719" y="780"/>
                  <a:pt x="5188" y="249"/>
                  <a:pt x="4524" y="249"/>
                </a:cubicBezTo>
                <a:cubicBezTo>
                  <a:pt x="4267" y="249"/>
                  <a:pt x="4028" y="328"/>
                  <a:pt x="3834" y="470"/>
                </a:cubicBezTo>
                <a:cubicBezTo>
                  <a:pt x="3577" y="178"/>
                  <a:pt x="3196" y="1"/>
                  <a:pt x="27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3"/>
          <p:cNvSpPr/>
          <p:nvPr/>
        </p:nvSpPr>
        <p:spPr>
          <a:xfrm>
            <a:off x="7292654" y="1091865"/>
            <a:ext cx="1086541" cy="462760"/>
          </a:xfrm>
          <a:custGeom>
            <a:avLst/>
            <a:gdLst/>
            <a:ahLst/>
            <a:cxnLst/>
            <a:rect l="l" t="t" r="r" b="b"/>
            <a:pathLst>
              <a:path w="6384" h="2719" extrusionOk="0">
                <a:moveTo>
                  <a:pt x="3816" y="0"/>
                </a:moveTo>
                <a:cubicBezTo>
                  <a:pt x="3427" y="0"/>
                  <a:pt x="3081" y="169"/>
                  <a:pt x="2834" y="434"/>
                </a:cubicBezTo>
                <a:cubicBezTo>
                  <a:pt x="2656" y="301"/>
                  <a:pt x="2435" y="231"/>
                  <a:pt x="2196" y="231"/>
                </a:cubicBezTo>
                <a:cubicBezTo>
                  <a:pt x="1585" y="231"/>
                  <a:pt x="1098" y="717"/>
                  <a:pt x="1098" y="1328"/>
                </a:cubicBezTo>
                <a:cubicBezTo>
                  <a:pt x="1098" y="1373"/>
                  <a:pt x="1098" y="1417"/>
                  <a:pt x="1107" y="1470"/>
                </a:cubicBezTo>
                <a:cubicBezTo>
                  <a:pt x="496" y="1567"/>
                  <a:pt x="27" y="2090"/>
                  <a:pt x="0" y="2718"/>
                </a:cubicBezTo>
                <a:lnTo>
                  <a:pt x="6384" y="2718"/>
                </a:lnTo>
                <a:cubicBezTo>
                  <a:pt x="6348" y="2037"/>
                  <a:pt x="5808" y="1488"/>
                  <a:pt x="5136" y="1452"/>
                </a:cubicBezTo>
                <a:cubicBezTo>
                  <a:pt x="5144" y="1408"/>
                  <a:pt x="5144" y="1373"/>
                  <a:pt x="5144" y="1328"/>
                </a:cubicBezTo>
                <a:cubicBezTo>
                  <a:pt x="5144" y="594"/>
                  <a:pt x="4551" y="0"/>
                  <a:pt x="3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7" name="Google Shape;2137;p43"/>
          <p:cNvGrpSpPr/>
          <p:nvPr/>
        </p:nvGrpSpPr>
        <p:grpSpPr>
          <a:xfrm flipH="1">
            <a:off x="2846536" y="3787527"/>
            <a:ext cx="1565903" cy="1360400"/>
            <a:chOff x="5632418" y="1229663"/>
            <a:chExt cx="2900895" cy="2520192"/>
          </a:xfrm>
        </p:grpSpPr>
        <p:grpSp>
          <p:nvGrpSpPr>
            <p:cNvPr id="2138" name="Google Shape;2138;p43"/>
            <p:cNvGrpSpPr/>
            <p:nvPr/>
          </p:nvGrpSpPr>
          <p:grpSpPr>
            <a:xfrm>
              <a:off x="5632418" y="1229663"/>
              <a:ext cx="2900895" cy="2520192"/>
              <a:chOff x="1175750" y="1721763"/>
              <a:chExt cx="495600" cy="430552"/>
            </a:xfrm>
          </p:grpSpPr>
          <p:sp>
            <p:nvSpPr>
              <p:cNvPr id="2139" name="Google Shape;2139;p43"/>
              <p:cNvSpPr/>
              <p:nvPr/>
            </p:nvSpPr>
            <p:spPr>
              <a:xfrm>
                <a:off x="1614675" y="1952613"/>
                <a:ext cx="3350" cy="112250"/>
              </a:xfrm>
              <a:custGeom>
                <a:avLst/>
                <a:gdLst/>
                <a:ahLst/>
                <a:cxnLst/>
                <a:rect l="l" t="t" r="r" b="b"/>
                <a:pathLst>
                  <a:path w="134" h="4490" extrusionOk="0">
                    <a:moveTo>
                      <a:pt x="0" y="1"/>
                    </a:moveTo>
                    <a:lnTo>
                      <a:pt x="0" y="4490"/>
                    </a:lnTo>
                    <a:lnTo>
                      <a:pt x="133" y="4490"/>
                    </a:lnTo>
                    <a:lnTo>
                      <a:pt x="1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3"/>
              <p:cNvSpPr/>
              <p:nvPr/>
            </p:nvSpPr>
            <p:spPr>
              <a:xfrm>
                <a:off x="1614675" y="1952613"/>
                <a:ext cx="49600" cy="3125"/>
              </a:xfrm>
              <a:custGeom>
                <a:avLst/>
                <a:gdLst/>
                <a:ahLst/>
                <a:cxnLst/>
                <a:rect l="l" t="t" r="r" b="b"/>
                <a:pathLst>
                  <a:path w="1984" h="125" extrusionOk="0">
                    <a:moveTo>
                      <a:pt x="0" y="1"/>
                    </a:moveTo>
                    <a:lnTo>
                      <a:pt x="0" y="125"/>
                    </a:lnTo>
                    <a:lnTo>
                      <a:pt x="1984" y="125"/>
                    </a:lnTo>
                    <a:lnTo>
                      <a:pt x="19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3"/>
              <p:cNvSpPr/>
              <p:nvPr/>
            </p:nvSpPr>
            <p:spPr>
              <a:xfrm>
                <a:off x="1614675" y="2061738"/>
                <a:ext cx="49600" cy="3125"/>
              </a:xfrm>
              <a:custGeom>
                <a:avLst/>
                <a:gdLst/>
                <a:ahLst/>
                <a:cxnLst/>
                <a:rect l="l" t="t" r="r" b="b"/>
                <a:pathLst>
                  <a:path w="1984" h="125" extrusionOk="0">
                    <a:moveTo>
                      <a:pt x="0" y="1"/>
                    </a:moveTo>
                    <a:lnTo>
                      <a:pt x="0" y="125"/>
                    </a:lnTo>
                    <a:lnTo>
                      <a:pt x="1984" y="125"/>
                    </a:lnTo>
                    <a:lnTo>
                      <a:pt x="19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3"/>
              <p:cNvSpPr/>
              <p:nvPr/>
            </p:nvSpPr>
            <p:spPr>
              <a:xfrm>
                <a:off x="1618000" y="1955713"/>
                <a:ext cx="42950" cy="106050"/>
              </a:xfrm>
              <a:custGeom>
                <a:avLst/>
                <a:gdLst/>
                <a:ahLst/>
                <a:cxnLst/>
                <a:rect l="l" t="t" r="r" b="b"/>
                <a:pathLst>
                  <a:path w="1718" h="4242" extrusionOk="0">
                    <a:moveTo>
                      <a:pt x="0" y="1"/>
                    </a:moveTo>
                    <a:lnTo>
                      <a:pt x="0" y="4242"/>
                    </a:lnTo>
                    <a:lnTo>
                      <a:pt x="1718" y="4242"/>
                    </a:lnTo>
                    <a:lnTo>
                      <a:pt x="1718" y="1"/>
                    </a:lnTo>
                    <a:close/>
                  </a:path>
                </a:pathLst>
              </a:custGeom>
              <a:solidFill>
                <a:srgbClr val="00D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3"/>
              <p:cNvSpPr/>
              <p:nvPr/>
            </p:nvSpPr>
            <p:spPr>
              <a:xfrm>
                <a:off x="1618000" y="1955713"/>
                <a:ext cx="3550" cy="106050"/>
              </a:xfrm>
              <a:custGeom>
                <a:avLst/>
                <a:gdLst/>
                <a:ahLst/>
                <a:cxnLst/>
                <a:rect l="l" t="t" r="r" b="b"/>
                <a:pathLst>
                  <a:path w="142" h="4242" extrusionOk="0">
                    <a:moveTo>
                      <a:pt x="0" y="1"/>
                    </a:moveTo>
                    <a:lnTo>
                      <a:pt x="0" y="4242"/>
                    </a:lnTo>
                    <a:lnTo>
                      <a:pt x="142" y="4242"/>
                    </a:lnTo>
                    <a:lnTo>
                      <a:pt x="142" y="1"/>
                    </a:lnTo>
                    <a:close/>
                  </a:path>
                </a:pathLst>
              </a:custGeom>
              <a:solidFill>
                <a:srgbClr val="00D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3"/>
              <p:cNvSpPr/>
              <p:nvPr/>
            </p:nvSpPr>
            <p:spPr>
              <a:xfrm>
                <a:off x="1381150" y="1767138"/>
                <a:ext cx="274500" cy="385175"/>
              </a:xfrm>
              <a:custGeom>
                <a:avLst/>
                <a:gdLst/>
                <a:ahLst/>
                <a:cxnLst/>
                <a:rect l="l" t="t" r="r" b="b"/>
                <a:pathLst>
                  <a:path w="10980" h="15407" extrusionOk="0">
                    <a:moveTo>
                      <a:pt x="5490" y="1"/>
                    </a:moveTo>
                    <a:lnTo>
                      <a:pt x="1" y="4755"/>
                    </a:lnTo>
                    <a:lnTo>
                      <a:pt x="1" y="15406"/>
                    </a:lnTo>
                    <a:lnTo>
                      <a:pt x="10979" y="15406"/>
                    </a:lnTo>
                    <a:lnTo>
                      <a:pt x="10979" y="4755"/>
                    </a:lnTo>
                    <a:lnTo>
                      <a:pt x="54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3"/>
              <p:cNvSpPr/>
              <p:nvPr/>
            </p:nvSpPr>
            <p:spPr>
              <a:xfrm>
                <a:off x="1518400" y="1767138"/>
                <a:ext cx="152950" cy="385175"/>
              </a:xfrm>
              <a:custGeom>
                <a:avLst/>
                <a:gdLst/>
                <a:ahLst/>
                <a:cxnLst/>
                <a:rect l="l" t="t" r="r" b="b"/>
                <a:pathLst>
                  <a:path w="6118" h="15407" extrusionOk="0">
                    <a:moveTo>
                      <a:pt x="0" y="1"/>
                    </a:moveTo>
                    <a:lnTo>
                      <a:pt x="5489" y="4755"/>
                    </a:lnTo>
                    <a:lnTo>
                      <a:pt x="5489" y="15406"/>
                    </a:lnTo>
                    <a:lnTo>
                      <a:pt x="6118" y="15406"/>
                    </a:lnTo>
                    <a:lnTo>
                      <a:pt x="6118" y="4755"/>
                    </a:lnTo>
                    <a:lnTo>
                      <a:pt x="6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3"/>
              <p:cNvSpPr/>
              <p:nvPr/>
            </p:nvSpPr>
            <p:spPr>
              <a:xfrm>
                <a:off x="1181950" y="1767138"/>
                <a:ext cx="253675" cy="385175"/>
              </a:xfrm>
              <a:custGeom>
                <a:avLst/>
                <a:gdLst/>
                <a:ahLst/>
                <a:cxnLst/>
                <a:rect l="l" t="t" r="r" b="b"/>
                <a:pathLst>
                  <a:path w="10147" h="15407" extrusionOk="0">
                    <a:moveTo>
                      <a:pt x="4658" y="1"/>
                    </a:moveTo>
                    <a:lnTo>
                      <a:pt x="0" y="4755"/>
                    </a:lnTo>
                    <a:lnTo>
                      <a:pt x="0" y="15406"/>
                    </a:lnTo>
                    <a:lnTo>
                      <a:pt x="10147" y="15406"/>
                    </a:lnTo>
                    <a:lnTo>
                      <a:pt x="10147" y="4755"/>
                    </a:lnTo>
                    <a:lnTo>
                      <a:pt x="46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t>
                </a:r>
                <a:endParaRPr/>
              </a:p>
            </p:txBody>
          </p:sp>
          <p:sp>
            <p:nvSpPr>
              <p:cNvPr id="2147" name="Google Shape;2147;p43"/>
              <p:cNvSpPr/>
              <p:nvPr/>
            </p:nvSpPr>
            <p:spPr>
              <a:xfrm>
                <a:off x="1296163" y="1767138"/>
                <a:ext cx="152975" cy="385175"/>
              </a:xfrm>
              <a:custGeom>
                <a:avLst/>
                <a:gdLst/>
                <a:ahLst/>
                <a:cxnLst/>
                <a:rect l="l" t="t" r="r" b="b"/>
                <a:pathLst>
                  <a:path w="6119" h="15407" extrusionOk="0">
                    <a:moveTo>
                      <a:pt x="1" y="1"/>
                    </a:moveTo>
                    <a:lnTo>
                      <a:pt x="5490" y="4755"/>
                    </a:lnTo>
                    <a:lnTo>
                      <a:pt x="5490" y="15406"/>
                    </a:lnTo>
                    <a:lnTo>
                      <a:pt x="6118" y="15406"/>
                    </a:lnTo>
                    <a:lnTo>
                      <a:pt x="6118" y="4755"/>
                    </a:lnTo>
                    <a:lnTo>
                      <a:pt x="6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3"/>
              <p:cNvSpPr/>
              <p:nvPr/>
            </p:nvSpPr>
            <p:spPr>
              <a:xfrm>
                <a:off x="1434050" y="1885988"/>
                <a:ext cx="15750" cy="266325"/>
              </a:xfrm>
              <a:custGeom>
                <a:avLst/>
                <a:gdLst/>
                <a:ahLst/>
                <a:cxnLst/>
                <a:rect l="l" t="t" r="r" b="b"/>
                <a:pathLst>
                  <a:path w="630" h="10653" extrusionOk="0">
                    <a:moveTo>
                      <a:pt x="1" y="1"/>
                    </a:moveTo>
                    <a:lnTo>
                      <a:pt x="1" y="10652"/>
                    </a:lnTo>
                    <a:lnTo>
                      <a:pt x="629" y="10652"/>
                    </a:lnTo>
                    <a:lnTo>
                      <a:pt x="6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3"/>
              <p:cNvSpPr/>
              <p:nvPr/>
            </p:nvSpPr>
            <p:spPr>
              <a:xfrm>
                <a:off x="1316075" y="1771113"/>
                <a:ext cx="345550" cy="125525"/>
              </a:xfrm>
              <a:custGeom>
                <a:avLst/>
                <a:gdLst/>
                <a:ahLst/>
                <a:cxnLst/>
                <a:rect l="l" t="t" r="r" b="b"/>
                <a:pathLst>
                  <a:path w="13822" h="5021" extrusionOk="0">
                    <a:moveTo>
                      <a:pt x="1" y="1"/>
                    </a:moveTo>
                    <a:lnTo>
                      <a:pt x="5835" y="5021"/>
                    </a:lnTo>
                    <a:lnTo>
                      <a:pt x="13821" y="5021"/>
                    </a:lnTo>
                    <a:lnTo>
                      <a:pt x="804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3"/>
              <p:cNvSpPr/>
              <p:nvPr/>
            </p:nvSpPr>
            <p:spPr>
              <a:xfrm>
                <a:off x="1449776" y="1893514"/>
                <a:ext cx="205865" cy="258800"/>
              </a:xfrm>
              <a:custGeom>
                <a:avLst/>
                <a:gdLst/>
                <a:ahLst/>
                <a:cxnLst/>
                <a:rect l="l" t="t" r="r" b="b"/>
                <a:pathLst>
                  <a:path w="8022" h="10352" extrusionOk="0">
                    <a:moveTo>
                      <a:pt x="0" y="1"/>
                    </a:moveTo>
                    <a:lnTo>
                      <a:pt x="0" y="10351"/>
                    </a:lnTo>
                    <a:lnTo>
                      <a:pt x="8022" y="10351"/>
                    </a:lnTo>
                    <a:lnTo>
                      <a:pt x="8022" y="408"/>
                    </a:lnTo>
                    <a:lnTo>
                      <a:pt x="487" y="40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3"/>
              <p:cNvSpPr/>
              <p:nvPr/>
            </p:nvSpPr>
            <p:spPr>
              <a:xfrm>
                <a:off x="1461950" y="1896613"/>
                <a:ext cx="199675" cy="7125"/>
              </a:xfrm>
              <a:custGeom>
                <a:avLst/>
                <a:gdLst/>
                <a:ahLst/>
                <a:cxnLst/>
                <a:rect l="l" t="t" r="r" b="b"/>
                <a:pathLst>
                  <a:path w="7987" h="285" extrusionOk="0">
                    <a:moveTo>
                      <a:pt x="0" y="1"/>
                    </a:moveTo>
                    <a:lnTo>
                      <a:pt x="0" y="284"/>
                    </a:lnTo>
                    <a:lnTo>
                      <a:pt x="7986" y="284"/>
                    </a:lnTo>
                    <a:lnTo>
                      <a:pt x="79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3"/>
              <p:cNvSpPr/>
              <p:nvPr/>
            </p:nvSpPr>
            <p:spPr>
              <a:xfrm>
                <a:off x="1449775" y="1885988"/>
                <a:ext cx="12200" cy="17750"/>
              </a:xfrm>
              <a:custGeom>
                <a:avLst/>
                <a:gdLst/>
                <a:ahLst/>
                <a:cxnLst/>
                <a:rect l="l" t="t" r="r" b="b"/>
                <a:pathLst>
                  <a:path w="488" h="710" extrusionOk="0">
                    <a:moveTo>
                      <a:pt x="0" y="1"/>
                    </a:moveTo>
                    <a:lnTo>
                      <a:pt x="0" y="302"/>
                    </a:lnTo>
                    <a:lnTo>
                      <a:pt x="487" y="709"/>
                    </a:lnTo>
                    <a:lnTo>
                      <a:pt x="487" y="42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3"/>
              <p:cNvSpPr/>
              <p:nvPr/>
            </p:nvSpPr>
            <p:spPr>
              <a:xfrm>
                <a:off x="1175750" y="1948188"/>
                <a:ext cx="266075" cy="21950"/>
              </a:xfrm>
              <a:custGeom>
                <a:avLst/>
                <a:gdLst/>
                <a:ahLst/>
                <a:cxnLst/>
                <a:rect l="l" t="t" r="r" b="b"/>
                <a:pathLst>
                  <a:path w="10643" h="878" extrusionOk="0">
                    <a:moveTo>
                      <a:pt x="1" y="1"/>
                    </a:moveTo>
                    <a:lnTo>
                      <a:pt x="1" y="877"/>
                    </a:lnTo>
                    <a:lnTo>
                      <a:pt x="10643" y="877"/>
                    </a:lnTo>
                    <a:lnTo>
                      <a:pt x="10643"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3"/>
              <p:cNvSpPr/>
              <p:nvPr/>
            </p:nvSpPr>
            <p:spPr>
              <a:xfrm>
                <a:off x="1442026" y="1948190"/>
                <a:ext cx="229315" cy="21946"/>
              </a:xfrm>
              <a:custGeom>
                <a:avLst/>
                <a:gdLst/>
                <a:ahLst/>
                <a:cxnLst/>
                <a:rect l="l" t="t" r="r" b="b"/>
                <a:pathLst>
                  <a:path w="9377" h="878" extrusionOk="0">
                    <a:moveTo>
                      <a:pt x="1" y="1"/>
                    </a:moveTo>
                    <a:lnTo>
                      <a:pt x="1" y="877"/>
                    </a:lnTo>
                    <a:lnTo>
                      <a:pt x="9377" y="877"/>
                    </a:lnTo>
                    <a:lnTo>
                      <a:pt x="9377"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3"/>
              <p:cNvSpPr/>
              <p:nvPr/>
            </p:nvSpPr>
            <p:spPr>
              <a:xfrm>
                <a:off x="1182382" y="1970110"/>
                <a:ext cx="259238" cy="6651"/>
              </a:xfrm>
              <a:custGeom>
                <a:avLst/>
                <a:gdLst/>
                <a:ahLst/>
                <a:cxnLst/>
                <a:rect l="l" t="t" r="r" b="b"/>
                <a:pathLst>
                  <a:path w="10430" h="266" extrusionOk="0">
                    <a:moveTo>
                      <a:pt x="0" y="0"/>
                    </a:moveTo>
                    <a:lnTo>
                      <a:pt x="0" y="266"/>
                    </a:lnTo>
                    <a:lnTo>
                      <a:pt x="10430" y="266"/>
                    </a:lnTo>
                    <a:lnTo>
                      <a:pt x="1043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3"/>
              <p:cNvSpPr/>
              <p:nvPr/>
            </p:nvSpPr>
            <p:spPr>
              <a:xfrm>
                <a:off x="1441576" y="1970335"/>
                <a:ext cx="214334" cy="6426"/>
              </a:xfrm>
              <a:custGeom>
                <a:avLst/>
                <a:gdLst/>
                <a:ahLst/>
                <a:cxnLst/>
                <a:rect l="l" t="t" r="r" b="b"/>
                <a:pathLst>
                  <a:path w="9191" h="257" extrusionOk="0">
                    <a:moveTo>
                      <a:pt x="1" y="0"/>
                    </a:moveTo>
                    <a:lnTo>
                      <a:pt x="1" y="257"/>
                    </a:lnTo>
                    <a:lnTo>
                      <a:pt x="9191" y="257"/>
                    </a:lnTo>
                    <a:lnTo>
                      <a:pt x="9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3"/>
              <p:cNvSpPr/>
              <p:nvPr/>
            </p:nvSpPr>
            <p:spPr>
              <a:xfrm>
                <a:off x="1518175" y="2118638"/>
                <a:ext cx="57125" cy="33675"/>
              </a:xfrm>
              <a:custGeom>
                <a:avLst/>
                <a:gdLst/>
                <a:ahLst/>
                <a:cxnLst/>
                <a:rect l="l" t="t" r="r" b="b"/>
                <a:pathLst>
                  <a:path w="2285" h="1347" extrusionOk="0">
                    <a:moveTo>
                      <a:pt x="0" y="0"/>
                    </a:moveTo>
                    <a:lnTo>
                      <a:pt x="0" y="1346"/>
                    </a:lnTo>
                    <a:lnTo>
                      <a:pt x="2285" y="1346"/>
                    </a:lnTo>
                    <a:lnTo>
                      <a:pt x="2285" y="868"/>
                    </a:lnTo>
                    <a:lnTo>
                      <a:pt x="1585" y="868"/>
                    </a:lnTo>
                    <a:lnTo>
                      <a:pt x="1585" y="461"/>
                    </a:lnTo>
                    <a:lnTo>
                      <a:pt x="841" y="461"/>
                    </a:lnTo>
                    <a:lnTo>
                      <a:pt x="8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3"/>
              <p:cNvSpPr/>
              <p:nvPr/>
            </p:nvSpPr>
            <p:spPr>
              <a:xfrm>
                <a:off x="1539200" y="2118638"/>
                <a:ext cx="51150" cy="11525"/>
              </a:xfrm>
              <a:custGeom>
                <a:avLst/>
                <a:gdLst/>
                <a:ahLst/>
                <a:cxnLst/>
                <a:rect l="l" t="t" r="r" b="b"/>
                <a:pathLst>
                  <a:path w="2046" h="461" extrusionOk="0">
                    <a:moveTo>
                      <a:pt x="0" y="0"/>
                    </a:moveTo>
                    <a:lnTo>
                      <a:pt x="0" y="461"/>
                    </a:lnTo>
                    <a:lnTo>
                      <a:pt x="2046" y="461"/>
                    </a:lnTo>
                    <a:lnTo>
                      <a:pt x="2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3"/>
              <p:cNvSpPr/>
              <p:nvPr/>
            </p:nvSpPr>
            <p:spPr>
              <a:xfrm>
                <a:off x="1539200" y="2127938"/>
                <a:ext cx="51150" cy="2225"/>
              </a:xfrm>
              <a:custGeom>
                <a:avLst/>
                <a:gdLst/>
                <a:ahLst/>
                <a:cxnLst/>
                <a:rect l="l" t="t" r="r" b="b"/>
                <a:pathLst>
                  <a:path w="2046" h="89" extrusionOk="0">
                    <a:moveTo>
                      <a:pt x="0" y="0"/>
                    </a:moveTo>
                    <a:lnTo>
                      <a:pt x="0" y="89"/>
                    </a:lnTo>
                    <a:lnTo>
                      <a:pt x="2046" y="89"/>
                    </a:lnTo>
                    <a:lnTo>
                      <a:pt x="2046"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3"/>
              <p:cNvSpPr/>
              <p:nvPr/>
            </p:nvSpPr>
            <p:spPr>
              <a:xfrm>
                <a:off x="1557575" y="2130138"/>
                <a:ext cx="51375" cy="10200"/>
              </a:xfrm>
              <a:custGeom>
                <a:avLst/>
                <a:gdLst/>
                <a:ahLst/>
                <a:cxnLst/>
                <a:rect l="l" t="t" r="r" b="b"/>
                <a:pathLst>
                  <a:path w="2055" h="408" extrusionOk="0">
                    <a:moveTo>
                      <a:pt x="0" y="1"/>
                    </a:moveTo>
                    <a:lnTo>
                      <a:pt x="0" y="408"/>
                    </a:lnTo>
                    <a:lnTo>
                      <a:pt x="2054" y="408"/>
                    </a:lnTo>
                    <a:lnTo>
                      <a:pt x="20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3"/>
              <p:cNvSpPr/>
              <p:nvPr/>
            </p:nvSpPr>
            <p:spPr>
              <a:xfrm>
                <a:off x="1575275" y="2140313"/>
                <a:ext cx="51150" cy="12000"/>
              </a:xfrm>
              <a:custGeom>
                <a:avLst/>
                <a:gdLst/>
                <a:ahLst/>
                <a:cxnLst/>
                <a:rect l="l" t="t" r="r" b="b"/>
                <a:pathLst>
                  <a:path w="2046" h="480" extrusionOk="0">
                    <a:moveTo>
                      <a:pt x="1" y="1"/>
                    </a:moveTo>
                    <a:lnTo>
                      <a:pt x="1" y="479"/>
                    </a:lnTo>
                    <a:lnTo>
                      <a:pt x="2046" y="479"/>
                    </a:lnTo>
                    <a:lnTo>
                      <a:pt x="2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3"/>
              <p:cNvSpPr/>
              <p:nvPr/>
            </p:nvSpPr>
            <p:spPr>
              <a:xfrm>
                <a:off x="1557575" y="2138113"/>
                <a:ext cx="51375" cy="2225"/>
              </a:xfrm>
              <a:custGeom>
                <a:avLst/>
                <a:gdLst/>
                <a:ahLst/>
                <a:cxnLst/>
                <a:rect l="l" t="t" r="r" b="b"/>
                <a:pathLst>
                  <a:path w="2055" h="89" extrusionOk="0">
                    <a:moveTo>
                      <a:pt x="0" y="0"/>
                    </a:moveTo>
                    <a:lnTo>
                      <a:pt x="0" y="89"/>
                    </a:lnTo>
                    <a:lnTo>
                      <a:pt x="2054" y="89"/>
                    </a:lnTo>
                    <a:lnTo>
                      <a:pt x="2054"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3"/>
              <p:cNvSpPr/>
              <p:nvPr/>
            </p:nvSpPr>
            <p:spPr>
              <a:xfrm>
                <a:off x="1575275" y="2150063"/>
                <a:ext cx="51150" cy="2250"/>
              </a:xfrm>
              <a:custGeom>
                <a:avLst/>
                <a:gdLst/>
                <a:ahLst/>
                <a:cxnLst/>
                <a:rect l="l" t="t" r="r" b="b"/>
                <a:pathLst>
                  <a:path w="2046" h="90" extrusionOk="0">
                    <a:moveTo>
                      <a:pt x="1" y="0"/>
                    </a:moveTo>
                    <a:lnTo>
                      <a:pt x="1" y="89"/>
                    </a:lnTo>
                    <a:lnTo>
                      <a:pt x="2046" y="89"/>
                    </a:lnTo>
                    <a:lnTo>
                      <a:pt x="2046"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3"/>
              <p:cNvSpPr/>
              <p:nvPr/>
            </p:nvSpPr>
            <p:spPr>
              <a:xfrm>
                <a:off x="1518175" y="2012613"/>
                <a:ext cx="72175" cy="106050"/>
              </a:xfrm>
              <a:custGeom>
                <a:avLst/>
                <a:gdLst/>
                <a:ahLst/>
                <a:cxnLst/>
                <a:rect l="l" t="t" r="r" b="b"/>
                <a:pathLst>
                  <a:path w="2887" h="4242" extrusionOk="0">
                    <a:moveTo>
                      <a:pt x="1443" y="0"/>
                    </a:moveTo>
                    <a:cubicBezTo>
                      <a:pt x="647" y="0"/>
                      <a:pt x="0" y="647"/>
                      <a:pt x="0" y="1443"/>
                    </a:cubicBezTo>
                    <a:lnTo>
                      <a:pt x="0" y="4241"/>
                    </a:lnTo>
                    <a:lnTo>
                      <a:pt x="2887" y="4241"/>
                    </a:lnTo>
                    <a:lnTo>
                      <a:pt x="2887" y="1443"/>
                    </a:lnTo>
                    <a:cubicBezTo>
                      <a:pt x="2887" y="647"/>
                      <a:pt x="2240"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3"/>
              <p:cNvSpPr/>
              <p:nvPr/>
            </p:nvSpPr>
            <p:spPr>
              <a:xfrm>
                <a:off x="1521925" y="2016363"/>
                <a:ext cx="64675" cy="102300"/>
              </a:xfrm>
              <a:custGeom>
                <a:avLst/>
                <a:gdLst/>
                <a:ahLst/>
                <a:cxnLst/>
                <a:rect l="l" t="t" r="r" b="b"/>
                <a:pathLst>
                  <a:path w="2587" h="4092" extrusionOk="0">
                    <a:moveTo>
                      <a:pt x="1293" y="1"/>
                    </a:moveTo>
                    <a:cubicBezTo>
                      <a:pt x="576" y="1"/>
                      <a:pt x="1" y="576"/>
                      <a:pt x="1" y="1293"/>
                    </a:cubicBezTo>
                    <a:lnTo>
                      <a:pt x="1" y="4091"/>
                    </a:lnTo>
                    <a:lnTo>
                      <a:pt x="2586" y="4091"/>
                    </a:lnTo>
                    <a:lnTo>
                      <a:pt x="2586" y="1293"/>
                    </a:lnTo>
                    <a:cubicBezTo>
                      <a:pt x="2586" y="576"/>
                      <a:pt x="2002" y="1"/>
                      <a:pt x="12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3"/>
              <p:cNvSpPr/>
              <p:nvPr/>
            </p:nvSpPr>
            <p:spPr>
              <a:xfrm>
                <a:off x="1548500" y="2016363"/>
                <a:ext cx="38100" cy="102300"/>
              </a:xfrm>
              <a:custGeom>
                <a:avLst/>
                <a:gdLst/>
                <a:ahLst/>
                <a:cxnLst/>
                <a:rect l="l" t="t" r="r" b="b"/>
                <a:pathLst>
                  <a:path w="1524" h="4092" extrusionOk="0">
                    <a:moveTo>
                      <a:pt x="230" y="1"/>
                    </a:moveTo>
                    <a:cubicBezTo>
                      <a:pt x="151" y="1"/>
                      <a:pt x="80" y="1"/>
                      <a:pt x="0" y="19"/>
                    </a:cubicBezTo>
                    <a:cubicBezTo>
                      <a:pt x="611" y="125"/>
                      <a:pt x="1072" y="656"/>
                      <a:pt x="1072" y="1293"/>
                    </a:cubicBezTo>
                    <a:lnTo>
                      <a:pt x="1072" y="4091"/>
                    </a:lnTo>
                    <a:lnTo>
                      <a:pt x="1523" y="4091"/>
                    </a:lnTo>
                    <a:lnTo>
                      <a:pt x="1523" y="1293"/>
                    </a:lnTo>
                    <a:cubicBezTo>
                      <a:pt x="1523" y="576"/>
                      <a:pt x="93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3"/>
              <p:cNvSpPr/>
              <p:nvPr/>
            </p:nvSpPr>
            <p:spPr>
              <a:xfrm>
                <a:off x="1521925" y="2030088"/>
                <a:ext cx="46950" cy="88575"/>
              </a:xfrm>
              <a:custGeom>
                <a:avLst/>
                <a:gdLst/>
                <a:ahLst/>
                <a:cxnLst/>
                <a:rect l="l" t="t" r="r" b="b"/>
                <a:pathLst>
                  <a:path w="1878" h="3543" extrusionOk="0">
                    <a:moveTo>
                      <a:pt x="851" y="1"/>
                    </a:moveTo>
                    <a:cubicBezTo>
                      <a:pt x="523" y="1"/>
                      <a:pt x="240" y="151"/>
                      <a:pt x="54" y="381"/>
                    </a:cubicBezTo>
                    <a:cubicBezTo>
                      <a:pt x="18" y="497"/>
                      <a:pt x="1" y="621"/>
                      <a:pt x="1" y="744"/>
                    </a:cubicBezTo>
                    <a:lnTo>
                      <a:pt x="1" y="3542"/>
                    </a:lnTo>
                    <a:lnTo>
                      <a:pt x="1878" y="3542"/>
                    </a:lnTo>
                    <a:lnTo>
                      <a:pt x="1878" y="1037"/>
                    </a:lnTo>
                    <a:cubicBezTo>
                      <a:pt x="1878" y="461"/>
                      <a:pt x="1417" y="10"/>
                      <a:pt x="851" y="10"/>
                    </a:cubicBezTo>
                    <a:lnTo>
                      <a:pt x="851" y="1"/>
                    </a:lnTo>
                    <a:close/>
                  </a:path>
                </a:pathLst>
              </a:custGeom>
              <a:solidFill>
                <a:srgbClr val="FF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3"/>
              <p:cNvSpPr/>
              <p:nvPr/>
            </p:nvSpPr>
            <p:spPr>
              <a:xfrm>
                <a:off x="1521925" y="2034513"/>
                <a:ext cx="42525" cy="84150"/>
              </a:xfrm>
              <a:custGeom>
                <a:avLst/>
                <a:gdLst/>
                <a:ahLst/>
                <a:cxnLst/>
                <a:rect l="l" t="t" r="r" b="b"/>
                <a:pathLst>
                  <a:path w="1701" h="3366" extrusionOk="0">
                    <a:moveTo>
                      <a:pt x="851" y="1"/>
                    </a:moveTo>
                    <a:cubicBezTo>
                      <a:pt x="408" y="1"/>
                      <a:pt x="54" y="328"/>
                      <a:pt x="1" y="753"/>
                    </a:cubicBezTo>
                    <a:lnTo>
                      <a:pt x="1" y="3365"/>
                    </a:lnTo>
                    <a:lnTo>
                      <a:pt x="1701" y="3365"/>
                    </a:lnTo>
                    <a:lnTo>
                      <a:pt x="1701" y="851"/>
                    </a:lnTo>
                    <a:cubicBezTo>
                      <a:pt x="1701" y="382"/>
                      <a:pt x="1320"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3"/>
              <p:cNvSpPr/>
              <p:nvPr/>
            </p:nvSpPr>
            <p:spPr>
              <a:xfrm>
                <a:off x="1449775" y="1893513"/>
                <a:ext cx="205875" cy="40325"/>
              </a:xfrm>
              <a:custGeom>
                <a:avLst/>
                <a:gdLst/>
                <a:ahLst/>
                <a:cxnLst/>
                <a:rect l="l" t="t" r="r" b="b"/>
                <a:pathLst>
                  <a:path w="8235" h="1613" extrusionOk="0">
                    <a:moveTo>
                      <a:pt x="0" y="1"/>
                    </a:moveTo>
                    <a:lnTo>
                      <a:pt x="0" y="1205"/>
                    </a:lnTo>
                    <a:lnTo>
                      <a:pt x="487" y="1612"/>
                    </a:lnTo>
                    <a:lnTo>
                      <a:pt x="8234" y="1612"/>
                    </a:lnTo>
                    <a:lnTo>
                      <a:pt x="8234" y="408"/>
                    </a:lnTo>
                    <a:lnTo>
                      <a:pt x="487" y="40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3"/>
              <p:cNvSpPr/>
              <p:nvPr/>
            </p:nvSpPr>
            <p:spPr>
              <a:xfrm>
                <a:off x="1265890" y="1843788"/>
                <a:ext cx="78825" cy="71675"/>
              </a:xfrm>
              <a:custGeom>
                <a:avLst/>
                <a:gdLst/>
                <a:ahLst/>
                <a:cxnLst/>
                <a:rect l="l" t="t" r="r" b="b"/>
                <a:pathLst>
                  <a:path w="3153" h="2867" extrusionOk="0">
                    <a:moveTo>
                      <a:pt x="1584" y="0"/>
                    </a:moveTo>
                    <a:cubicBezTo>
                      <a:pt x="1473" y="0"/>
                      <a:pt x="1361" y="13"/>
                      <a:pt x="1249" y="40"/>
                    </a:cubicBezTo>
                    <a:cubicBezTo>
                      <a:pt x="478" y="217"/>
                      <a:pt x="0" y="988"/>
                      <a:pt x="186" y="1758"/>
                    </a:cubicBezTo>
                    <a:cubicBezTo>
                      <a:pt x="338" y="2420"/>
                      <a:pt x="929" y="2866"/>
                      <a:pt x="1580" y="2866"/>
                    </a:cubicBezTo>
                    <a:cubicBezTo>
                      <a:pt x="1687" y="2866"/>
                      <a:pt x="1795" y="2854"/>
                      <a:pt x="1904" y="2829"/>
                    </a:cubicBezTo>
                    <a:cubicBezTo>
                      <a:pt x="2674" y="2643"/>
                      <a:pt x="3152" y="1873"/>
                      <a:pt x="2975" y="1103"/>
                    </a:cubicBezTo>
                    <a:cubicBezTo>
                      <a:pt x="2816" y="445"/>
                      <a:pt x="2231" y="0"/>
                      <a:pt x="15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3"/>
              <p:cNvSpPr/>
              <p:nvPr/>
            </p:nvSpPr>
            <p:spPr>
              <a:xfrm>
                <a:off x="1261625" y="1843613"/>
                <a:ext cx="78825" cy="71675"/>
              </a:xfrm>
              <a:custGeom>
                <a:avLst/>
                <a:gdLst/>
                <a:ahLst/>
                <a:cxnLst/>
                <a:rect l="l" t="t" r="r" b="b"/>
                <a:pathLst>
                  <a:path w="3153" h="2867" extrusionOk="0">
                    <a:moveTo>
                      <a:pt x="1585" y="0"/>
                    </a:moveTo>
                    <a:cubicBezTo>
                      <a:pt x="1474" y="0"/>
                      <a:pt x="1362" y="13"/>
                      <a:pt x="1249" y="40"/>
                    </a:cubicBezTo>
                    <a:cubicBezTo>
                      <a:pt x="479" y="217"/>
                      <a:pt x="1" y="988"/>
                      <a:pt x="187" y="1758"/>
                    </a:cubicBezTo>
                    <a:cubicBezTo>
                      <a:pt x="339" y="2420"/>
                      <a:pt x="929" y="2866"/>
                      <a:pt x="1581" y="2866"/>
                    </a:cubicBezTo>
                    <a:cubicBezTo>
                      <a:pt x="1688" y="2866"/>
                      <a:pt x="1796" y="2854"/>
                      <a:pt x="1904" y="2829"/>
                    </a:cubicBezTo>
                    <a:cubicBezTo>
                      <a:pt x="2675" y="2643"/>
                      <a:pt x="3153" y="1873"/>
                      <a:pt x="2976" y="1103"/>
                    </a:cubicBezTo>
                    <a:cubicBezTo>
                      <a:pt x="2824" y="445"/>
                      <a:pt x="2234" y="0"/>
                      <a:pt x="1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3"/>
              <p:cNvSpPr/>
              <p:nvPr/>
            </p:nvSpPr>
            <p:spPr>
              <a:xfrm>
                <a:off x="1266950" y="1848263"/>
                <a:ext cx="68425" cy="62300"/>
              </a:xfrm>
              <a:custGeom>
                <a:avLst/>
                <a:gdLst/>
                <a:ahLst/>
                <a:cxnLst/>
                <a:rect l="l" t="t" r="r" b="b"/>
                <a:pathLst>
                  <a:path w="2737" h="2492" extrusionOk="0">
                    <a:moveTo>
                      <a:pt x="1361" y="0"/>
                    </a:moveTo>
                    <a:cubicBezTo>
                      <a:pt x="1269" y="0"/>
                      <a:pt x="1175" y="10"/>
                      <a:pt x="1080" y="31"/>
                    </a:cubicBezTo>
                    <a:cubicBezTo>
                      <a:pt x="416" y="191"/>
                      <a:pt x="0" y="864"/>
                      <a:pt x="151" y="1528"/>
                    </a:cubicBezTo>
                    <a:cubicBezTo>
                      <a:pt x="287" y="2104"/>
                      <a:pt x="800" y="2491"/>
                      <a:pt x="1361" y="2491"/>
                    </a:cubicBezTo>
                    <a:cubicBezTo>
                      <a:pt x="1455" y="2491"/>
                      <a:pt x="1551" y="2480"/>
                      <a:pt x="1647" y="2457"/>
                    </a:cubicBezTo>
                    <a:cubicBezTo>
                      <a:pt x="2320" y="2298"/>
                      <a:pt x="2736" y="1634"/>
                      <a:pt x="2577" y="961"/>
                    </a:cubicBezTo>
                    <a:cubicBezTo>
                      <a:pt x="2440" y="382"/>
                      <a:pt x="1929" y="0"/>
                      <a:pt x="1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3"/>
              <p:cNvSpPr/>
              <p:nvPr/>
            </p:nvSpPr>
            <p:spPr>
              <a:xfrm>
                <a:off x="1270050" y="1848363"/>
                <a:ext cx="35000" cy="62225"/>
              </a:xfrm>
              <a:custGeom>
                <a:avLst/>
                <a:gdLst/>
                <a:ahLst/>
                <a:cxnLst/>
                <a:rect l="l" t="t" r="r" b="b"/>
                <a:pathLst>
                  <a:path w="1400" h="2489" extrusionOk="0">
                    <a:moveTo>
                      <a:pt x="1240" y="1"/>
                    </a:moveTo>
                    <a:cubicBezTo>
                      <a:pt x="558" y="1"/>
                      <a:pt x="0" y="559"/>
                      <a:pt x="0" y="1249"/>
                    </a:cubicBezTo>
                    <a:cubicBezTo>
                      <a:pt x="0" y="1931"/>
                      <a:pt x="558" y="2489"/>
                      <a:pt x="1240" y="2489"/>
                    </a:cubicBezTo>
                    <a:cubicBezTo>
                      <a:pt x="1293" y="2489"/>
                      <a:pt x="1346" y="2489"/>
                      <a:pt x="1399" y="2480"/>
                    </a:cubicBezTo>
                    <a:cubicBezTo>
                      <a:pt x="788" y="2400"/>
                      <a:pt x="310" y="1878"/>
                      <a:pt x="310" y="1249"/>
                    </a:cubicBezTo>
                    <a:cubicBezTo>
                      <a:pt x="310" y="612"/>
                      <a:pt x="788" y="89"/>
                      <a:pt x="1399" y="10"/>
                    </a:cubicBezTo>
                    <a:cubicBezTo>
                      <a:pt x="1346" y="10"/>
                      <a:pt x="1293" y="1"/>
                      <a:pt x="1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3"/>
              <p:cNvSpPr/>
              <p:nvPr/>
            </p:nvSpPr>
            <p:spPr>
              <a:xfrm>
                <a:off x="14588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3"/>
              <p:cNvSpPr/>
              <p:nvPr/>
            </p:nvSpPr>
            <p:spPr>
              <a:xfrm>
                <a:off x="14619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3"/>
              <p:cNvSpPr/>
              <p:nvPr/>
            </p:nvSpPr>
            <p:spPr>
              <a:xfrm>
                <a:off x="1503550" y="2001763"/>
                <a:ext cx="3125" cy="82150"/>
              </a:xfrm>
              <a:custGeom>
                <a:avLst/>
                <a:gdLst/>
                <a:ahLst/>
                <a:cxnLst/>
                <a:rect l="l" t="t" r="r" b="b"/>
                <a:pathLst>
                  <a:path w="125" h="3286" extrusionOk="0">
                    <a:moveTo>
                      <a:pt x="1" y="0"/>
                    </a:moveTo>
                    <a:lnTo>
                      <a:pt x="1" y="3285"/>
                    </a:lnTo>
                    <a:lnTo>
                      <a:pt x="125" y="3285"/>
                    </a:lnTo>
                    <a:lnTo>
                      <a:pt x="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3"/>
              <p:cNvSpPr/>
              <p:nvPr/>
            </p:nvSpPr>
            <p:spPr>
              <a:xfrm>
                <a:off x="1461950" y="2001763"/>
                <a:ext cx="44725" cy="3575"/>
              </a:xfrm>
              <a:custGeom>
                <a:avLst/>
                <a:gdLst/>
                <a:ahLst/>
                <a:cxnLst/>
                <a:rect l="l" t="t" r="r" b="b"/>
                <a:pathLst>
                  <a:path w="1789" h="143" extrusionOk="0">
                    <a:moveTo>
                      <a:pt x="0" y="0"/>
                    </a:moveTo>
                    <a:lnTo>
                      <a:pt x="0" y="142"/>
                    </a:lnTo>
                    <a:lnTo>
                      <a:pt x="1789" y="142"/>
                    </a:lnTo>
                    <a:lnTo>
                      <a:pt x="17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3"/>
              <p:cNvSpPr/>
              <p:nvPr/>
            </p:nvSpPr>
            <p:spPr>
              <a:xfrm>
                <a:off x="1461950" y="2080338"/>
                <a:ext cx="44725" cy="3575"/>
              </a:xfrm>
              <a:custGeom>
                <a:avLst/>
                <a:gdLst/>
                <a:ahLst/>
                <a:cxnLst/>
                <a:rect l="l" t="t" r="r" b="b"/>
                <a:pathLst>
                  <a:path w="1789" h="143" extrusionOk="0">
                    <a:moveTo>
                      <a:pt x="0" y="1"/>
                    </a:moveTo>
                    <a:lnTo>
                      <a:pt x="0" y="142"/>
                    </a:lnTo>
                    <a:lnTo>
                      <a:pt x="1789" y="142"/>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3"/>
              <p:cNvSpPr/>
              <p:nvPr/>
            </p:nvSpPr>
            <p:spPr>
              <a:xfrm>
                <a:off x="1465275" y="2005313"/>
                <a:ext cx="38300" cy="75050"/>
              </a:xfrm>
              <a:custGeom>
                <a:avLst/>
                <a:gdLst/>
                <a:ahLst/>
                <a:cxnLst/>
                <a:rect l="l" t="t" r="r" b="b"/>
                <a:pathLst>
                  <a:path w="1532" h="3002" extrusionOk="0">
                    <a:moveTo>
                      <a:pt x="0" y="0"/>
                    </a:moveTo>
                    <a:lnTo>
                      <a:pt x="0" y="3002"/>
                    </a:lnTo>
                    <a:lnTo>
                      <a:pt x="1532" y="3002"/>
                    </a:lnTo>
                    <a:lnTo>
                      <a:pt x="15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3"/>
              <p:cNvSpPr/>
              <p:nvPr/>
            </p:nvSpPr>
            <p:spPr>
              <a:xfrm>
                <a:off x="1500450" y="2005313"/>
                <a:ext cx="3125" cy="75050"/>
              </a:xfrm>
              <a:custGeom>
                <a:avLst/>
                <a:gdLst/>
                <a:ahLst/>
                <a:cxnLst/>
                <a:rect l="l" t="t" r="r" b="b"/>
                <a:pathLst>
                  <a:path w="125" h="3002" extrusionOk="0">
                    <a:moveTo>
                      <a:pt x="1" y="0"/>
                    </a:moveTo>
                    <a:lnTo>
                      <a:pt x="1" y="3002"/>
                    </a:lnTo>
                    <a:lnTo>
                      <a:pt x="125" y="3002"/>
                    </a:lnTo>
                    <a:lnTo>
                      <a:pt x="1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3"/>
              <p:cNvSpPr/>
              <p:nvPr/>
            </p:nvSpPr>
            <p:spPr>
              <a:xfrm>
                <a:off x="15967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3"/>
              <p:cNvSpPr/>
              <p:nvPr/>
            </p:nvSpPr>
            <p:spPr>
              <a:xfrm>
                <a:off x="15998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3"/>
              <p:cNvSpPr/>
              <p:nvPr/>
            </p:nvSpPr>
            <p:spPr>
              <a:xfrm>
                <a:off x="1599850" y="2001763"/>
                <a:ext cx="44725" cy="3575"/>
              </a:xfrm>
              <a:custGeom>
                <a:avLst/>
                <a:gdLst/>
                <a:ahLst/>
                <a:cxnLst/>
                <a:rect l="l" t="t" r="r" b="b"/>
                <a:pathLst>
                  <a:path w="1789" h="143" extrusionOk="0">
                    <a:moveTo>
                      <a:pt x="0" y="0"/>
                    </a:moveTo>
                    <a:lnTo>
                      <a:pt x="0" y="142"/>
                    </a:lnTo>
                    <a:lnTo>
                      <a:pt x="1789" y="142"/>
                    </a:lnTo>
                    <a:lnTo>
                      <a:pt x="17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3"/>
              <p:cNvSpPr/>
              <p:nvPr/>
            </p:nvSpPr>
            <p:spPr>
              <a:xfrm>
                <a:off x="1599850" y="2080338"/>
                <a:ext cx="44725" cy="3575"/>
              </a:xfrm>
              <a:custGeom>
                <a:avLst/>
                <a:gdLst/>
                <a:ahLst/>
                <a:cxnLst/>
                <a:rect l="l" t="t" r="r" b="b"/>
                <a:pathLst>
                  <a:path w="1789" h="143" extrusionOk="0">
                    <a:moveTo>
                      <a:pt x="0" y="1"/>
                    </a:moveTo>
                    <a:lnTo>
                      <a:pt x="0" y="142"/>
                    </a:lnTo>
                    <a:lnTo>
                      <a:pt x="1789" y="142"/>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3"/>
              <p:cNvSpPr/>
              <p:nvPr/>
            </p:nvSpPr>
            <p:spPr>
              <a:xfrm>
                <a:off x="1602950" y="2005313"/>
                <a:ext cx="38525" cy="75050"/>
              </a:xfrm>
              <a:custGeom>
                <a:avLst/>
                <a:gdLst/>
                <a:ahLst/>
                <a:cxnLst/>
                <a:rect l="l" t="t" r="r" b="b"/>
                <a:pathLst>
                  <a:path w="1541" h="3002" extrusionOk="0">
                    <a:moveTo>
                      <a:pt x="0" y="0"/>
                    </a:moveTo>
                    <a:lnTo>
                      <a:pt x="0" y="3002"/>
                    </a:lnTo>
                    <a:lnTo>
                      <a:pt x="1541" y="3002"/>
                    </a:lnTo>
                    <a:lnTo>
                      <a:pt x="15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3"/>
              <p:cNvSpPr/>
              <p:nvPr/>
            </p:nvSpPr>
            <p:spPr>
              <a:xfrm>
                <a:off x="1247025" y="2003538"/>
                <a:ext cx="81925" cy="148775"/>
              </a:xfrm>
              <a:custGeom>
                <a:avLst/>
                <a:gdLst/>
                <a:ahLst/>
                <a:cxnLst/>
                <a:rect l="l" t="t" r="r" b="b"/>
                <a:pathLst>
                  <a:path w="3277" h="5951" extrusionOk="0">
                    <a:moveTo>
                      <a:pt x="1506" y="0"/>
                    </a:moveTo>
                    <a:lnTo>
                      <a:pt x="0" y="1550"/>
                    </a:lnTo>
                    <a:lnTo>
                      <a:pt x="0" y="5950"/>
                    </a:lnTo>
                    <a:lnTo>
                      <a:pt x="3276" y="5950"/>
                    </a:lnTo>
                    <a:lnTo>
                      <a:pt x="3276" y="1550"/>
                    </a:lnTo>
                    <a:lnTo>
                      <a:pt x="15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3"/>
              <p:cNvSpPr/>
              <p:nvPr/>
            </p:nvSpPr>
            <p:spPr>
              <a:xfrm>
                <a:off x="1284650" y="2003538"/>
                <a:ext cx="81475" cy="38750"/>
              </a:xfrm>
              <a:custGeom>
                <a:avLst/>
                <a:gdLst/>
                <a:ahLst/>
                <a:cxnLst/>
                <a:rect l="l" t="t" r="r" b="b"/>
                <a:pathLst>
                  <a:path w="3259" h="1550" extrusionOk="0">
                    <a:moveTo>
                      <a:pt x="1" y="0"/>
                    </a:moveTo>
                    <a:lnTo>
                      <a:pt x="1771" y="1550"/>
                    </a:lnTo>
                    <a:lnTo>
                      <a:pt x="3259" y="1550"/>
                    </a:lnTo>
                    <a:lnTo>
                      <a:pt x="1479" y="0"/>
                    </a:lnTo>
                    <a:close/>
                  </a:path>
                </a:pathLst>
              </a:custGeom>
              <a:solidFill>
                <a:srgbClr val="CEB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3"/>
              <p:cNvSpPr/>
              <p:nvPr/>
            </p:nvSpPr>
            <p:spPr>
              <a:xfrm>
                <a:off x="1328925" y="2042263"/>
                <a:ext cx="37200" cy="110050"/>
              </a:xfrm>
              <a:custGeom>
                <a:avLst/>
                <a:gdLst/>
                <a:ahLst/>
                <a:cxnLst/>
                <a:rect l="l" t="t" r="r" b="b"/>
                <a:pathLst>
                  <a:path w="1488" h="4402" extrusionOk="0">
                    <a:moveTo>
                      <a:pt x="0" y="1"/>
                    </a:moveTo>
                    <a:lnTo>
                      <a:pt x="0" y="4401"/>
                    </a:lnTo>
                    <a:lnTo>
                      <a:pt x="1488" y="4401"/>
                    </a:lnTo>
                    <a:lnTo>
                      <a:pt x="14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3"/>
              <p:cNvSpPr/>
              <p:nvPr/>
            </p:nvSpPr>
            <p:spPr>
              <a:xfrm>
                <a:off x="1283327" y="2003776"/>
                <a:ext cx="84125" cy="40100"/>
              </a:xfrm>
              <a:custGeom>
                <a:avLst/>
                <a:gdLst/>
                <a:ahLst/>
                <a:cxnLst/>
                <a:rect l="l" t="t" r="r" b="b"/>
                <a:pathLst>
                  <a:path w="3365" h="1604" extrusionOk="0">
                    <a:moveTo>
                      <a:pt x="0" y="1"/>
                    </a:moveTo>
                    <a:lnTo>
                      <a:pt x="1833" y="1603"/>
                    </a:lnTo>
                    <a:lnTo>
                      <a:pt x="3365" y="1603"/>
                    </a:lnTo>
                    <a:lnTo>
                      <a:pt x="15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3"/>
              <p:cNvSpPr/>
              <p:nvPr/>
            </p:nvSpPr>
            <p:spPr>
              <a:xfrm>
                <a:off x="1283325" y="2002863"/>
                <a:ext cx="45850" cy="42975"/>
              </a:xfrm>
              <a:custGeom>
                <a:avLst/>
                <a:gdLst/>
                <a:ahLst/>
                <a:cxnLst/>
                <a:rect l="l" t="t" r="r" b="b"/>
                <a:pathLst>
                  <a:path w="1834" h="1719" extrusionOk="0">
                    <a:moveTo>
                      <a:pt x="0" y="1"/>
                    </a:moveTo>
                    <a:lnTo>
                      <a:pt x="0" y="107"/>
                    </a:lnTo>
                    <a:lnTo>
                      <a:pt x="1824" y="1718"/>
                    </a:lnTo>
                    <a:lnTo>
                      <a:pt x="1833" y="160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3"/>
              <p:cNvSpPr/>
              <p:nvPr/>
            </p:nvSpPr>
            <p:spPr>
              <a:xfrm>
                <a:off x="1328925" y="2042938"/>
                <a:ext cx="38525" cy="2900"/>
              </a:xfrm>
              <a:custGeom>
                <a:avLst/>
                <a:gdLst/>
                <a:ahLst/>
                <a:cxnLst/>
                <a:rect l="l" t="t" r="r" b="b"/>
                <a:pathLst>
                  <a:path w="1541" h="116" extrusionOk="0">
                    <a:moveTo>
                      <a:pt x="0" y="0"/>
                    </a:moveTo>
                    <a:lnTo>
                      <a:pt x="0" y="115"/>
                    </a:lnTo>
                    <a:lnTo>
                      <a:pt x="1541" y="115"/>
                    </a:lnTo>
                    <a:lnTo>
                      <a:pt x="15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3"/>
              <p:cNvSpPr/>
              <p:nvPr/>
            </p:nvSpPr>
            <p:spPr>
              <a:xfrm>
                <a:off x="1245925" y="2002863"/>
                <a:ext cx="37425" cy="40975"/>
              </a:xfrm>
              <a:custGeom>
                <a:avLst/>
                <a:gdLst/>
                <a:ahLst/>
                <a:cxnLst/>
                <a:rect l="l" t="t" r="r" b="b"/>
                <a:pathLst>
                  <a:path w="1497" h="1639" extrusionOk="0">
                    <a:moveTo>
                      <a:pt x="1496" y="1"/>
                    </a:moveTo>
                    <a:lnTo>
                      <a:pt x="0" y="1497"/>
                    </a:lnTo>
                    <a:lnTo>
                      <a:pt x="0" y="1639"/>
                    </a:lnTo>
                    <a:lnTo>
                      <a:pt x="1496" y="107"/>
                    </a:lnTo>
                    <a:lnTo>
                      <a:pt x="14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3"/>
              <p:cNvSpPr/>
              <p:nvPr/>
            </p:nvSpPr>
            <p:spPr>
              <a:xfrm>
                <a:off x="1272250" y="2124838"/>
                <a:ext cx="46525" cy="27475"/>
              </a:xfrm>
              <a:custGeom>
                <a:avLst/>
                <a:gdLst/>
                <a:ahLst/>
                <a:cxnLst/>
                <a:rect l="l" t="t" r="r" b="b"/>
                <a:pathLst>
                  <a:path w="1861" h="1099" extrusionOk="0">
                    <a:moveTo>
                      <a:pt x="1169" y="0"/>
                    </a:moveTo>
                    <a:lnTo>
                      <a:pt x="1169" y="381"/>
                    </a:lnTo>
                    <a:lnTo>
                      <a:pt x="567" y="381"/>
                    </a:lnTo>
                    <a:lnTo>
                      <a:pt x="567" y="708"/>
                    </a:lnTo>
                    <a:lnTo>
                      <a:pt x="1" y="708"/>
                    </a:lnTo>
                    <a:lnTo>
                      <a:pt x="1" y="1098"/>
                    </a:lnTo>
                    <a:lnTo>
                      <a:pt x="1860" y="1098"/>
                    </a:lnTo>
                    <a:lnTo>
                      <a:pt x="18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3"/>
              <p:cNvSpPr/>
              <p:nvPr/>
            </p:nvSpPr>
            <p:spPr>
              <a:xfrm>
                <a:off x="1259850" y="2124838"/>
                <a:ext cx="41650" cy="9300"/>
              </a:xfrm>
              <a:custGeom>
                <a:avLst/>
                <a:gdLst/>
                <a:ahLst/>
                <a:cxnLst/>
                <a:rect l="l" t="t" r="r" b="b"/>
                <a:pathLst>
                  <a:path w="1666" h="372" extrusionOk="0">
                    <a:moveTo>
                      <a:pt x="1" y="0"/>
                    </a:moveTo>
                    <a:lnTo>
                      <a:pt x="1" y="372"/>
                    </a:lnTo>
                    <a:lnTo>
                      <a:pt x="1665" y="372"/>
                    </a:lnTo>
                    <a:lnTo>
                      <a:pt x="16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3"/>
              <p:cNvSpPr/>
              <p:nvPr/>
            </p:nvSpPr>
            <p:spPr>
              <a:xfrm>
                <a:off x="1259850" y="2132668"/>
                <a:ext cx="41650" cy="1775"/>
              </a:xfrm>
              <a:custGeom>
                <a:avLst/>
                <a:gdLst/>
                <a:ahLst/>
                <a:cxnLst/>
                <a:rect l="l" t="t" r="r" b="b"/>
                <a:pathLst>
                  <a:path w="1666" h="71" extrusionOk="0">
                    <a:moveTo>
                      <a:pt x="1" y="0"/>
                    </a:moveTo>
                    <a:lnTo>
                      <a:pt x="1" y="71"/>
                    </a:lnTo>
                    <a:lnTo>
                      <a:pt x="1665" y="71"/>
                    </a:lnTo>
                    <a:lnTo>
                      <a:pt x="1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3"/>
              <p:cNvSpPr/>
              <p:nvPr/>
            </p:nvSpPr>
            <p:spPr>
              <a:xfrm>
                <a:off x="1244800" y="2134113"/>
                <a:ext cx="41650" cy="8450"/>
              </a:xfrm>
              <a:custGeom>
                <a:avLst/>
                <a:gdLst/>
                <a:ahLst/>
                <a:cxnLst/>
                <a:rect l="l" t="t" r="r" b="b"/>
                <a:pathLst>
                  <a:path w="1666" h="338" extrusionOk="0">
                    <a:moveTo>
                      <a:pt x="1" y="1"/>
                    </a:moveTo>
                    <a:lnTo>
                      <a:pt x="1" y="337"/>
                    </a:lnTo>
                    <a:lnTo>
                      <a:pt x="1665" y="337"/>
                    </a:lnTo>
                    <a:lnTo>
                      <a:pt x="16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3"/>
              <p:cNvSpPr/>
              <p:nvPr/>
            </p:nvSpPr>
            <p:spPr>
              <a:xfrm>
                <a:off x="1230651" y="2142600"/>
                <a:ext cx="41625" cy="9711"/>
              </a:xfrm>
              <a:custGeom>
                <a:avLst/>
                <a:gdLst/>
                <a:ahLst/>
                <a:cxnLst/>
                <a:rect l="l" t="t" r="r" b="b"/>
                <a:pathLst>
                  <a:path w="1665" h="391" extrusionOk="0">
                    <a:moveTo>
                      <a:pt x="0" y="0"/>
                    </a:moveTo>
                    <a:lnTo>
                      <a:pt x="0" y="390"/>
                    </a:lnTo>
                    <a:lnTo>
                      <a:pt x="1665" y="390"/>
                    </a:lnTo>
                    <a:lnTo>
                      <a:pt x="16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3"/>
              <p:cNvSpPr/>
              <p:nvPr/>
            </p:nvSpPr>
            <p:spPr>
              <a:xfrm>
                <a:off x="1244800" y="2140911"/>
                <a:ext cx="41650" cy="1800"/>
              </a:xfrm>
              <a:custGeom>
                <a:avLst/>
                <a:gdLst/>
                <a:ahLst/>
                <a:cxnLst/>
                <a:rect l="l" t="t" r="r" b="b"/>
                <a:pathLst>
                  <a:path w="1666" h="72" extrusionOk="0">
                    <a:moveTo>
                      <a:pt x="1" y="1"/>
                    </a:moveTo>
                    <a:lnTo>
                      <a:pt x="1" y="71"/>
                    </a:lnTo>
                    <a:lnTo>
                      <a:pt x="1665" y="71"/>
                    </a:lnTo>
                    <a:lnTo>
                      <a:pt x="16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3"/>
              <p:cNvSpPr/>
              <p:nvPr/>
            </p:nvSpPr>
            <p:spPr>
              <a:xfrm>
                <a:off x="1230650" y="2150288"/>
                <a:ext cx="41625" cy="2025"/>
              </a:xfrm>
              <a:custGeom>
                <a:avLst/>
                <a:gdLst/>
                <a:ahLst/>
                <a:cxnLst/>
                <a:rect l="l" t="t" r="r" b="b"/>
                <a:pathLst>
                  <a:path w="1665" h="81" extrusionOk="0">
                    <a:moveTo>
                      <a:pt x="0" y="0"/>
                    </a:moveTo>
                    <a:lnTo>
                      <a:pt x="0" y="80"/>
                    </a:lnTo>
                    <a:lnTo>
                      <a:pt x="1665" y="80"/>
                    </a:lnTo>
                    <a:lnTo>
                      <a:pt x="1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3"/>
              <p:cNvSpPr/>
              <p:nvPr/>
            </p:nvSpPr>
            <p:spPr>
              <a:xfrm>
                <a:off x="1259850" y="2038513"/>
                <a:ext cx="58925" cy="86350"/>
              </a:xfrm>
              <a:custGeom>
                <a:avLst/>
                <a:gdLst/>
                <a:ahLst/>
                <a:cxnLst/>
                <a:rect l="l" t="t" r="r" b="b"/>
                <a:pathLst>
                  <a:path w="2357" h="3454" extrusionOk="0">
                    <a:moveTo>
                      <a:pt x="1179" y="0"/>
                    </a:moveTo>
                    <a:cubicBezTo>
                      <a:pt x="532" y="0"/>
                      <a:pt x="1" y="523"/>
                      <a:pt x="1" y="1178"/>
                    </a:cubicBezTo>
                    <a:lnTo>
                      <a:pt x="1" y="3453"/>
                    </a:lnTo>
                    <a:lnTo>
                      <a:pt x="2356" y="3453"/>
                    </a:lnTo>
                    <a:lnTo>
                      <a:pt x="2356" y="1178"/>
                    </a:lnTo>
                    <a:cubicBezTo>
                      <a:pt x="2356" y="523"/>
                      <a:pt x="1825" y="0"/>
                      <a:pt x="1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3"/>
              <p:cNvSpPr/>
              <p:nvPr/>
            </p:nvSpPr>
            <p:spPr>
              <a:xfrm>
                <a:off x="1262950" y="2041613"/>
                <a:ext cx="52725" cy="83250"/>
              </a:xfrm>
              <a:custGeom>
                <a:avLst/>
                <a:gdLst/>
                <a:ahLst/>
                <a:cxnLst/>
                <a:rect l="l" t="t" r="r" b="b"/>
                <a:pathLst>
                  <a:path w="2109" h="3330" extrusionOk="0">
                    <a:moveTo>
                      <a:pt x="1055" y="0"/>
                    </a:moveTo>
                    <a:cubicBezTo>
                      <a:pt x="470" y="0"/>
                      <a:pt x="1" y="469"/>
                      <a:pt x="1" y="1054"/>
                    </a:cubicBezTo>
                    <a:lnTo>
                      <a:pt x="1" y="3329"/>
                    </a:lnTo>
                    <a:lnTo>
                      <a:pt x="2108" y="3329"/>
                    </a:lnTo>
                    <a:lnTo>
                      <a:pt x="2108" y="1054"/>
                    </a:lnTo>
                    <a:cubicBezTo>
                      <a:pt x="2108" y="469"/>
                      <a:pt x="1639" y="0"/>
                      <a:pt x="10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3"/>
              <p:cNvSpPr/>
              <p:nvPr/>
            </p:nvSpPr>
            <p:spPr>
              <a:xfrm>
                <a:off x="1262950" y="2041613"/>
                <a:ext cx="31025" cy="83250"/>
              </a:xfrm>
              <a:custGeom>
                <a:avLst/>
                <a:gdLst/>
                <a:ahLst/>
                <a:cxnLst/>
                <a:rect l="l" t="t" r="r" b="b"/>
                <a:pathLst>
                  <a:path w="1241" h="3330" extrusionOk="0">
                    <a:moveTo>
                      <a:pt x="1055" y="0"/>
                    </a:moveTo>
                    <a:cubicBezTo>
                      <a:pt x="470" y="0"/>
                      <a:pt x="1" y="469"/>
                      <a:pt x="1" y="1054"/>
                    </a:cubicBezTo>
                    <a:lnTo>
                      <a:pt x="1" y="3329"/>
                    </a:lnTo>
                    <a:lnTo>
                      <a:pt x="373" y="3329"/>
                    </a:lnTo>
                    <a:lnTo>
                      <a:pt x="373" y="1054"/>
                    </a:lnTo>
                    <a:cubicBezTo>
                      <a:pt x="373" y="540"/>
                      <a:pt x="745" y="106"/>
                      <a:pt x="1240" y="18"/>
                    </a:cubicBezTo>
                    <a:cubicBezTo>
                      <a:pt x="1178" y="9"/>
                      <a:pt x="1116" y="0"/>
                      <a:pt x="10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3"/>
              <p:cNvSpPr/>
              <p:nvPr/>
            </p:nvSpPr>
            <p:spPr>
              <a:xfrm>
                <a:off x="1277350" y="2052888"/>
                <a:ext cx="38325" cy="71975"/>
              </a:xfrm>
              <a:custGeom>
                <a:avLst/>
                <a:gdLst/>
                <a:ahLst/>
                <a:cxnLst/>
                <a:rect l="l" t="t" r="r" b="b"/>
                <a:pathLst>
                  <a:path w="1533" h="2879" extrusionOk="0">
                    <a:moveTo>
                      <a:pt x="842" y="1"/>
                    </a:moveTo>
                    <a:cubicBezTo>
                      <a:pt x="381" y="1"/>
                      <a:pt x="0" y="373"/>
                      <a:pt x="0" y="842"/>
                    </a:cubicBezTo>
                    <a:lnTo>
                      <a:pt x="0" y="2878"/>
                    </a:lnTo>
                    <a:lnTo>
                      <a:pt x="1532" y="2878"/>
                    </a:lnTo>
                    <a:lnTo>
                      <a:pt x="1532" y="603"/>
                    </a:lnTo>
                    <a:cubicBezTo>
                      <a:pt x="1532" y="496"/>
                      <a:pt x="1514" y="408"/>
                      <a:pt x="1488" y="311"/>
                    </a:cubicBezTo>
                    <a:cubicBezTo>
                      <a:pt x="1337" y="125"/>
                      <a:pt x="1098" y="1"/>
                      <a:pt x="842" y="1"/>
                    </a:cubicBezTo>
                    <a:close/>
                  </a:path>
                </a:pathLst>
              </a:custGeom>
              <a:solidFill>
                <a:srgbClr val="FF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3"/>
              <p:cNvSpPr/>
              <p:nvPr/>
            </p:nvSpPr>
            <p:spPr>
              <a:xfrm>
                <a:off x="1280900" y="2056438"/>
                <a:ext cx="34775" cy="68425"/>
              </a:xfrm>
              <a:custGeom>
                <a:avLst/>
                <a:gdLst/>
                <a:ahLst/>
                <a:cxnLst/>
                <a:rect l="l" t="t" r="r" b="b"/>
                <a:pathLst>
                  <a:path w="1391" h="2737" extrusionOk="0">
                    <a:moveTo>
                      <a:pt x="700" y="0"/>
                    </a:moveTo>
                    <a:cubicBezTo>
                      <a:pt x="310" y="0"/>
                      <a:pt x="0" y="310"/>
                      <a:pt x="0" y="691"/>
                    </a:cubicBezTo>
                    <a:lnTo>
                      <a:pt x="0" y="2736"/>
                    </a:lnTo>
                    <a:lnTo>
                      <a:pt x="1390" y="2736"/>
                    </a:lnTo>
                    <a:lnTo>
                      <a:pt x="1390" y="611"/>
                    </a:lnTo>
                    <a:cubicBezTo>
                      <a:pt x="1346" y="266"/>
                      <a:pt x="1054" y="0"/>
                      <a:pt x="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3"/>
              <p:cNvSpPr/>
              <p:nvPr/>
            </p:nvSpPr>
            <p:spPr>
              <a:xfrm>
                <a:off x="1461950" y="1733938"/>
                <a:ext cx="43850" cy="98750"/>
              </a:xfrm>
              <a:custGeom>
                <a:avLst/>
                <a:gdLst/>
                <a:ahLst/>
                <a:cxnLst/>
                <a:rect l="l" t="t" r="r" b="b"/>
                <a:pathLst>
                  <a:path w="1754" h="3950" extrusionOk="0">
                    <a:moveTo>
                      <a:pt x="0" y="0"/>
                    </a:moveTo>
                    <a:lnTo>
                      <a:pt x="0" y="2966"/>
                    </a:lnTo>
                    <a:lnTo>
                      <a:pt x="1753" y="3949"/>
                    </a:lnTo>
                    <a:lnTo>
                      <a:pt x="17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3"/>
              <p:cNvSpPr/>
              <p:nvPr/>
            </p:nvSpPr>
            <p:spPr>
              <a:xfrm>
                <a:off x="1505775" y="1733938"/>
                <a:ext cx="43625" cy="98525"/>
              </a:xfrm>
              <a:custGeom>
                <a:avLst/>
                <a:gdLst/>
                <a:ahLst/>
                <a:cxnLst/>
                <a:rect l="l" t="t" r="r" b="b"/>
                <a:pathLst>
                  <a:path w="1745" h="3941" extrusionOk="0">
                    <a:moveTo>
                      <a:pt x="0" y="0"/>
                    </a:moveTo>
                    <a:lnTo>
                      <a:pt x="0" y="3940"/>
                    </a:lnTo>
                    <a:lnTo>
                      <a:pt x="1745" y="3940"/>
                    </a:lnTo>
                    <a:lnTo>
                      <a:pt x="17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3"/>
              <p:cNvSpPr/>
              <p:nvPr/>
            </p:nvSpPr>
            <p:spPr>
              <a:xfrm>
                <a:off x="1459075" y="1721763"/>
                <a:ext cx="47600" cy="12200"/>
              </a:xfrm>
              <a:custGeom>
                <a:avLst/>
                <a:gdLst/>
                <a:ahLst/>
                <a:cxnLst/>
                <a:rect l="l" t="t" r="r" b="b"/>
                <a:pathLst>
                  <a:path w="1904" h="488" extrusionOk="0">
                    <a:moveTo>
                      <a:pt x="0" y="1"/>
                    </a:moveTo>
                    <a:lnTo>
                      <a:pt x="0" y="487"/>
                    </a:lnTo>
                    <a:lnTo>
                      <a:pt x="1904" y="487"/>
                    </a:lnTo>
                    <a:lnTo>
                      <a:pt x="1904"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3"/>
              <p:cNvSpPr/>
              <p:nvPr/>
            </p:nvSpPr>
            <p:spPr>
              <a:xfrm>
                <a:off x="1506650" y="1721763"/>
                <a:ext cx="44525" cy="12200"/>
              </a:xfrm>
              <a:custGeom>
                <a:avLst/>
                <a:gdLst/>
                <a:ahLst/>
                <a:cxnLst/>
                <a:rect l="l" t="t" r="r" b="b"/>
                <a:pathLst>
                  <a:path w="1781" h="488" extrusionOk="0">
                    <a:moveTo>
                      <a:pt x="1" y="1"/>
                    </a:moveTo>
                    <a:lnTo>
                      <a:pt x="1" y="487"/>
                    </a:lnTo>
                    <a:lnTo>
                      <a:pt x="1780" y="487"/>
                    </a:lnTo>
                    <a:lnTo>
                      <a:pt x="178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3"/>
              <p:cNvSpPr/>
              <p:nvPr/>
            </p:nvSpPr>
            <p:spPr>
              <a:xfrm>
                <a:off x="1461950" y="1733938"/>
                <a:ext cx="43850" cy="4900"/>
              </a:xfrm>
              <a:custGeom>
                <a:avLst/>
                <a:gdLst/>
                <a:ahLst/>
                <a:cxnLst/>
                <a:rect l="l" t="t" r="r" b="b"/>
                <a:pathLst>
                  <a:path w="1754" h="196" extrusionOk="0">
                    <a:moveTo>
                      <a:pt x="0" y="0"/>
                    </a:moveTo>
                    <a:lnTo>
                      <a:pt x="0" y="195"/>
                    </a:lnTo>
                    <a:lnTo>
                      <a:pt x="1753" y="195"/>
                    </a:lnTo>
                    <a:lnTo>
                      <a:pt x="17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3"/>
              <p:cNvSpPr/>
              <p:nvPr/>
            </p:nvSpPr>
            <p:spPr>
              <a:xfrm>
                <a:off x="1505775" y="1733938"/>
                <a:ext cx="43625" cy="4900"/>
              </a:xfrm>
              <a:custGeom>
                <a:avLst/>
                <a:gdLst/>
                <a:ahLst/>
                <a:cxnLst/>
                <a:rect l="l" t="t" r="r" b="b"/>
                <a:pathLst>
                  <a:path w="1745" h="196" extrusionOk="0">
                    <a:moveTo>
                      <a:pt x="0" y="0"/>
                    </a:moveTo>
                    <a:lnTo>
                      <a:pt x="0" y="195"/>
                    </a:lnTo>
                    <a:lnTo>
                      <a:pt x="1745" y="195"/>
                    </a:lnTo>
                    <a:lnTo>
                      <a:pt x="17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1" name="Google Shape;2211;p43"/>
            <p:cNvSpPr/>
            <p:nvPr/>
          </p:nvSpPr>
          <p:spPr>
            <a:xfrm>
              <a:off x="8358303" y="2868613"/>
              <a:ext cx="18292" cy="480857"/>
            </a:xfrm>
            <a:custGeom>
              <a:avLst/>
              <a:gdLst/>
              <a:ahLst/>
              <a:cxnLst/>
              <a:rect l="l" t="t" r="r" b="b"/>
              <a:pathLst>
                <a:path w="125" h="3286" extrusionOk="0">
                  <a:moveTo>
                    <a:pt x="0" y="0"/>
                  </a:moveTo>
                  <a:lnTo>
                    <a:pt x="0" y="3285"/>
                  </a:lnTo>
                  <a:lnTo>
                    <a:pt x="124" y="3285"/>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2" name="Google Shape;2212;p43"/>
          <p:cNvGrpSpPr/>
          <p:nvPr/>
        </p:nvGrpSpPr>
        <p:grpSpPr>
          <a:xfrm flipH="1">
            <a:off x="4731561" y="3787527"/>
            <a:ext cx="1565903" cy="1360400"/>
            <a:chOff x="5632418" y="1229663"/>
            <a:chExt cx="2900895" cy="2520192"/>
          </a:xfrm>
        </p:grpSpPr>
        <p:grpSp>
          <p:nvGrpSpPr>
            <p:cNvPr id="2213" name="Google Shape;2213;p43"/>
            <p:cNvGrpSpPr/>
            <p:nvPr/>
          </p:nvGrpSpPr>
          <p:grpSpPr>
            <a:xfrm>
              <a:off x="5632418" y="1229663"/>
              <a:ext cx="2900895" cy="2520192"/>
              <a:chOff x="1175750" y="1721763"/>
              <a:chExt cx="495600" cy="430552"/>
            </a:xfrm>
          </p:grpSpPr>
          <p:sp>
            <p:nvSpPr>
              <p:cNvPr id="2214" name="Google Shape;2214;p43"/>
              <p:cNvSpPr/>
              <p:nvPr/>
            </p:nvSpPr>
            <p:spPr>
              <a:xfrm>
                <a:off x="1614675" y="1952613"/>
                <a:ext cx="3350" cy="112250"/>
              </a:xfrm>
              <a:custGeom>
                <a:avLst/>
                <a:gdLst/>
                <a:ahLst/>
                <a:cxnLst/>
                <a:rect l="l" t="t" r="r" b="b"/>
                <a:pathLst>
                  <a:path w="134" h="4490" extrusionOk="0">
                    <a:moveTo>
                      <a:pt x="0" y="1"/>
                    </a:moveTo>
                    <a:lnTo>
                      <a:pt x="0" y="4490"/>
                    </a:lnTo>
                    <a:lnTo>
                      <a:pt x="133" y="4490"/>
                    </a:lnTo>
                    <a:lnTo>
                      <a:pt x="1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3"/>
              <p:cNvSpPr/>
              <p:nvPr/>
            </p:nvSpPr>
            <p:spPr>
              <a:xfrm>
                <a:off x="1614675" y="1952613"/>
                <a:ext cx="49600" cy="3125"/>
              </a:xfrm>
              <a:custGeom>
                <a:avLst/>
                <a:gdLst/>
                <a:ahLst/>
                <a:cxnLst/>
                <a:rect l="l" t="t" r="r" b="b"/>
                <a:pathLst>
                  <a:path w="1984" h="125" extrusionOk="0">
                    <a:moveTo>
                      <a:pt x="0" y="1"/>
                    </a:moveTo>
                    <a:lnTo>
                      <a:pt x="0" y="125"/>
                    </a:lnTo>
                    <a:lnTo>
                      <a:pt x="1984" y="125"/>
                    </a:lnTo>
                    <a:lnTo>
                      <a:pt x="19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3"/>
              <p:cNvSpPr/>
              <p:nvPr/>
            </p:nvSpPr>
            <p:spPr>
              <a:xfrm>
                <a:off x="1614675" y="2061738"/>
                <a:ext cx="49600" cy="3125"/>
              </a:xfrm>
              <a:custGeom>
                <a:avLst/>
                <a:gdLst/>
                <a:ahLst/>
                <a:cxnLst/>
                <a:rect l="l" t="t" r="r" b="b"/>
                <a:pathLst>
                  <a:path w="1984" h="125" extrusionOk="0">
                    <a:moveTo>
                      <a:pt x="0" y="1"/>
                    </a:moveTo>
                    <a:lnTo>
                      <a:pt x="0" y="125"/>
                    </a:lnTo>
                    <a:lnTo>
                      <a:pt x="1984" y="125"/>
                    </a:lnTo>
                    <a:lnTo>
                      <a:pt x="19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3"/>
              <p:cNvSpPr/>
              <p:nvPr/>
            </p:nvSpPr>
            <p:spPr>
              <a:xfrm>
                <a:off x="1618000" y="1955713"/>
                <a:ext cx="42950" cy="106050"/>
              </a:xfrm>
              <a:custGeom>
                <a:avLst/>
                <a:gdLst/>
                <a:ahLst/>
                <a:cxnLst/>
                <a:rect l="l" t="t" r="r" b="b"/>
                <a:pathLst>
                  <a:path w="1718" h="4242" extrusionOk="0">
                    <a:moveTo>
                      <a:pt x="0" y="1"/>
                    </a:moveTo>
                    <a:lnTo>
                      <a:pt x="0" y="4242"/>
                    </a:lnTo>
                    <a:lnTo>
                      <a:pt x="1718" y="4242"/>
                    </a:lnTo>
                    <a:lnTo>
                      <a:pt x="1718" y="1"/>
                    </a:lnTo>
                    <a:close/>
                  </a:path>
                </a:pathLst>
              </a:custGeom>
              <a:solidFill>
                <a:srgbClr val="00D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3"/>
              <p:cNvSpPr/>
              <p:nvPr/>
            </p:nvSpPr>
            <p:spPr>
              <a:xfrm>
                <a:off x="1618000" y="1955713"/>
                <a:ext cx="3550" cy="106050"/>
              </a:xfrm>
              <a:custGeom>
                <a:avLst/>
                <a:gdLst/>
                <a:ahLst/>
                <a:cxnLst/>
                <a:rect l="l" t="t" r="r" b="b"/>
                <a:pathLst>
                  <a:path w="142" h="4242" extrusionOk="0">
                    <a:moveTo>
                      <a:pt x="0" y="1"/>
                    </a:moveTo>
                    <a:lnTo>
                      <a:pt x="0" y="4242"/>
                    </a:lnTo>
                    <a:lnTo>
                      <a:pt x="142" y="4242"/>
                    </a:lnTo>
                    <a:lnTo>
                      <a:pt x="142" y="1"/>
                    </a:lnTo>
                    <a:close/>
                  </a:path>
                </a:pathLst>
              </a:custGeom>
              <a:solidFill>
                <a:srgbClr val="00D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3"/>
              <p:cNvSpPr/>
              <p:nvPr/>
            </p:nvSpPr>
            <p:spPr>
              <a:xfrm>
                <a:off x="1381150" y="1767138"/>
                <a:ext cx="274500" cy="385175"/>
              </a:xfrm>
              <a:custGeom>
                <a:avLst/>
                <a:gdLst/>
                <a:ahLst/>
                <a:cxnLst/>
                <a:rect l="l" t="t" r="r" b="b"/>
                <a:pathLst>
                  <a:path w="10980" h="15407" extrusionOk="0">
                    <a:moveTo>
                      <a:pt x="5490" y="1"/>
                    </a:moveTo>
                    <a:lnTo>
                      <a:pt x="1" y="4755"/>
                    </a:lnTo>
                    <a:lnTo>
                      <a:pt x="1" y="15406"/>
                    </a:lnTo>
                    <a:lnTo>
                      <a:pt x="10979" y="15406"/>
                    </a:lnTo>
                    <a:lnTo>
                      <a:pt x="10979" y="4755"/>
                    </a:lnTo>
                    <a:lnTo>
                      <a:pt x="54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3"/>
              <p:cNvSpPr/>
              <p:nvPr/>
            </p:nvSpPr>
            <p:spPr>
              <a:xfrm>
                <a:off x="1518400" y="1767138"/>
                <a:ext cx="152950" cy="385175"/>
              </a:xfrm>
              <a:custGeom>
                <a:avLst/>
                <a:gdLst/>
                <a:ahLst/>
                <a:cxnLst/>
                <a:rect l="l" t="t" r="r" b="b"/>
                <a:pathLst>
                  <a:path w="6118" h="15407" extrusionOk="0">
                    <a:moveTo>
                      <a:pt x="0" y="1"/>
                    </a:moveTo>
                    <a:lnTo>
                      <a:pt x="5489" y="4755"/>
                    </a:lnTo>
                    <a:lnTo>
                      <a:pt x="5489" y="15406"/>
                    </a:lnTo>
                    <a:lnTo>
                      <a:pt x="6118" y="15406"/>
                    </a:lnTo>
                    <a:lnTo>
                      <a:pt x="6118" y="4755"/>
                    </a:lnTo>
                    <a:lnTo>
                      <a:pt x="6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3"/>
              <p:cNvSpPr/>
              <p:nvPr/>
            </p:nvSpPr>
            <p:spPr>
              <a:xfrm>
                <a:off x="1181950" y="1767138"/>
                <a:ext cx="253675" cy="385175"/>
              </a:xfrm>
              <a:custGeom>
                <a:avLst/>
                <a:gdLst/>
                <a:ahLst/>
                <a:cxnLst/>
                <a:rect l="l" t="t" r="r" b="b"/>
                <a:pathLst>
                  <a:path w="10147" h="15407" extrusionOk="0">
                    <a:moveTo>
                      <a:pt x="4658" y="1"/>
                    </a:moveTo>
                    <a:lnTo>
                      <a:pt x="0" y="4755"/>
                    </a:lnTo>
                    <a:lnTo>
                      <a:pt x="0" y="15406"/>
                    </a:lnTo>
                    <a:lnTo>
                      <a:pt x="10147" y="15406"/>
                    </a:lnTo>
                    <a:lnTo>
                      <a:pt x="10147" y="4755"/>
                    </a:lnTo>
                    <a:lnTo>
                      <a:pt x="46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t>
                </a:r>
                <a:endParaRPr/>
              </a:p>
            </p:txBody>
          </p:sp>
          <p:sp>
            <p:nvSpPr>
              <p:cNvPr id="2222" name="Google Shape;2222;p43"/>
              <p:cNvSpPr/>
              <p:nvPr/>
            </p:nvSpPr>
            <p:spPr>
              <a:xfrm>
                <a:off x="1296163" y="1767138"/>
                <a:ext cx="152975" cy="385175"/>
              </a:xfrm>
              <a:custGeom>
                <a:avLst/>
                <a:gdLst/>
                <a:ahLst/>
                <a:cxnLst/>
                <a:rect l="l" t="t" r="r" b="b"/>
                <a:pathLst>
                  <a:path w="6119" h="15407" extrusionOk="0">
                    <a:moveTo>
                      <a:pt x="1" y="1"/>
                    </a:moveTo>
                    <a:lnTo>
                      <a:pt x="5490" y="4755"/>
                    </a:lnTo>
                    <a:lnTo>
                      <a:pt x="5490" y="15406"/>
                    </a:lnTo>
                    <a:lnTo>
                      <a:pt x="6118" y="15406"/>
                    </a:lnTo>
                    <a:lnTo>
                      <a:pt x="6118" y="4755"/>
                    </a:lnTo>
                    <a:lnTo>
                      <a:pt x="6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3"/>
              <p:cNvSpPr/>
              <p:nvPr/>
            </p:nvSpPr>
            <p:spPr>
              <a:xfrm>
                <a:off x="1434050" y="1885988"/>
                <a:ext cx="15750" cy="266325"/>
              </a:xfrm>
              <a:custGeom>
                <a:avLst/>
                <a:gdLst/>
                <a:ahLst/>
                <a:cxnLst/>
                <a:rect l="l" t="t" r="r" b="b"/>
                <a:pathLst>
                  <a:path w="630" h="10653" extrusionOk="0">
                    <a:moveTo>
                      <a:pt x="1" y="1"/>
                    </a:moveTo>
                    <a:lnTo>
                      <a:pt x="1" y="10652"/>
                    </a:lnTo>
                    <a:lnTo>
                      <a:pt x="629" y="10652"/>
                    </a:lnTo>
                    <a:lnTo>
                      <a:pt x="6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3"/>
              <p:cNvSpPr/>
              <p:nvPr/>
            </p:nvSpPr>
            <p:spPr>
              <a:xfrm>
                <a:off x="1316075" y="1771113"/>
                <a:ext cx="345550" cy="125525"/>
              </a:xfrm>
              <a:custGeom>
                <a:avLst/>
                <a:gdLst/>
                <a:ahLst/>
                <a:cxnLst/>
                <a:rect l="l" t="t" r="r" b="b"/>
                <a:pathLst>
                  <a:path w="13822" h="5021" extrusionOk="0">
                    <a:moveTo>
                      <a:pt x="1" y="1"/>
                    </a:moveTo>
                    <a:lnTo>
                      <a:pt x="5835" y="5021"/>
                    </a:lnTo>
                    <a:lnTo>
                      <a:pt x="13821" y="5021"/>
                    </a:lnTo>
                    <a:lnTo>
                      <a:pt x="804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3"/>
              <p:cNvSpPr/>
              <p:nvPr/>
            </p:nvSpPr>
            <p:spPr>
              <a:xfrm>
                <a:off x="1449776" y="1893514"/>
                <a:ext cx="205865" cy="258800"/>
              </a:xfrm>
              <a:custGeom>
                <a:avLst/>
                <a:gdLst/>
                <a:ahLst/>
                <a:cxnLst/>
                <a:rect l="l" t="t" r="r" b="b"/>
                <a:pathLst>
                  <a:path w="8022" h="10352" extrusionOk="0">
                    <a:moveTo>
                      <a:pt x="0" y="1"/>
                    </a:moveTo>
                    <a:lnTo>
                      <a:pt x="0" y="10351"/>
                    </a:lnTo>
                    <a:lnTo>
                      <a:pt x="8022" y="10351"/>
                    </a:lnTo>
                    <a:lnTo>
                      <a:pt x="8022" y="408"/>
                    </a:lnTo>
                    <a:lnTo>
                      <a:pt x="487" y="40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3"/>
              <p:cNvSpPr/>
              <p:nvPr/>
            </p:nvSpPr>
            <p:spPr>
              <a:xfrm>
                <a:off x="1461950" y="1896613"/>
                <a:ext cx="199675" cy="7125"/>
              </a:xfrm>
              <a:custGeom>
                <a:avLst/>
                <a:gdLst/>
                <a:ahLst/>
                <a:cxnLst/>
                <a:rect l="l" t="t" r="r" b="b"/>
                <a:pathLst>
                  <a:path w="7987" h="285" extrusionOk="0">
                    <a:moveTo>
                      <a:pt x="0" y="1"/>
                    </a:moveTo>
                    <a:lnTo>
                      <a:pt x="0" y="284"/>
                    </a:lnTo>
                    <a:lnTo>
                      <a:pt x="7986" y="284"/>
                    </a:lnTo>
                    <a:lnTo>
                      <a:pt x="79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3"/>
              <p:cNvSpPr/>
              <p:nvPr/>
            </p:nvSpPr>
            <p:spPr>
              <a:xfrm>
                <a:off x="1449775" y="1885988"/>
                <a:ext cx="12200" cy="17750"/>
              </a:xfrm>
              <a:custGeom>
                <a:avLst/>
                <a:gdLst/>
                <a:ahLst/>
                <a:cxnLst/>
                <a:rect l="l" t="t" r="r" b="b"/>
                <a:pathLst>
                  <a:path w="488" h="710" extrusionOk="0">
                    <a:moveTo>
                      <a:pt x="0" y="1"/>
                    </a:moveTo>
                    <a:lnTo>
                      <a:pt x="0" y="302"/>
                    </a:lnTo>
                    <a:lnTo>
                      <a:pt x="487" y="709"/>
                    </a:lnTo>
                    <a:lnTo>
                      <a:pt x="487" y="42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3"/>
              <p:cNvSpPr/>
              <p:nvPr/>
            </p:nvSpPr>
            <p:spPr>
              <a:xfrm>
                <a:off x="1175750" y="1948188"/>
                <a:ext cx="266075" cy="21950"/>
              </a:xfrm>
              <a:custGeom>
                <a:avLst/>
                <a:gdLst/>
                <a:ahLst/>
                <a:cxnLst/>
                <a:rect l="l" t="t" r="r" b="b"/>
                <a:pathLst>
                  <a:path w="10643" h="878" extrusionOk="0">
                    <a:moveTo>
                      <a:pt x="1" y="1"/>
                    </a:moveTo>
                    <a:lnTo>
                      <a:pt x="1" y="877"/>
                    </a:lnTo>
                    <a:lnTo>
                      <a:pt x="10643" y="877"/>
                    </a:lnTo>
                    <a:lnTo>
                      <a:pt x="10643"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3"/>
              <p:cNvSpPr/>
              <p:nvPr/>
            </p:nvSpPr>
            <p:spPr>
              <a:xfrm>
                <a:off x="1442026" y="1948190"/>
                <a:ext cx="229315" cy="21946"/>
              </a:xfrm>
              <a:custGeom>
                <a:avLst/>
                <a:gdLst/>
                <a:ahLst/>
                <a:cxnLst/>
                <a:rect l="l" t="t" r="r" b="b"/>
                <a:pathLst>
                  <a:path w="9377" h="878" extrusionOk="0">
                    <a:moveTo>
                      <a:pt x="1" y="1"/>
                    </a:moveTo>
                    <a:lnTo>
                      <a:pt x="1" y="877"/>
                    </a:lnTo>
                    <a:lnTo>
                      <a:pt x="9377" y="877"/>
                    </a:lnTo>
                    <a:lnTo>
                      <a:pt x="9377"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3"/>
              <p:cNvSpPr/>
              <p:nvPr/>
            </p:nvSpPr>
            <p:spPr>
              <a:xfrm>
                <a:off x="1182382" y="1970110"/>
                <a:ext cx="259238" cy="6651"/>
              </a:xfrm>
              <a:custGeom>
                <a:avLst/>
                <a:gdLst/>
                <a:ahLst/>
                <a:cxnLst/>
                <a:rect l="l" t="t" r="r" b="b"/>
                <a:pathLst>
                  <a:path w="10430" h="266" extrusionOk="0">
                    <a:moveTo>
                      <a:pt x="0" y="0"/>
                    </a:moveTo>
                    <a:lnTo>
                      <a:pt x="0" y="266"/>
                    </a:lnTo>
                    <a:lnTo>
                      <a:pt x="10430" y="266"/>
                    </a:lnTo>
                    <a:lnTo>
                      <a:pt x="1043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3"/>
              <p:cNvSpPr/>
              <p:nvPr/>
            </p:nvSpPr>
            <p:spPr>
              <a:xfrm>
                <a:off x="1441576" y="1970335"/>
                <a:ext cx="214334" cy="6426"/>
              </a:xfrm>
              <a:custGeom>
                <a:avLst/>
                <a:gdLst/>
                <a:ahLst/>
                <a:cxnLst/>
                <a:rect l="l" t="t" r="r" b="b"/>
                <a:pathLst>
                  <a:path w="9191" h="257" extrusionOk="0">
                    <a:moveTo>
                      <a:pt x="1" y="0"/>
                    </a:moveTo>
                    <a:lnTo>
                      <a:pt x="1" y="257"/>
                    </a:lnTo>
                    <a:lnTo>
                      <a:pt x="9191" y="257"/>
                    </a:lnTo>
                    <a:lnTo>
                      <a:pt x="9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3"/>
              <p:cNvSpPr/>
              <p:nvPr/>
            </p:nvSpPr>
            <p:spPr>
              <a:xfrm>
                <a:off x="1518175" y="2118638"/>
                <a:ext cx="57125" cy="33675"/>
              </a:xfrm>
              <a:custGeom>
                <a:avLst/>
                <a:gdLst/>
                <a:ahLst/>
                <a:cxnLst/>
                <a:rect l="l" t="t" r="r" b="b"/>
                <a:pathLst>
                  <a:path w="2285" h="1347" extrusionOk="0">
                    <a:moveTo>
                      <a:pt x="0" y="0"/>
                    </a:moveTo>
                    <a:lnTo>
                      <a:pt x="0" y="1346"/>
                    </a:lnTo>
                    <a:lnTo>
                      <a:pt x="2285" y="1346"/>
                    </a:lnTo>
                    <a:lnTo>
                      <a:pt x="2285" y="868"/>
                    </a:lnTo>
                    <a:lnTo>
                      <a:pt x="1585" y="868"/>
                    </a:lnTo>
                    <a:lnTo>
                      <a:pt x="1585" y="461"/>
                    </a:lnTo>
                    <a:lnTo>
                      <a:pt x="841" y="461"/>
                    </a:lnTo>
                    <a:lnTo>
                      <a:pt x="8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3"/>
              <p:cNvSpPr/>
              <p:nvPr/>
            </p:nvSpPr>
            <p:spPr>
              <a:xfrm>
                <a:off x="1539200" y="2118638"/>
                <a:ext cx="51150" cy="11525"/>
              </a:xfrm>
              <a:custGeom>
                <a:avLst/>
                <a:gdLst/>
                <a:ahLst/>
                <a:cxnLst/>
                <a:rect l="l" t="t" r="r" b="b"/>
                <a:pathLst>
                  <a:path w="2046" h="461" extrusionOk="0">
                    <a:moveTo>
                      <a:pt x="0" y="0"/>
                    </a:moveTo>
                    <a:lnTo>
                      <a:pt x="0" y="461"/>
                    </a:lnTo>
                    <a:lnTo>
                      <a:pt x="2046" y="461"/>
                    </a:lnTo>
                    <a:lnTo>
                      <a:pt x="2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3"/>
              <p:cNvSpPr/>
              <p:nvPr/>
            </p:nvSpPr>
            <p:spPr>
              <a:xfrm>
                <a:off x="1539200" y="2127938"/>
                <a:ext cx="51150" cy="2225"/>
              </a:xfrm>
              <a:custGeom>
                <a:avLst/>
                <a:gdLst/>
                <a:ahLst/>
                <a:cxnLst/>
                <a:rect l="l" t="t" r="r" b="b"/>
                <a:pathLst>
                  <a:path w="2046" h="89" extrusionOk="0">
                    <a:moveTo>
                      <a:pt x="0" y="0"/>
                    </a:moveTo>
                    <a:lnTo>
                      <a:pt x="0" y="89"/>
                    </a:lnTo>
                    <a:lnTo>
                      <a:pt x="2046" y="89"/>
                    </a:lnTo>
                    <a:lnTo>
                      <a:pt x="2046"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3"/>
              <p:cNvSpPr/>
              <p:nvPr/>
            </p:nvSpPr>
            <p:spPr>
              <a:xfrm>
                <a:off x="1557575" y="2130138"/>
                <a:ext cx="51375" cy="10200"/>
              </a:xfrm>
              <a:custGeom>
                <a:avLst/>
                <a:gdLst/>
                <a:ahLst/>
                <a:cxnLst/>
                <a:rect l="l" t="t" r="r" b="b"/>
                <a:pathLst>
                  <a:path w="2055" h="408" extrusionOk="0">
                    <a:moveTo>
                      <a:pt x="0" y="1"/>
                    </a:moveTo>
                    <a:lnTo>
                      <a:pt x="0" y="408"/>
                    </a:lnTo>
                    <a:lnTo>
                      <a:pt x="2054" y="408"/>
                    </a:lnTo>
                    <a:lnTo>
                      <a:pt x="20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3"/>
              <p:cNvSpPr/>
              <p:nvPr/>
            </p:nvSpPr>
            <p:spPr>
              <a:xfrm>
                <a:off x="1575275" y="2140313"/>
                <a:ext cx="51150" cy="12000"/>
              </a:xfrm>
              <a:custGeom>
                <a:avLst/>
                <a:gdLst/>
                <a:ahLst/>
                <a:cxnLst/>
                <a:rect l="l" t="t" r="r" b="b"/>
                <a:pathLst>
                  <a:path w="2046" h="480" extrusionOk="0">
                    <a:moveTo>
                      <a:pt x="1" y="1"/>
                    </a:moveTo>
                    <a:lnTo>
                      <a:pt x="1" y="479"/>
                    </a:lnTo>
                    <a:lnTo>
                      <a:pt x="2046" y="479"/>
                    </a:lnTo>
                    <a:lnTo>
                      <a:pt x="2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3"/>
              <p:cNvSpPr/>
              <p:nvPr/>
            </p:nvSpPr>
            <p:spPr>
              <a:xfrm>
                <a:off x="1557575" y="2138113"/>
                <a:ext cx="51375" cy="2225"/>
              </a:xfrm>
              <a:custGeom>
                <a:avLst/>
                <a:gdLst/>
                <a:ahLst/>
                <a:cxnLst/>
                <a:rect l="l" t="t" r="r" b="b"/>
                <a:pathLst>
                  <a:path w="2055" h="89" extrusionOk="0">
                    <a:moveTo>
                      <a:pt x="0" y="0"/>
                    </a:moveTo>
                    <a:lnTo>
                      <a:pt x="0" y="89"/>
                    </a:lnTo>
                    <a:lnTo>
                      <a:pt x="2054" y="89"/>
                    </a:lnTo>
                    <a:lnTo>
                      <a:pt x="2054"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3"/>
              <p:cNvSpPr/>
              <p:nvPr/>
            </p:nvSpPr>
            <p:spPr>
              <a:xfrm>
                <a:off x="1575275" y="2150063"/>
                <a:ext cx="51150" cy="2250"/>
              </a:xfrm>
              <a:custGeom>
                <a:avLst/>
                <a:gdLst/>
                <a:ahLst/>
                <a:cxnLst/>
                <a:rect l="l" t="t" r="r" b="b"/>
                <a:pathLst>
                  <a:path w="2046" h="90" extrusionOk="0">
                    <a:moveTo>
                      <a:pt x="1" y="0"/>
                    </a:moveTo>
                    <a:lnTo>
                      <a:pt x="1" y="89"/>
                    </a:lnTo>
                    <a:lnTo>
                      <a:pt x="2046" y="89"/>
                    </a:lnTo>
                    <a:lnTo>
                      <a:pt x="2046"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3"/>
              <p:cNvSpPr/>
              <p:nvPr/>
            </p:nvSpPr>
            <p:spPr>
              <a:xfrm>
                <a:off x="1518175" y="2012613"/>
                <a:ext cx="72175" cy="106050"/>
              </a:xfrm>
              <a:custGeom>
                <a:avLst/>
                <a:gdLst/>
                <a:ahLst/>
                <a:cxnLst/>
                <a:rect l="l" t="t" r="r" b="b"/>
                <a:pathLst>
                  <a:path w="2887" h="4242" extrusionOk="0">
                    <a:moveTo>
                      <a:pt x="1443" y="0"/>
                    </a:moveTo>
                    <a:cubicBezTo>
                      <a:pt x="647" y="0"/>
                      <a:pt x="0" y="647"/>
                      <a:pt x="0" y="1443"/>
                    </a:cubicBezTo>
                    <a:lnTo>
                      <a:pt x="0" y="4241"/>
                    </a:lnTo>
                    <a:lnTo>
                      <a:pt x="2887" y="4241"/>
                    </a:lnTo>
                    <a:lnTo>
                      <a:pt x="2887" y="1443"/>
                    </a:lnTo>
                    <a:cubicBezTo>
                      <a:pt x="2887" y="647"/>
                      <a:pt x="2240"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3"/>
              <p:cNvSpPr/>
              <p:nvPr/>
            </p:nvSpPr>
            <p:spPr>
              <a:xfrm>
                <a:off x="1521925" y="2016363"/>
                <a:ext cx="64675" cy="102300"/>
              </a:xfrm>
              <a:custGeom>
                <a:avLst/>
                <a:gdLst/>
                <a:ahLst/>
                <a:cxnLst/>
                <a:rect l="l" t="t" r="r" b="b"/>
                <a:pathLst>
                  <a:path w="2587" h="4092" extrusionOk="0">
                    <a:moveTo>
                      <a:pt x="1293" y="1"/>
                    </a:moveTo>
                    <a:cubicBezTo>
                      <a:pt x="576" y="1"/>
                      <a:pt x="1" y="576"/>
                      <a:pt x="1" y="1293"/>
                    </a:cubicBezTo>
                    <a:lnTo>
                      <a:pt x="1" y="4091"/>
                    </a:lnTo>
                    <a:lnTo>
                      <a:pt x="2586" y="4091"/>
                    </a:lnTo>
                    <a:lnTo>
                      <a:pt x="2586" y="1293"/>
                    </a:lnTo>
                    <a:cubicBezTo>
                      <a:pt x="2586" y="576"/>
                      <a:pt x="2002" y="1"/>
                      <a:pt x="12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3"/>
              <p:cNvSpPr/>
              <p:nvPr/>
            </p:nvSpPr>
            <p:spPr>
              <a:xfrm>
                <a:off x="1548500" y="2016363"/>
                <a:ext cx="38100" cy="102300"/>
              </a:xfrm>
              <a:custGeom>
                <a:avLst/>
                <a:gdLst/>
                <a:ahLst/>
                <a:cxnLst/>
                <a:rect l="l" t="t" r="r" b="b"/>
                <a:pathLst>
                  <a:path w="1524" h="4092" extrusionOk="0">
                    <a:moveTo>
                      <a:pt x="230" y="1"/>
                    </a:moveTo>
                    <a:cubicBezTo>
                      <a:pt x="151" y="1"/>
                      <a:pt x="80" y="1"/>
                      <a:pt x="0" y="19"/>
                    </a:cubicBezTo>
                    <a:cubicBezTo>
                      <a:pt x="611" y="125"/>
                      <a:pt x="1072" y="656"/>
                      <a:pt x="1072" y="1293"/>
                    </a:cubicBezTo>
                    <a:lnTo>
                      <a:pt x="1072" y="4091"/>
                    </a:lnTo>
                    <a:lnTo>
                      <a:pt x="1523" y="4091"/>
                    </a:lnTo>
                    <a:lnTo>
                      <a:pt x="1523" y="1293"/>
                    </a:lnTo>
                    <a:cubicBezTo>
                      <a:pt x="1523" y="576"/>
                      <a:pt x="93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3"/>
              <p:cNvSpPr/>
              <p:nvPr/>
            </p:nvSpPr>
            <p:spPr>
              <a:xfrm>
                <a:off x="1521925" y="2030088"/>
                <a:ext cx="46950" cy="88575"/>
              </a:xfrm>
              <a:custGeom>
                <a:avLst/>
                <a:gdLst/>
                <a:ahLst/>
                <a:cxnLst/>
                <a:rect l="l" t="t" r="r" b="b"/>
                <a:pathLst>
                  <a:path w="1878" h="3543" extrusionOk="0">
                    <a:moveTo>
                      <a:pt x="851" y="1"/>
                    </a:moveTo>
                    <a:cubicBezTo>
                      <a:pt x="523" y="1"/>
                      <a:pt x="240" y="151"/>
                      <a:pt x="54" y="381"/>
                    </a:cubicBezTo>
                    <a:cubicBezTo>
                      <a:pt x="18" y="497"/>
                      <a:pt x="1" y="621"/>
                      <a:pt x="1" y="744"/>
                    </a:cubicBezTo>
                    <a:lnTo>
                      <a:pt x="1" y="3542"/>
                    </a:lnTo>
                    <a:lnTo>
                      <a:pt x="1878" y="3542"/>
                    </a:lnTo>
                    <a:lnTo>
                      <a:pt x="1878" y="1037"/>
                    </a:lnTo>
                    <a:cubicBezTo>
                      <a:pt x="1878" y="461"/>
                      <a:pt x="1417" y="10"/>
                      <a:pt x="851" y="10"/>
                    </a:cubicBezTo>
                    <a:lnTo>
                      <a:pt x="851" y="1"/>
                    </a:lnTo>
                    <a:close/>
                  </a:path>
                </a:pathLst>
              </a:custGeom>
              <a:solidFill>
                <a:srgbClr val="FF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3"/>
              <p:cNvSpPr/>
              <p:nvPr/>
            </p:nvSpPr>
            <p:spPr>
              <a:xfrm>
                <a:off x="1521925" y="2034513"/>
                <a:ext cx="42525" cy="84150"/>
              </a:xfrm>
              <a:custGeom>
                <a:avLst/>
                <a:gdLst/>
                <a:ahLst/>
                <a:cxnLst/>
                <a:rect l="l" t="t" r="r" b="b"/>
                <a:pathLst>
                  <a:path w="1701" h="3366" extrusionOk="0">
                    <a:moveTo>
                      <a:pt x="851" y="1"/>
                    </a:moveTo>
                    <a:cubicBezTo>
                      <a:pt x="408" y="1"/>
                      <a:pt x="54" y="328"/>
                      <a:pt x="1" y="753"/>
                    </a:cubicBezTo>
                    <a:lnTo>
                      <a:pt x="1" y="3365"/>
                    </a:lnTo>
                    <a:lnTo>
                      <a:pt x="1701" y="3365"/>
                    </a:lnTo>
                    <a:lnTo>
                      <a:pt x="1701" y="851"/>
                    </a:lnTo>
                    <a:cubicBezTo>
                      <a:pt x="1701" y="382"/>
                      <a:pt x="1320"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3"/>
              <p:cNvSpPr/>
              <p:nvPr/>
            </p:nvSpPr>
            <p:spPr>
              <a:xfrm>
                <a:off x="1449775" y="1893513"/>
                <a:ext cx="205875" cy="40325"/>
              </a:xfrm>
              <a:custGeom>
                <a:avLst/>
                <a:gdLst/>
                <a:ahLst/>
                <a:cxnLst/>
                <a:rect l="l" t="t" r="r" b="b"/>
                <a:pathLst>
                  <a:path w="8235" h="1613" extrusionOk="0">
                    <a:moveTo>
                      <a:pt x="0" y="1"/>
                    </a:moveTo>
                    <a:lnTo>
                      <a:pt x="0" y="1205"/>
                    </a:lnTo>
                    <a:lnTo>
                      <a:pt x="487" y="1612"/>
                    </a:lnTo>
                    <a:lnTo>
                      <a:pt x="8234" y="1612"/>
                    </a:lnTo>
                    <a:lnTo>
                      <a:pt x="8234" y="408"/>
                    </a:lnTo>
                    <a:lnTo>
                      <a:pt x="487" y="40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3"/>
              <p:cNvSpPr/>
              <p:nvPr/>
            </p:nvSpPr>
            <p:spPr>
              <a:xfrm>
                <a:off x="1265890" y="1843788"/>
                <a:ext cx="78825" cy="71675"/>
              </a:xfrm>
              <a:custGeom>
                <a:avLst/>
                <a:gdLst/>
                <a:ahLst/>
                <a:cxnLst/>
                <a:rect l="l" t="t" r="r" b="b"/>
                <a:pathLst>
                  <a:path w="3153" h="2867" extrusionOk="0">
                    <a:moveTo>
                      <a:pt x="1584" y="0"/>
                    </a:moveTo>
                    <a:cubicBezTo>
                      <a:pt x="1473" y="0"/>
                      <a:pt x="1361" y="13"/>
                      <a:pt x="1249" y="40"/>
                    </a:cubicBezTo>
                    <a:cubicBezTo>
                      <a:pt x="478" y="217"/>
                      <a:pt x="0" y="988"/>
                      <a:pt x="186" y="1758"/>
                    </a:cubicBezTo>
                    <a:cubicBezTo>
                      <a:pt x="338" y="2420"/>
                      <a:pt x="929" y="2866"/>
                      <a:pt x="1580" y="2866"/>
                    </a:cubicBezTo>
                    <a:cubicBezTo>
                      <a:pt x="1687" y="2866"/>
                      <a:pt x="1795" y="2854"/>
                      <a:pt x="1904" y="2829"/>
                    </a:cubicBezTo>
                    <a:cubicBezTo>
                      <a:pt x="2674" y="2643"/>
                      <a:pt x="3152" y="1873"/>
                      <a:pt x="2975" y="1103"/>
                    </a:cubicBezTo>
                    <a:cubicBezTo>
                      <a:pt x="2816" y="445"/>
                      <a:pt x="2231" y="0"/>
                      <a:pt x="15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3"/>
              <p:cNvSpPr/>
              <p:nvPr/>
            </p:nvSpPr>
            <p:spPr>
              <a:xfrm>
                <a:off x="1261625" y="1843613"/>
                <a:ext cx="78825" cy="71675"/>
              </a:xfrm>
              <a:custGeom>
                <a:avLst/>
                <a:gdLst/>
                <a:ahLst/>
                <a:cxnLst/>
                <a:rect l="l" t="t" r="r" b="b"/>
                <a:pathLst>
                  <a:path w="3153" h="2867" extrusionOk="0">
                    <a:moveTo>
                      <a:pt x="1585" y="0"/>
                    </a:moveTo>
                    <a:cubicBezTo>
                      <a:pt x="1474" y="0"/>
                      <a:pt x="1362" y="13"/>
                      <a:pt x="1249" y="40"/>
                    </a:cubicBezTo>
                    <a:cubicBezTo>
                      <a:pt x="479" y="217"/>
                      <a:pt x="1" y="988"/>
                      <a:pt x="187" y="1758"/>
                    </a:cubicBezTo>
                    <a:cubicBezTo>
                      <a:pt x="339" y="2420"/>
                      <a:pt x="929" y="2866"/>
                      <a:pt x="1581" y="2866"/>
                    </a:cubicBezTo>
                    <a:cubicBezTo>
                      <a:pt x="1688" y="2866"/>
                      <a:pt x="1796" y="2854"/>
                      <a:pt x="1904" y="2829"/>
                    </a:cubicBezTo>
                    <a:cubicBezTo>
                      <a:pt x="2675" y="2643"/>
                      <a:pt x="3153" y="1873"/>
                      <a:pt x="2976" y="1103"/>
                    </a:cubicBezTo>
                    <a:cubicBezTo>
                      <a:pt x="2824" y="445"/>
                      <a:pt x="2234" y="0"/>
                      <a:pt x="1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3"/>
              <p:cNvSpPr/>
              <p:nvPr/>
            </p:nvSpPr>
            <p:spPr>
              <a:xfrm>
                <a:off x="1266950" y="1848263"/>
                <a:ext cx="68425" cy="62300"/>
              </a:xfrm>
              <a:custGeom>
                <a:avLst/>
                <a:gdLst/>
                <a:ahLst/>
                <a:cxnLst/>
                <a:rect l="l" t="t" r="r" b="b"/>
                <a:pathLst>
                  <a:path w="2737" h="2492" extrusionOk="0">
                    <a:moveTo>
                      <a:pt x="1361" y="0"/>
                    </a:moveTo>
                    <a:cubicBezTo>
                      <a:pt x="1269" y="0"/>
                      <a:pt x="1175" y="10"/>
                      <a:pt x="1080" y="31"/>
                    </a:cubicBezTo>
                    <a:cubicBezTo>
                      <a:pt x="416" y="191"/>
                      <a:pt x="0" y="864"/>
                      <a:pt x="151" y="1528"/>
                    </a:cubicBezTo>
                    <a:cubicBezTo>
                      <a:pt x="287" y="2104"/>
                      <a:pt x="800" y="2491"/>
                      <a:pt x="1361" y="2491"/>
                    </a:cubicBezTo>
                    <a:cubicBezTo>
                      <a:pt x="1455" y="2491"/>
                      <a:pt x="1551" y="2480"/>
                      <a:pt x="1647" y="2457"/>
                    </a:cubicBezTo>
                    <a:cubicBezTo>
                      <a:pt x="2320" y="2298"/>
                      <a:pt x="2736" y="1634"/>
                      <a:pt x="2577" y="961"/>
                    </a:cubicBezTo>
                    <a:cubicBezTo>
                      <a:pt x="2440" y="382"/>
                      <a:pt x="1929" y="0"/>
                      <a:pt x="1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3"/>
              <p:cNvSpPr/>
              <p:nvPr/>
            </p:nvSpPr>
            <p:spPr>
              <a:xfrm>
                <a:off x="1270050" y="1848363"/>
                <a:ext cx="35000" cy="62225"/>
              </a:xfrm>
              <a:custGeom>
                <a:avLst/>
                <a:gdLst/>
                <a:ahLst/>
                <a:cxnLst/>
                <a:rect l="l" t="t" r="r" b="b"/>
                <a:pathLst>
                  <a:path w="1400" h="2489" extrusionOk="0">
                    <a:moveTo>
                      <a:pt x="1240" y="1"/>
                    </a:moveTo>
                    <a:cubicBezTo>
                      <a:pt x="558" y="1"/>
                      <a:pt x="0" y="559"/>
                      <a:pt x="0" y="1249"/>
                    </a:cubicBezTo>
                    <a:cubicBezTo>
                      <a:pt x="0" y="1931"/>
                      <a:pt x="558" y="2489"/>
                      <a:pt x="1240" y="2489"/>
                    </a:cubicBezTo>
                    <a:cubicBezTo>
                      <a:pt x="1293" y="2489"/>
                      <a:pt x="1346" y="2489"/>
                      <a:pt x="1399" y="2480"/>
                    </a:cubicBezTo>
                    <a:cubicBezTo>
                      <a:pt x="788" y="2400"/>
                      <a:pt x="310" y="1878"/>
                      <a:pt x="310" y="1249"/>
                    </a:cubicBezTo>
                    <a:cubicBezTo>
                      <a:pt x="310" y="612"/>
                      <a:pt x="788" y="89"/>
                      <a:pt x="1399" y="10"/>
                    </a:cubicBezTo>
                    <a:cubicBezTo>
                      <a:pt x="1346" y="10"/>
                      <a:pt x="1293" y="1"/>
                      <a:pt x="1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3"/>
              <p:cNvSpPr/>
              <p:nvPr/>
            </p:nvSpPr>
            <p:spPr>
              <a:xfrm>
                <a:off x="14588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3"/>
              <p:cNvSpPr/>
              <p:nvPr/>
            </p:nvSpPr>
            <p:spPr>
              <a:xfrm>
                <a:off x="14619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3"/>
              <p:cNvSpPr/>
              <p:nvPr/>
            </p:nvSpPr>
            <p:spPr>
              <a:xfrm>
                <a:off x="1503550" y="2001763"/>
                <a:ext cx="3125" cy="82150"/>
              </a:xfrm>
              <a:custGeom>
                <a:avLst/>
                <a:gdLst/>
                <a:ahLst/>
                <a:cxnLst/>
                <a:rect l="l" t="t" r="r" b="b"/>
                <a:pathLst>
                  <a:path w="125" h="3286" extrusionOk="0">
                    <a:moveTo>
                      <a:pt x="1" y="0"/>
                    </a:moveTo>
                    <a:lnTo>
                      <a:pt x="1" y="3285"/>
                    </a:lnTo>
                    <a:lnTo>
                      <a:pt x="125" y="3285"/>
                    </a:lnTo>
                    <a:lnTo>
                      <a:pt x="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3"/>
              <p:cNvSpPr/>
              <p:nvPr/>
            </p:nvSpPr>
            <p:spPr>
              <a:xfrm>
                <a:off x="1461950" y="2001763"/>
                <a:ext cx="44725" cy="3575"/>
              </a:xfrm>
              <a:custGeom>
                <a:avLst/>
                <a:gdLst/>
                <a:ahLst/>
                <a:cxnLst/>
                <a:rect l="l" t="t" r="r" b="b"/>
                <a:pathLst>
                  <a:path w="1789" h="143" extrusionOk="0">
                    <a:moveTo>
                      <a:pt x="0" y="0"/>
                    </a:moveTo>
                    <a:lnTo>
                      <a:pt x="0" y="142"/>
                    </a:lnTo>
                    <a:lnTo>
                      <a:pt x="1789" y="142"/>
                    </a:lnTo>
                    <a:lnTo>
                      <a:pt x="17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3"/>
              <p:cNvSpPr/>
              <p:nvPr/>
            </p:nvSpPr>
            <p:spPr>
              <a:xfrm>
                <a:off x="1461950" y="2080338"/>
                <a:ext cx="44725" cy="3575"/>
              </a:xfrm>
              <a:custGeom>
                <a:avLst/>
                <a:gdLst/>
                <a:ahLst/>
                <a:cxnLst/>
                <a:rect l="l" t="t" r="r" b="b"/>
                <a:pathLst>
                  <a:path w="1789" h="143" extrusionOk="0">
                    <a:moveTo>
                      <a:pt x="0" y="1"/>
                    </a:moveTo>
                    <a:lnTo>
                      <a:pt x="0" y="142"/>
                    </a:lnTo>
                    <a:lnTo>
                      <a:pt x="1789" y="142"/>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3"/>
              <p:cNvSpPr/>
              <p:nvPr/>
            </p:nvSpPr>
            <p:spPr>
              <a:xfrm>
                <a:off x="1465275" y="2005313"/>
                <a:ext cx="38300" cy="75050"/>
              </a:xfrm>
              <a:custGeom>
                <a:avLst/>
                <a:gdLst/>
                <a:ahLst/>
                <a:cxnLst/>
                <a:rect l="l" t="t" r="r" b="b"/>
                <a:pathLst>
                  <a:path w="1532" h="3002" extrusionOk="0">
                    <a:moveTo>
                      <a:pt x="0" y="0"/>
                    </a:moveTo>
                    <a:lnTo>
                      <a:pt x="0" y="3002"/>
                    </a:lnTo>
                    <a:lnTo>
                      <a:pt x="1532" y="3002"/>
                    </a:lnTo>
                    <a:lnTo>
                      <a:pt x="15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3"/>
              <p:cNvSpPr/>
              <p:nvPr/>
            </p:nvSpPr>
            <p:spPr>
              <a:xfrm>
                <a:off x="1500450" y="2005313"/>
                <a:ext cx="3125" cy="75050"/>
              </a:xfrm>
              <a:custGeom>
                <a:avLst/>
                <a:gdLst/>
                <a:ahLst/>
                <a:cxnLst/>
                <a:rect l="l" t="t" r="r" b="b"/>
                <a:pathLst>
                  <a:path w="125" h="3002" extrusionOk="0">
                    <a:moveTo>
                      <a:pt x="1" y="0"/>
                    </a:moveTo>
                    <a:lnTo>
                      <a:pt x="1" y="3002"/>
                    </a:lnTo>
                    <a:lnTo>
                      <a:pt x="125" y="3002"/>
                    </a:lnTo>
                    <a:lnTo>
                      <a:pt x="1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3"/>
              <p:cNvSpPr/>
              <p:nvPr/>
            </p:nvSpPr>
            <p:spPr>
              <a:xfrm>
                <a:off x="15967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3"/>
              <p:cNvSpPr/>
              <p:nvPr/>
            </p:nvSpPr>
            <p:spPr>
              <a:xfrm>
                <a:off x="15998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3"/>
              <p:cNvSpPr/>
              <p:nvPr/>
            </p:nvSpPr>
            <p:spPr>
              <a:xfrm>
                <a:off x="1599850" y="2001763"/>
                <a:ext cx="44725" cy="3575"/>
              </a:xfrm>
              <a:custGeom>
                <a:avLst/>
                <a:gdLst/>
                <a:ahLst/>
                <a:cxnLst/>
                <a:rect l="l" t="t" r="r" b="b"/>
                <a:pathLst>
                  <a:path w="1789" h="143" extrusionOk="0">
                    <a:moveTo>
                      <a:pt x="0" y="0"/>
                    </a:moveTo>
                    <a:lnTo>
                      <a:pt x="0" y="142"/>
                    </a:lnTo>
                    <a:lnTo>
                      <a:pt x="1789" y="142"/>
                    </a:lnTo>
                    <a:lnTo>
                      <a:pt x="17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3"/>
              <p:cNvSpPr/>
              <p:nvPr/>
            </p:nvSpPr>
            <p:spPr>
              <a:xfrm>
                <a:off x="1599850" y="2080338"/>
                <a:ext cx="44725" cy="3575"/>
              </a:xfrm>
              <a:custGeom>
                <a:avLst/>
                <a:gdLst/>
                <a:ahLst/>
                <a:cxnLst/>
                <a:rect l="l" t="t" r="r" b="b"/>
                <a:pathLst>
                  <a:path w="1789" h="143" extrusionOk="0">
                    <a:moveTo>
                      <a:pt x="0" y="1"/>
                    </a:moveTo>
                    <a:lnTo>
                      <a:pt x="0" y="142"/>
                    </a:lnTo>
                    <a:lnTo>
                      <a:pt x="1789" y="142"/>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3"/>
              <p:cNvSpPr/>
              <p:nvPr/>
            </p:nvSpPr>
            <p:spPr>
              <a:xfrm>
                <a:off x="1602950" y="2005313"/>
                <a:ext cx="38525" cy="75050"/>
              </a:xfrm>
              <a:custGeom>
                <a:avLst/>
                <a:gdLst/>
                <a:ahLst/>
                <a:cxnLst/>
                <a:rect l="l" t="t" r="r" b="b"/>
                <a:pathLst>
                  <a:path w="1541" h="3002" extrusionOk="0">
                    <a:moveTo>
                      <a:pt x="0" y="0"/>
                    </a:moveTo>
                    <a:lnTo>
                      <a:pt x="0" y="3002"/>
                    </a:lnTo>
                    <a:lnTo>
                      <a:pt x="1541" y="3002"/>
                    </a:lnTo>
                    <a:lnTo>
                      <a:pt x="15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3"/>
              <p:cNvSpPr/>
              <p:nvPr/>
            </p:nvSpPr>
            <p:spPr>
              <a:xfrm>
                <a:off x="1247025" y="2003538"/>
                <a:ext cx="81925" cy="148775"/>
              </a:xfrm>
              <a:custGeom>
                <a:avLst/>
                <a:gdLst/>
                <a:ahLst/>
                <a:cxnLst/>
                <a:rect l="l" t="t" r="r" b="b"/>
                <a:pathLst>
                  <a:path w="3277" h="5951" extrusionOk="0">
                    <a:moveTo>
                      <a:pt x="1506" y="0"/>
                    </a:moveTo>
                    <a:lnTo>
                      <a:pt x="0" y="1550"/>
                    </a:lnTo>
                    <a:lnTo>
                      <a:pt x="0" y="5950"/>
                    </a:lnTo>
                    <a:lnTo>
                      <a:pt x="3276" y="5950"/>
                    </a:lnTo>
                    <a:lnTo>
                      <a:pt x="3276" y="1550"/>
                    </a:lnTo>
                    <a:lnTo>
                      <a:pt x="15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3"/>
              <p:cNvSpPr/>
              <p:nvPr/>
            </p:nvSpPr>
            <p:spPr>
              <a:xfrm>
                <a:off x="1284650" y="2003538"/>
                <a:ext cx="81475" cy="38750"/>
              </a:xfrm>
              <a:custGeom>
                <a:avLst/>
                <a:gdLst/>
                <a:ahLst/>
                <a:cxnLst/>
                <a:rect l="l" t="t" r="r" b="b"/>
                <a:pathLst>
                  <a:path w="3259" h="1550" extrusionOk="0">
                    <a:moveTo>
                      <a:pt x="1" y="0"/>
                    </a:moveTo>
                    <a:lnTo>
                      <a:pt x="1771" y="1550"/>
                    </a:lnTo>
                    <a:lnTo>
                      <a:pt x="3259" y="1550"/>
                    </a:lnTo>
                    <a:lnTo>
                      <a:pt x="1479" y="0"/>
                    </a:lnTo>
                    <a:close/>
                  </a:path>
                </a:pathLst>
              </a:custGeom>
              <a:solidFill>
                <a:srgbClr val="CEB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3"/>
              <p:cNvSpPr/>
              <p:nvPr/>
            </p:nvSpPr>
            <p:spPr>
              <a:xfrm>
                <a:off x="1328925" y="2042263"/>
                <a:ext cx="37200" cy="110050"/>
              </a:xfrm>
              <a:custGeom>
                <a:avLst/>
                <a:gdLst/>
                <a:ahLst/>
                <a:cxnLst/>
                <a:rect l="l" t="t" r="r" b="b"/>
                <a:pathLst>
                  <a:path w="1488" h="4402" extrusionOk="0">
                    <a:moveTo>
                      <a:pt x="0" y="1"/>
                    </a:moveTo>
                    <a:lnTo>
                      <a:pt x="0" y="4401"/>
                    </a:lnTo>
                    <a:lnTo>
                      <a:pt x="1488" y="4401"/>
                    </a:lnTo>
                    <a:lnTo>
                      <a:pt x="14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3"/>
              <p:cNvSpPr/>
              <p:nvPr/>
            </p:nvSpPr>
            <p:spPr>
              <a:xfrm>
                <a:off x="1283327" y="2003776"/>
                <a:ext cx="84125" cy="40100"/>
              </a:xfrm>
              <a:custGeom>
                <a:avLst/>
                <a:gdLst/>
                <a:ahLst/>
                <a:cxnLst/>
                <a:rect l="l" t="t" r="r" b="b"/>
                <a:pathLst>
                  <a:path w="3365" h="1604" extrusionOk="0">
                    <a:moveTo>
                      <a:pt x="0" y="1"/>
                    </a:moveTo>
                    <a:lnTo>
                      <a:pt x="1833" y="1603"/>
                    </a:lnTo>
                    <a:lnTo>
                      <a:pt x="3365" y="1603"/>
                    </a:lnTo>
                    <a:lnTo>
                      <a:pt x="15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3"/>
              <p:cNvSpPr/>
              <p:nvPr/>
            </p:nvSpPr>
            <p:spPr>
              <a:xfrm>
                <a:off x="1283325" y="2002863"/>
                <a:ext cx="45850" cy="42975"/>
              </a:xfrm>
              <a:custGeom>
                <a:avLst/>
                <a:gdLst/>
                <a:ahLst/>
                <a:cxnLst/>
                <a:rect l="l" t="t" r="r" b="b"/>
                <a:pathLst>
                  <a:path w="1834" h="1719" extrusionOk="0">
                    <a:moveTo>
                      <a:pt x="0" y="1"/>
                    </a:moveTo>
                    <a:lnTo>
                      <a:pt x="0" y="107"/>
                    </a:lnTo>
                    <a:lnTo>
                      <a:pt x="1824" y="1718"/>
                    </a:lnTo>
                    <a:lnTo>
                      <a:pt x="1833" y="160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3"/>
              <p:cNvSpPr/>
              <p:nvPr/>
            </p:nvSpPr>
            <p:spPr>
              <a:xfrm>
                <a:off x="1328925" y="2042938"/>
                <a:ext cx="38525" cy="2900"/>
              </a:xfrm>
              <a:custGeom>
                <a:avLst/>
                <a:gdLst/>
                <a:ahLst/>
                <a:cxnLst/>
                <a:rect l="l" t="t" r="r" b="b"/>
                <a:pathLst>
                  <a:path w="1541" h="116" extrusionOk="0">
                    <a:moveTo>
                      <a:pt x="0" y="0"/>
                    </a:moveTo>
                    <a:lnTo>
                      <a:pt x="0" y="115"/>
                    </a:lnTo>
                    <a:lnTo>
                      <a:pt x="1541" y="115"/>
                    </a:lnTo>
                    <a:lnTo>
                      <a:pt x="15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3"/>
              <p:cNvSpPr/>
              <p:nvPr/>
            </p:nvSpPr>
            <p:spPr>
              <a:xfrm>
                <a:off x="1245925" y="2002863"/>
                <a:ext cx="37425" cy="40975"/>
              </a:xfrm>
              <a:custGeom>
                <a:avLst/>
                <a:gdLst/>
                <a:ahLst/>
                <a:cxnLst/>
                <a:rect l="l" t="t" r="r" b="b"/>
                <a:pathLst>
                  <a:path w="1497" h="1639" extrusionOk="0">
                    <a:moveTo>
                      <a:pt x="1496" y="1"/>
                    </a:moveTo>
                    <a:lnTo>
                      <a:pt x="0" y="1497"/>
                    </a:lnTo>
                    <a:lnTo>
                      <a:pt x="0" y="1639"/>
                    </a:lnTo>
                    <a:lnTo>
                      <a:pt x="1496" y="107"/>
                    </a:lnTo>
                    <a:lnTo>
                      <a:pt x="14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3"/>
              <p:cNvSpPr/>
              <p:nvPr/>
            </p:nvSpPr>
            <p:spPr>
              <a:xfrm>
                <a:off x="1272250" y="2124838"/>
                <a:ext cx="46525" cy="27475"/>
              </a:xfrm>
              <a:custGeom>
                <a:avLst/>
                <a:gdLst/>
                <a:ahLst/>
                <a:cxnLst/>
                <a:rect l="l" t="t" r="r" b="b"/>
                <a:pathLst>
                  <a:path w="1861" h="1099" extrusionOk="0">
                    <a:moveTo>
                      <a:pt x="1169" y="0"/>
                    </a:moveTo>
                    <a:lnTo>
                      <a:pt x="1169" y="381"/>
                    </a:lnTo>
                    <a:lnTo>
                      <a:pt x="567" y="381"/>
                    </a:lnTo>
                    <a:lnTo>
                      <a:pt x="567" y="708"/>
                    </a:lnTo>
                    <a:lnTo>
                      <a:pt x="1" y="708"/>
                    </a:lnTo>
                    <a:lnTo>
                      <a:pt x="1" y="1098"/>
                    </a:lnTo>
                    <a:lnTo>
                      <a:pt x="1860" y="1098"/>
                    </a:lnTo>
                    <a:lnTo>
                      <a:pt x="18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3"/>
              <p:cNvSpPr/>
              <p:nvPr/>
            </p:nvSpPr>
            <p:spPr>
              <a:xfrm>
                <a:off x="1259850" y="2124838"/>
                <a:ext cx="41650" cy="9300"/>
              </a:xfrm>
              <a:custGeom>
                <a:avLst/>
                <a:gdLst/>
                <a:ahLst/>
                <a:cxnLst/>
                <a:rect l="l" t="t" r="r" b="b"/>
                <a:pathLst>
                  <a:path w="1666" h="372" extrusionOk="0">
                    <a:moveTo>
                      <a:pt x="1" y="0"/>
                    </a:moveTo>
                    <a:lnTo>
                      <a:pt x="1" y="372"/>
                    </a:lnTo>
                    <a:lnTo>
                      <a:pt x="1665" y="372"/>
                    </a:lnTo>
                    <a:lnTo>
                      <a:pt x="16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3"/>
              <p:cNvSpPr/>
              <p:nvPr/>
            </p:nvSpPr>
            <p:spPr>
              <a:xfrm>
                <a:off x="1259850" y="2132668"/>
                <a:ext cx="41650" cy="1775"/>
              </a:xfrm>
              <a:custGeom>
                <a:avLst/>
                <a:gdLst/>
                <a:ahLst/>
                <a:cxnLst/>
                <a:rect l="l" t="t" r="r" b="b"/>
                <a:pathLst>
                  <a:path w="1666" h="71" extrusionOk="0">
                    <a:moveTo>
                      <a:pt x="1" y="0"/>
                    </a:moveTo>
                    <a:lnTo>
                      <a:pt x="1" y="71"/>
                    </a:lnTo>
                    <a:lnTo>
                      <a:pt x="1665" y="71"/>
                    </a:lnTo>
                    <a:lnTo>
                      <a:pt x="1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3"/>
              <p:cNvSpPr/>
              <p:nvPr/>
            </p:nvSpPr>
            <p:spPr>
              <a:xfrm>
                <a:off x="1244800" y="2134113"/>
                <a:ext cx="41650" cy="8450"/>
              </a:xfrm>
              <a:custGeom>
                <a:avLst/>
                <a:gdLst/>
                <a:ahLst/>
                <a:cxnLst/>
                <a:rect l="l" t="t" r="r" b="b"/>
                <a:pathLst>
                  <a:path w="1666" h="338" extrusionOk="0">
                    <a:moveTo>
                      <a:pt x="1" y="1"/>
                    </a:moveTo>
                    <a:lnTo>
                      <a:pt x="1" y="337"/>
                    </a:lnTo>
                    <a:lnTo>
                      <a:pt x="1665" y="337"/>
                    </a:lnTo>
                    <a:lnTo>
                      <a:pt x="16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3"/>
              <p:cNvSpPr/>
              <p:nvPr/>
            </p:nvSpPr>
            <p:spPr>
              <a:xfrm>
                <a:off x="1230651" y="2142600"/>
                <a:ext cx="41625" cy="9711"/>
              </a:xfrm>
              <a:custGeom>
                <a:avLst/>
                <a:gdLst/>
                <a:ahLst/>
                <a:cxnLst/>
                <a:rect l="l" t="t" r="r" b="b"/>
                <a:pathLst>
                  <a:path w="1665" h="391" extrusionOk="0">
                    <a:moveTo>
                      <a:pt x="0" y="0"/>
                    </a:moveTo>
                    <a:lnTo>
                      <a:pt x="0" y="390"/>
                    </a:lnTo>
                    <a:lnTo>
                      <a:pt x="1665" y="390"/>
                    </a:lnTo>
                    <a:lnTo>
                      <a:pt x="16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3"/>
              <p:cNvSpPr/>
              <p:nvPr/>
            </p:nvSpPr>
            <p:spPr>
              <a:xfrm>
                <a:off x="1244800" y="2140911"/>
                <a:ext cx="41650" cy="1800"/>
              </a:xfrm>
              <a:custGeom>
                <a:avLst/>
                <a:gdLst/>
                <a:ahLst/>
                <a:cxnLst/>
                <a:rect l="l" t="t" r="r" b="b"/>
                <a:pathLst>
                  <a:path w="1666" h="72" extrusionOk="0">
                    <a:moveTo>
                      <a:pt x="1" y="1"/>
                    </a:moveTo>
                    <a:lnTo>
                      <a:pt x="1" y="71"/>
                    </a:lnTo>
                    <a:lnTo>
                      <a:pt x="1665" y="71"/>
                    </a:lnTo>
                    <a:lnTo>
                      <a:pt x="16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3"/>
              <p:cNvSpPr/>
              <p:nvPr/>
            </p:nvSpPr>
            <p:spPr>
              <a:xfrm>
                <a:off x="1230650" y="2150288"/>
                <a:ext cx="41625" cy="2025"/>
              </a:xfrm>
              <a:custGeom>
                <a:avLst/>
                <a:gdLst/>
                <a:ahLst/>
                <a:cxnLst/>
                <a:rect l="l" t="t" r="r" b="b"/>
                <a:pathLst>
                  <a:path w="1665" h="81" extrusionOk="0">
                    <a:moveTo>
                      <a:pt x="0" y="0"/>
                    </a:moveTo>
                    <a:lnTo>
                      <a:pt x="0" y="80"/>
                    </a:lnTo>
                    <a:lnTo>
                      <a:pt x="1665" y="80"/>
                    </a:lnTo>
                    <a:lnTo>
                      <a:pt x="1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3"/>
              <p:cNvSpPr/>
              <p:nvPr/>
            </p:nvSpPr>
            <p:spPr>
              <a:xfrm>
                <a:off x="1259850" y="2038513"/>
                <a:ext cx="58925" cy="86350"/>
              </a:xfrm>
              <a:custGeom>
                <a:avLst/>
                <a:gdLst/>
                <a:ahLst/>
                <a:cxnLst/>
                <a:rect l="l" t="t" r="r" b="b"/>
                <a:pathLst>
                  <a:path w="2357" h="3454" extrusionOk="0">
                    <a:moveTo>
                      <a:pt x="1179" y="0"/>
                    </a:moveTo>
                    <a:cubicBezTo>
                      <a:pt x="532" y="0"/>
                      <a:pt x="1" y="523"/>
                      <a:pt x="1" y="1178"/>
                    </a:cubicBezTo>
                    <a:lnTo>
                      <a:pt x="1" y="3453"/>
                    </a:lnTo>
                    <a:lnTo>
                      <a:pt x="2356" y="3453"/>
                    </a:lnTo>
                    <a:lnTo>
                      <a:pt x="2356" y="1178"/>
                    </a:lnTo>
                    <a:cubicBezTo>
                      <a:pt x="2356" y="523"/>
                      <a:pt x="1825" y="0"/>
                      <a:pt x="1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3"/>
              <p:cNvSpPr/>
              <p:nvPr/>
            </p:nvSpPr>
            <p:spPr>
              <a:xfrm>
                <a:off x="1262950" y="2041613"/>
                <a:ext cx="52725" cy="83250"/>
              </a:xfrm>
              <a:custGeom>
                <a:avLst/>
                <a:gdLst/>
                <a:ahLst/>
                <a:cxnLst/>
                <a:rect l="l" t="t" r="r" b="b"/>
                <a:pathLst>
                  <a:path w="2109" h="3330" extrusionOk="0">
                    <a:moveTo>
                      <a:pt x="1055" y="0"/>
                    </a:moveTo>
                    <a:cubicBezTo>
                      <a:pt x="470" y="0"/>
                      <a:pt x="1" y="469"/>
                      <a:pt x="1" y="1054"/>
                    </a:cubicBezTo>
                    <a:lnTo>
                      <a:pt x="1" y="3329"/>
                    </a:lnTo>
                    <a:lnTo>
                      <a:pt x="2108" y="3329"/>
                    </a:lnTo>
                    <a:lnTo>
                      <a:pt x="2108" y="1054"/>
                    </a:lnTo>
                    <a:cubicBezTo>
                      <a:pt x="2108" y="469"/>
                      <a:pt x="1639" y="0"/>
                      <a:pt x="10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3"/>
              <p:cNvSpPr/>
              <p:nvPr/>
            </p:nvSpPr>
            <p:spPr>
              <a:xfrm>
                <a:off x="1262950" y="2041613"/>
                <a:ext cx="31025" cy="83250"/>
              </a:xfrm>
              <a:custGeom>
                <a:avLst/>
                <a:gdLst/>
                <a:ahLst/>
                <a:cxnLst/>
                <a:rect l="l" t="t" r="r" b="b"/>
                <a:pathLst>
                  <a:path w="1241" h="3330" extrusionOk="0">
                    <a:moveTo>
                      <a:pt x="1055" y="0"/>
                    </a:moveTo>
                    <a:cubicBezTo>
                      <a:pt x="470" y="0"/>
                      <a:pt x="1" y="469"/>
                      <a:pt x="1" y="1054"/>
                    </a:cubicBezTo>
                    <a:lnTo>
                      <a:pt x="1" y="3329"/>
                    </a:lnTo>
                    <a:lnTo>
                      <a:pt x="373" y="3329"/>
                    </a:lnTo>
                    <a:lnTo>
                      <a:pt x="373" y="1054"/>
                    </a:lnTo>
                    <a:cubicBezTo>
                      <a:pt x="373" y="540"/>
                      <a:pt x="745" y="106"/>
                      <a:pt x="1240" y="18"/>
                    </a:cubicBezTo>
                    <a:cubicBezTo>
                      <a:pt x="1178" y="9"/>
                      <a:pt x="1116" y="0"/>
                      <a:pt x="10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3"/>
              <p:cNvSpPr/>
              <p:nvPr/>
            </p:nvSpPr>
            <p:spPr>
              <a:xfrm>
                <a:off x="1277350" y="2052888"/>
                <a:ext cx="38325" cy="71975"/>
              </a:xfrm>
              <a:custGeom>
                <a:avLst/>
                <a:gdLst/>
                <a:ahLst/>
                <a:cxnLst/>
                <a:rect l="l" t="t" r="r" b="b"/>
                <a:pathLst>
                  <a:path w="1533" h="2879" extrusionOk="0">
                    <a:moveTo>
                      <a:pt x="842" y="1"/>
                    </a:moveTo>
                    <a:cubicBezTo>
                      <a:pt x="381" y="1"/>
                      <a:pt x="0" y="373"/>
                      <a:pt x="0" y="842"/>
                    </a:cubicBezTo>
                    <a:lnTo>
                      <a:pt x="0" y="2878"/>
                    </a:lnTo>
                    <a:lnTo>
                      <a:pt x="1532" y="2878"/>
                    </a:lnTo>
                    <a:lnTo>
                      <a:pt x="1532" y="603"/>
                    </a:lnTo>
                    <a:cubicBezTo>
                      <a:pt x="1532" y="496"/>
                      <a:pt x="1514" y="408"/>
                      <a:pt x="1488" y="311"/>
                    </a:cubicBezTo>
                    <a:cubicBezTo>
                      <a:pt x="1337" y="125"/>
                      <a:pt x="1098" y="1"/>
                      <a:pt x="842" y="1"/>
                    </a:cubicBezTo>
                    <a:close/>
                  </a:path>
                </a:pathLst>
              </a:custGeom>
              <a:solidFill>
                <a:srgbClr val="FF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3"/>
              <p:cNvSpPr/>
              <p:nvPr/>
            </p:nvSpPr>
            <p:spPr>
              <a:xfrm>
                <a:off x="1280900" y="2056438"/>
                <a:ext cx="34775" cy="68425"/>
              </a:xfrm>
              <a:custGeom>
                <a:avLst/>
                <a:gdLst/>
                <a:ahLst/>
                <a:cxnLst/>
                <a:rect l="l" t="t" r="r" b="b"/>
                <a:pathLst>
                  <a:path w="1391" h="2737" extrusionOk="0">
                    <a:moveTo>
                      <a:pt x="700" y="0"/>
                    </a:moveTo>
                    <a:cubicBezTo>
                      <a:pt x="310" y="0"/>
                      <a:pt x="0" y="310"/>
                      <a:pt x="0" y="691"/>
                    </a:cubicBezTo>
                    <a:lnTo>
                      <a:pt x="0" y="2736"/>
                    </a:lnTo>
                    <a:lnTo>
                      <a:pt x="1390" y="2736"/>
                    </a:lnTo>
                    <a:lnTo>
                      <a:pt x="1390" y="611"/>
                    </a:lnTo>
                    <a:cubicBezTo>
                      <a:pt x="1346" y="266"/>
                      <a:pt x="1054" y="0"/>
                      <a:pt x="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3"/>
              <p:cNvSpPr/>
              <p:nvPr/>
            </p:nvSpPr>
            <p:spPr>
              <a:xfrm>
                <a:off x="1461950" y="1733938"/>
                <a:ext cx="43850" cy="98750"/>
              </a:xfrm>
              <a:custGeom>
                <a:avLst/>
                <a:gdLst/>
                <a:ahLst/>
                <a:cxnLst/>
                <a:rect l="l" t="t" r="r" b="b"/>
                <a:pathLst>
                  <a:path w="1754" h="3950" extrusionOk="0">
                    <a:moveTo>
                      <a:pt x="0" y="0"/>
                    </a:moveTo>
                    <a:lnTo>
                      <a:pt x="0" y="2966"/>
                    </a:lnTo>
                    <a:lnTo>
                      <a:pt x="1753" y="3949"/>
                    </a:lnTo>
                    <a:lnTo>
                      <a:pt x="17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3"/>
              <p:cNvSpPr/>
              <p:nvPr/>
            </p:nvSpPr>
            <p:spPr>
              <a:xfrm>
                <a:off x="1505775" y="1733938"/>
                <a:ext cx="43625" cy="98525"/>
              </a:xfrm>
              <a:custGeom>
                <a:avLst/>
                <a:gdLst/>
                <a:ahLst/>
                <a:cxnLst/>
                <a:rect l="l" t="t" r="r" b="b"/>
                <a:pathLst>
                  <a:path w="1745" h="3941" extrusionOk="0">
                    <a:moveTo>
                      <a:pt x="0" y="0"/>
                    </a:moveTo>
                    <a:lnTo>
                      <a:pt x="0" y="3940"/>
                    </a:lnTo>
                    <a:lnTo>
                      <a:pt x="1745" y="3940"/>
                    </a:lnTo>
                    <a:lnTo>
                      <a:pt x="17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3"/>
              <p:cNvSpPr/>
              <p:nvPr/>
            </p:nvSpPr>
            <p:spPr>
              <a:xfrm>
                <a:off x="1459075" y="1721763"/>
                <a:ext cx="47600" cy="12200"/>
              </a:xfrm>
              <a:custGeom>
                <a:avLst/>
                <a:gdLst/>
                <a:ahLst/>
                <a:cxnLst/>
                <a:rect l="l" t="t" r="r" b="b"/>
                <a:pathLst>
                  <a:path w="1904" h="488" extrusionOk="0">
                    <a:moveTo>
                      <a:pt x="0" y="1"/>
                    </a:moveTo>
                    <a:lnTo>
                      <a:pt x="0" y="487"/>
                    </a:lnTo>
                    <a:lnTo>
                      <a:pt x="1904" y="487"/>
                    </a:lnTo>
                    <a:lnTo>
                      <a:pt x="1904"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3"/>
              <p:cNvSpPr/>
              <p:nvPr/>
            </p:nvSpPr>
            <p:spPr>
              <a:xfrm>
                <a:off x="1506650" y="1721763"/>
                <a:ext cx="44525" cy="12200"/>
              </a:xfrm>
              <a:custGeom>
                <a:avLst/>
                <a:gdLst/>
                <a:ahLst/>
                <a:cxnLst/>
                <a:rect l="l" t="t" r="r" b="b"/>
                <a:pathLst>
                  <a:path w="1781" h="488" extrusionOk="0">
                    <a:moveTo>
                      <a:pt x="1" y="1"/>
                    </a:moveTo>
                    <a:lnTo>
                      <a:pt x="1" y="487"/>
                    </a:lnTo>
                    <a:lnTo>
                      <a:pt x="1780" y="487"/>
                    </a:lnTo>
                    <a:lnTo>
                      <a:pt x="178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3"/>
              <p:cNvSpPr/>
              <p:nvPr/>
            </p:nvSpPr>
            <p:spPr>
              <a:xfrm>
                <a:off x="1461950" y="1733938"/>
                <a:ext cx="43850" cy="4900"/>
              </a:xfrm>
              <a:custGeom>
                <a:avLst/>
                <a:gdLst/>
                <a:ahLst/>
                <a:cxnLst/>
                <a:rect l="l" t="t" r="r" b="b"/>
                <a:pathLst>
                  <a:path w="1754" h="196" extrusionOk="0">
                    <a:moveTo>
                      <a:pt x="0" y="0"/>
                    </a:moveTo>
                    <a:lnTo>
                      <a:pt x="0" y="195"/>
                    </a:lnTo>
                    <a:lnTo>
                      <a:pt x="1753" y="195"/>
                    </a:lnTo>
                    <a:lnTo>
                      <a:pt x="17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3"/>
              <p:cNvSpPr/>
              <p:nvPr/>
            </p:nvSpPr>
            <p:spPr>
              <a:xfrm>
                <a:off x="1505775" y="1733938"/>
                <a:ext cx="43625" cy="4900"/>
              </a:xfrm>
              <a:custGeom>
                <a:avLst/>
                <a:gdLst/>
                <a:ahLst/>
                <a:cxnLst/>
                <a:rect l="l" t="t" r="r" b="b"/>
                <a:pathLst>
                  <a:path w="1745" h="196" extrusionOk="0">
                    <a:moveTo>
                      <a:pt x="0" y="0"/>
                    </a:moveTo>
                    <a:lnTo>
                      <a:pt x="0" y="195"/>
                    </a:lnTo>
                    <a:lnTo>
                      <a:pt x="1745" y="195"/>
                    </a:lnTo>
                    <a:lnTo>
                      <a:pt x="17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6" name="Google Shape;2286;p43"/>
            <p:cNvSpPr/>
            <p:nvPr/>
          </p:nvSpPr>
          <p:spPr>
            <a:xfrm>
              <a:off x="8358303" y="2868613"/>
              <a:ext cx="18292" cy="480857"/>
            </a:xfrm>
            <a:custGeom>
              <a:avLst/>
              <a:gdLst/>
              <a:ahLst/>
              <a:cxnLst/>
              <a:rect l="l" t="t" r="r" b="b"/>
              <a:pathLst>
                <a:path w="125" h="3286" extrusionOk="0">
                  <a:moveTo>
                    <a:pt x="0" y="0"/>
                  </a:moveTo>
                  <a:lnTo>
                    <a:pt x="0" y="3285"/>
                  </a:lnTo>
                  <a:lnTo>
                    <a:pt x="124" y="3285"/>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7" name="Google Shape;2287;p43"/>
          <p:cNvGrpSpPr/>
          <p:nvPr/>
        </p:nvGrpSpPr>
        <p:grpSpPr>
          <a:xfrm flipH="1">
            <a:off x="961511" y="3787527"/>
            <a:ext cx="1565903" cy="1360400"/>
            <a:chOff x="5632418" y="1229663"/>
            <a:chExt cx="2900895" cy="2520192"/>
          </a:xfrm>
        </p:grpSpPr>
        <p:grpSp>
          <p:nvGrpSpPr>
            <p:cNvPr id="2288" name="Google Shape;2288;p43"/>
            <p:cNvGrpSpPr/>
            <p:nvPr/>
          </p:nvGrpSpPr>
          <p:grpSpPr>
            <a:xfrm>
              <a:off x="5632418" y="1229663"/>
              <a:ext cx="2900895" cy="2520192"/>
              <a:chOff x="1175750" y="1721763"/>
              <a:chExt cx="495600" cy="430552"/>
            </a:xfrm>
          </p:grpSpPr>
          <p:sp>
            <p:nvSpPr>
              <p:cNvPr id="2289" name="Google Shape;2289;p43"/>
              <p:cNvSpPr/>
              <p:nvPr/>
            </p:nvSpPr>
            <p:spPr>
              <a:xfrm>
                <a:off x="1614675" y="1952613"/>
                <a:ext cx="3350" cy="112250"/>
              </a:xfrm>
              <a:custGeom>
                <a:avLst/>
                <a:gdLst/>
                <a:ahLst/>
                <a:cxnLst/>
                <a:rect l="l" t="t" r="r" b="b"/>
                <a:pathLst>
                  <a:path w="134" h="4490" extrusionOk="0">
                    <a:moveTo>
                      <a:pt x="0" y="1"/>
                    </a:moveTo>
                    <a:lnTo>
                      <a:pt x="0" y="4490"/>
                    </a:lnTo>
                    <a:lnTo>
                      <a:pt x="133" y="4490"/>
                    </a:lnTo>
                    <a:lnTo>
                      <a:pt x="1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3"/>
              <p:cNvSpPr/>
              <p:nvPr/>
            </p:nvSpPr>
            <p:spPr>
              <a:xfrm>
                <a:off x="1614675" y="1952613"/>
                <a:ext cx="49600" cy="3125"/>
              </a:xfrm>
              <a:custGeom>
                <a:avLst/>
                <a:gdLst/>
                <a:ahLst/>
                <a:cxnLst/>
                <a:rect l="l" t="t" r="r" b="b"/>
                <a:pathLst>
                  <a:path w="1984" h="125" extrusionOk="0">
                    <a:moveTo>
                      <a:pt x="0" y="1"/>
                    </a:moveTo>
                    <a:lnTo>
                      <a:pt x="0" y="125"/>
                    </a:lnTo>
                    <a:lnTo>
                      <a:pt x="1984" y="125"/>
                    </a:lnTo>
                    <a:lnTo>
                      <a:pt x="19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3"/>
              <p:cNvSpPr/>
              <p:nvPr/>
            </p:nvSpPr>
            <p:spPr>
              <a:xfrm>
                <a:off x="1614675" y="2061738"/>
                <a:ext cx="49600" cy="3125"/>
              </a:xfrm>
              <a:custGeom>
                <a:avLst/>
                <a:gdLst/>
                <a:ahLst/>
                <a:cxnLst/>
                <a:rect l="l" t="t" r="r" b="b"/>
                <a:pathLst>
                  <a:path w="1984" h="125" extrusionOk="0">
                    <a:moveTo>
                      <a:pt x="0" y="1"/>
                    </a:moveTo>
                    <a:lnTo>
                      <a:pt x="0" y="125"/>
                    </a:lnTo>
                    <a:lnTo>
                      <a:pt x="1984" y="125"/>
                    </a:lnTo>
                    <a:lnTo>
                      <a:pt x="19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3"/>
              <p:cNvSpPr/>
              <p:nvPr/>
            </p:nvSpPr>
            <p:spPr>
              <a:xfrm>
                <a:off x="1618000" y="1955713"/>
                <a:ext cx="42950" cy="106050"/>
              </a:xfrm>
              <a:custGeom>
                <a:avLst/>
                <a:gdLst/>
                <a:ahLst/>
                <a:cxnLst/>
                <a:rect l="l" t="t" r="r" b="b"/>
                <a:pathLst>
                  <a:path w="1718" h="4242" extrusionOk="0">
                    <a:moveTo>
                      <a:pt x="0" y="1"/>
                    </a:moveTo>
                    <a:lnTo>
                      <a:pt x="0" y="4242"/>
                    </a:lnTo>
                    <a:lnTo>
                      <a:pt x="1718" y="4242"/>
                    </a:lnTo>
                    <a:lnTo>
                      <a:pt x="1718" y="1"/>
                    </a:lnTo>
                    <a:close/>
                  </a:path>
                </a:pathLst>
              </a:custGeom>
              <a:solidFill>
                <a:srgbClr val="00D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3"/>
              <p:cNvSpPr/>
              <p:nvPr/>
            </p:nvSpPr>
            <p:spPr>
              <a:xfrm>
                <a:off x="1618000" y="1955713"/>
                <a:ext cx="3550" cy="106050"/>
              </a:xfrm>
              <a:custGeom>
                <a:avLst/>
                <a:gdLst/>
                <a:ahLst/>
                <a:cxnLst/>
                <a:rect l="l" t="t" r="r" b="b"/>
                <a:pathLst>
                  <a:path w="142" h="4242" extrusionOk="0">
                    <a:moveTo>
                      <a:pt x="0" y="1"/>
                    </a:moveTo>
                    <a:lnTo>
                      <a:pt x="0" y="4242"/>
                    </a:lnTo>
                    <a:lnTo>
                      <a:pt x="142" y="4242"/>
                    </a:lnTo>
                    <a:lnTo>
                      <a:pt x="142" y="1"/>
                    </a:lnTo>
                    <a:close/>
                  </a:path>
                </a:pathLst>
              </a:custGeom>
              <a:solidFill>
                <a:srgbClr val="00D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3"/>
              <p:cNvSpPr/>
              <p:nvPr/>
            </p:nvSpPr>
            <p:spPr>
              <a:xfrm>
                <a:off x="1381150" y="1767138"/>
                <a:ext cx="274500" cy="385175"/>
              </a:xfrm>
              <a:custGeom>
                <a:avLst/>
                <a:gdLst/>
                <a:ahLst/>
                <a:cxnLst/>
                <a:rect l="l" t="t" r="r" b="b"/>
                <a:pathLst>
                  <a:path w="10980" h="15407" extrusionOk="0">
                    <a:moveTo>
                      <a:pt x="5490" y="1"/>
                    </a:moveTo>
                    <a:lnTo>
                      <a:pt x="1" y="4755"/>
                    </a:lnTo>
                    <a:lnTo>
                      <a:pt x="1" y="15406"/>
                    </a:lnTo>
                    <a:lnTo>
                      <a:pt x="10979" y="15406"/>
                    </a:lnTo>
                    <a:lnTo>
                      <a:pt x="10979" y="4755"/>
                    </a:lnTo>
                    <a:lnTo>
                      <a:pt x="54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3"/>
              <p:cNvSpPr/>
              <p:nvPr/>
            </p:nvSpPr>
            <p:spPr>
              <a:xfrm>
                <a:off x="1518400" y="1767138"/>
                <a:ext cx="152950" cy="385175"/>
              </a:xfrm>
              <a:custGeom>
                <a:avLst/>
                <a:gdLst/>
                <a:ahLst/>
                <a:cxnLst/>
                <a:rect l="l" t="t" r="r" b="b"/>
                <a:pathLst>
                  <a:path w="6118" h="15407" extrusionOk="0">
                    <a:moveTo>
                      <a:pt x="0" y="1"/>
                    </a:moveTo>
                    <a:lnTo>
                      <a:pt x="5489" y="4755"/>
                    </a:lnTo>
                    <a:lnTo>
                      <a:pt x="5489" y="15406"/>
                    </a:lnTo>
                    <a:lnTo>
                      <a:pt x="6118" y="15406"/>
                    </a:lnTo>
                    <a:lnTo>
                      <a:pt x="6118" y="4755"/>
                    </a:lnTo>
                    <a:lnTo>
                      <a:pt x="6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3"/>
              <p:cNvSpPr/>
              <p:nvPr/>
            </p:nvSpPr>
            <p:spPr>
              <a:xfrm>
                <a:off x="1181950" y="1767138"/>
                <a:ext cx="253675" cy="385175"/>
              </a:xfrm>
              <a:custGeom>
                <a:avLst/>
                <a:gdLst/>
                <a:ahLst/>
                <a:cxnLst/>
                <a:rect l="l" t="t" r="r" b="b"/>
                <a:pathLst>
                  <a:path w="10147" h="15407" extrusionOk="0">
                    <a:moveTo>
                      <a:pt x="4658" y="1"/>
                    </a:moveTo>
                    <a:lnTo>
                      <a:pt x="0" y="4755"/>
                    </a:lnTo>
                    <a:lnTo>
                      <a:pt x="0" y="15406"/>
                    </a:lnTo>
                    <a:lnTo>
                      <a:pt x="10147" y="15406"/>
                    </a:lnTo>
                    <a:lnTo>
                      <a:pt x="10147" y="4755"/>
                    </a:lnTo>
                    <a:lnTo>
                      <a:pt x="46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t>
                </a:r>
                <a:endParaRPr/>
              </a:p>
            </p:txBody>
          </p:sp>
          <p:sp>
            <p:nvSpPr>
              <p:cNvPr id="2297" name="Google Shape;2297;p43"/>
              <p:cNvSpPr/>
              <p:nvPr/>
            </p:nvSpPr>
            <p:spPr>
              <a:xfrm>
                <a:off x="1296163" y="1767138"/>
                <a:ext cx="152975" cy="385175"/>
              </a:xfrm>
              <a:custGeom>
                <a:avLst/>
                <a:gdLst/>
                <a:ahLst/>
                <a:cxnLst/>
                <a:rect l="l" t="t" r="r" b="b"/>
                <a:pathLst>
                  <a:path w="6119" h="15407" extrusionOk="0">
                    <a:moveTo>
                      <a:pt x="1" y="1"/>
                    </a:moveTo>
                    <a:lnTo>
                      <a:pt x="5490" y="4755"/>
                    </a:lnTo>
                    <a:lnTo>
                      <a:pt x="5490" y="15406"/>
                    </a:lnTo>
                    <a:lnTo>
                      <a:pt x="6118" y="15406"/>
                    </a:lnTo>
                    <a:lnTo>
                      <a:pt x="6118" y="4755"/>
                    </a:lnTo>
                    <a:lnTo>
                      <a:pt x="6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3"/>
              <p:cNvSpPr/>
              <p:nvPr/>
            </p:nvSpPr>
            <p:spPr>
              <a:xfrm>
                <a:off x="1434050" y="1885988"/>
                <a:ext cx="15750" cy="266325"/>
              </a:xfrm>
              <a:custGeom>
                <a:avLst/>
                <a:gdLst/>
                <a:ahLst/>
                <a:cxnLst/>
                <a:rect l="l" t="t" r="r" b="b"/>
                <a:pathLst>
                  <a:path w="630" h="10653" extrusionOk="0">
                    <a:moveTo>
                      <a:pt x="1" y="1"/>
                    </a:moveTo>
                    <a:lnTo>
                      <a:pt x="1" y="10652"/>
                    </a:lnTo>
                    <a:lnTo>
                      <a:pt x="629" y="10652"/>
                    </a:lnTo>
                    <a:lnTo>
                      <a:pt x="6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3"/>
              <p:cNvSpPr/>
              <p:nvPr/>
            </p:nvSpPr>
            <p:spPr>
              <a:xfrm>
                <a:off x="1316075" y="1771113"/>
                <a:ext cx="345550" cy="125525"/>
              </a:xfrm>
              <a:custGeom>
                <a:avLst/>
                <a:gdLst/>
                <a:ahLst/>
                <a:cxnLst/>
                <a:rect l="l" t="t" r="r" b="b"/>
                <a:pathLst>
                  <a:path w="13822" h="5021" extrusionOk="0">
                    <a:moveTo>
                      <a:pt x="1" y="1"/>
                    </a:moveTo>
                    <a:lnTo>
                      <a:pt x="5835" y="5021"/>
                    </a:lnTo>
                    <a:lnTo>
                      <a:pt x="13821" y="5021"/>
                    </a:lnTo>
                    <a:lnTo>
                      <a:pt x="804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3"/>
              <p:cNvSpPr/>
              <p:nvPr/>
            </p:nvSpPr>
            <p:spPr>
              <a:xfrm>
                <a:off x="1449776" y="1893514"/>
                <a:ext cx="205865" cy="258800"/>
              </a:xfrm>
              <a:custGeom>
                <a:avLst/>
                <a:gdLst/>
                <a:ahLst/>
                <a:cxnLst/>
                <a:rect l="l" t="t" r="r" b="b"/>
                <a:pathLst>
                  <a:path w="8022" h="10352" extrusionOk="0">
                    <a:moveTo>
                      <a:pt x="0" y="1"/>
                    </a:moveTo>
                    <a:lnTo>
                      <a:pt x="0" y="10351"/>
                    </a:lnTo>
                    <a:lnTo>
                      <a:pt x="8022" y="10351"/>
                    </a:lnTo>
                    <a:lnTo>
                      <a:pt x="8022" y="408"/>
                    </a:lnTo>
                    <a:lnTo>
                      <a:pt x="487" y="40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3"/>
              <p:cNvSpPr/>
              <p:nvPr/>
            </p:nvSpPr>
            <p:spPr>
              <a:xfrm>
                <a:off x="1461950" y="1896613"/>
                <a:ext cx="199675" cy="7125"/>
              </a:xfrm>
              <a:custGeom>
                <a:avLst/>
                <a:gdLst/>
                <a:ahLst/>
                <a:cxnLst/>
                <a:rect l="l" t="t" r="r" b="b"/>
                <a:pathLst>
                  <a:path w="7987" h="285" extrusionOk="0">
                    <a:moveTo>
                      <a:pt x="0" y="1"/>
                    </a:moveTo>
                    <a:lnTo>
                      <a:pt x="0" y="284"/>
                    </a:lnTo>
                    <a:lnTo>
                      <a:pt x="7986" y="284"/>
                    </a:lnTo>
                    <a:lnTo>
                      <a:pt x="79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3"/>
              <p:cNvSpPr/>
              <p:nvPr/>
            </p:nvSpPr>
            <p:spPr>
              <a:xfrm>
                <a:off x="1449775" y="1885988"/>
                <a:ext cx="12200" cy="17750"/>
              </a:xfrm>
              <a:custGeom>
                <a:avLst/>
                <a:gdLst/>
                <a:ahLst/>
                <a:cxnLst/>
                <a:rect l="l" t="t" r="r" b="b"/>
                <a:pathLst>
                  <a:path w="488" h="710" extrusionOk="0">
                    <a:moveTo>
                      <a:pt x="0" y="1"/>
                    </a:moveTo>
                    <a:lnTo>
                      <a:pt x="0" y="302"/>
                    </a:lnTo>
                    <a:lnTo>
                      <a:pt x="487" y="709"/>
                    </a:lnTo>
                    <a:lnTo>
                      <a:pt x="487" y="42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3"/>
              <p:cNvSpPr/>
              <p:nvPr/>
            </p:nvSpPr>
            <p:spPr>
              <a:xfrm>
                <a:off x="1175750" y="1948188"/>
                <a:ext cx="266075" cy="21950"/>
              </a:xfrm>
              <a:custGeom>
                <a:avLst/>
                <a:gdLst/>
                <a:ahLst/>
                <a:cxnLst/>
                <a:rect l="l" t="t" r="r" b="b"/>
                <a:pathLst>
                  <a:path w="10643" h="878" extrusionOk="0">
                    <a:moveTo>
                      <a:pt x="1" y="1"/>
                    </a:moveTo>
                    <a:lnTo>
                      <a:pt x="1" y="877"/>
                    </a:lnTo>
                    <a:lnTo>
                      <a:pt x="10643" y="877"/>
                    </a:lnTo>
                    <a:lnTo>
                      <a:pt x="10643"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3"/>
              <p:cNvSpPr/>
              <p:nvPr/>
            </p:nvSpPr>
            <p:spPr>
              <a:xfrm>
                <a:off x="1442026" y="1948190"/>
                <a:ext cx="229315" cy="21946"/>
              </a:xfrm>
              <a:custGeom>
                <a:avLst/>
                <a:gdLst/>
                <a:ahLst/>
                <a:cxnLst/>
                <a:rect l="l" t="t" r="r" b="b"/>
                <a:pathLst>
                  <a:path w="9377" h="878" extrusionOk="0">
                    <a:moveTo>
                      <a:pt x="1" y="1"/>
                    </a:moveTo>
                    <a:lnTo>
                      <a:pt x="1" y="877"/>
                    </a:lnTo>
                    <a:lnTo>
                      <a:pt x="9377" y="877"/>
                    </a:lnTo>
                    <a:lnTo>
                      <a:pt x="9377"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3"/>
              <p:cNvSpPr/>
              <p:nvPr/>
            </p:nvSpPr>
            <p:spPr>
              <a:xfrm>
                <a:off x="1182382" y="1970110"/>
                <a:ext cx="259238" cy="6651"/>
              </a:xfrm>
              <a:custGeom>
                <a:avLst/>
                <a:gdLst/>
                <a:ahLst/>
                <a:cxnLst/>
                <a:rect l="l" t="t" r="r" b="b"/>
                <a:pathLst>
                  <a:path w="10430" h="266" extrusionOk="0">
                    <a:moveTo>
                      <a:pt x="0" y="0"/>
                    </a:moveTo>
                    <a:lnTo>
                      <a:pt x="0" y="266"/>
                    </a:lnTo>
                    <a:lnTo>
                      <a:pt x="10430" y="266"/>
                    </a:lnTo>
                    <a:lnTo>
                      <a:pt x="1043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3"/>
              <p:cNvSpPr/>
              <p:nvPr/>
            </p:nvSpPr>
            <p:spPr>
              <a:xfrm>
                <a:off x="1441576" y="1970335"/>
                <a:ext cx="214334" cy="6426"/>
              </a:xfrm>
              <a:custGeom>
                <a:avLst/>
                <a:gdLst/>
                <a:ahLst/>
                <a:cxnLst/>
                <a:rect l="l" t="t" r="r" b="b"/>
                <a:pathLst>
                  <a:path w="9191" h="257" extrusionOk="0">
                    <a:moveTo>
                      <a:pt x="1" y="0"/>
                    </a:moveTo>
                    <a:lnTo>
                      <a:pt x="1" y="257"/>
                    </a:lnTo>
                    <a:lnTo>
                      <a:pt x="9191" y="257"/>
                    </a:lnTo>
                    <a:lnTo>
                      <a:pt x="9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3"/>
              <p:cNvSpPr/>
              <p:nvPr/>
            </p:nvSpPr>
            <p:spPr>
              <a:xfrm>
                <a:off x="1518175" y="2118638"/>
                <a:ext cx="57125" cy="33675"/>
              </a:xfrm>
              <a:custGeom>
                <a:avLst/>
                <a:gdLst/>
                <a:ahLst/>
                <a:cxnLst/>
                <a:rect l="l" t="t" r="r" b="b"/>
                <a:pathLst>
                  <a:path w="2285" h="1347" extrusionOk="0">
                    <a:moveTo>
                      <a:pt x="0" y="0"/>
                    </a:moveTo>
                    <a:lnTo>
                      <a:pt x="0" y="1346"/>
                    </a:lnTo>
                    <a:lnTo>
                      <a:pt x="2285" y="1346"/>
                    </a:lnTo>
                    <a:lnTo>
                      <a:pt x="2285" y="868"/>
                    </a:lnTo>
                    <a:lnTo>
                      <a:pt x="1585" y="868"/>
                    </a:lnTo>
                    <a:lnTo>
                      <a:pt x="1585" y="461"/>
                    </a:lnTo>
                    <a:lnTo>
                      <a:pt x="841" y="461"/>
                    </a:lnTo>
                    <a:lnTo>
                      <a:pt x="8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3"/>
              <p:cNvSpPr/>
              <p:nvPr/>
            </p:nvSpPr>
            <p:spPr>
              <a:xfrm>
                <a:off x="1539200" y="2118638"/>
                <a:ext cx="51150" cy="11525"/>
              </a:xfrm>
              <a:custGeom>
                <a:avLst/>
                <a:gdLst/>
                <a:ahLst/>
                <a:cxnLst/>
                <a:rect l="l" t="t" r="r" b="b"/>
                <a:pathLst>
                  <a:path w="2046" h="461" extrusionOk="0">
                    <a:moveTo>
                      <a:pt x="0" y="0"/>
                    </a:moveTo>
                    <a:lnTo>
                      <a:pt x="0" y="461"/>
                    </a:lnTo>
                    <a:lnTo>
                      <a:pt x="2046" y="461"/>
                    </a:lnTo>
                    <a:lnTo>
                      <a:pt x="2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3"/>
              <p:cNvSpPr/>
              <p:nvPr/>
            </p:nvSpPr>
            <p:spPr>
              <a:xfrm>
                <a:off x="1539200" y="2127938"/>
                <a:ext cx="51150" cy="2225"/>
              </a:xfrm>
              <a:custGeom>
                <a:avLst/>
                <a:gdLst/>
                <a:ahLst/>
                <a:cxnLst/>
                <a:rect l="l" t="t" r="r" b="b"/>
                <a:pathLst>
                  <a:path w="2046" h="89" extrusionOk="0">
                    <a:moveTo>
                      <a:pt x="0" y="0"/>
                    </a:moveTo>
                    <a:lnTo>
                      <a:pt x="0" y="89"/>
                    </a:lnTo>
                    <a:lnTo>
                      <a:pt x="2046" y="89"/>
                    </a:lnTo>
                    <a:lnTo>
                      <a:pt x="2046"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3"/>
              <p:cNvSpPr/>
              <p:nvPr/>
            </p:nvSpPr>
            <p:spPr>
              <a:xfrm>
                <a:off x="1557575" y="2130138"/>
                <a:ext cx="51375" cy="10200"/>
              </a:xfrm>
              <a:custGeom>
                <a:avLst/>
                <a:gdLst/>
                <a:ahLst/>
                <a:cxnLst/>
                <a:rect l="l" t="t" r="r" b="b"/>
                <a:pathLst>
                  <a:path w="2055" h="408" extrusionOk="0">
                    <a:moveTo>
                      <a:pt x="0" y="1"/>
                    </a:moveTo>
                    <a:lnTo>
                      <a:pt x="0" y="408"/>
                    </a:lnTo>
                    <a:lnTo>
                      <a:pt x="2054" y="408"/>
                    </a:lnTo>
                    <a:lnTo>
                      <a:pt x="20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3"/>
              <p:cNvSpPr/>
              <p:nvPr/>
            </p:nvSpPr>
            <p:spPr>
              <a:xfrm>
                <a:off x="1575275" y="2140313"/>
                <a:ext cx="51150" cy="12000"/>
              </a:xfrm>
              <a:custGeom>
                <a:avLst/>
                <a:gdLst/>
                <a:ahLst/>
                <a:cxnLst/>
                <a:rect l="l" t="t" r="r" b="b"/>
                <a:pathLst>
                  <a:path w="2046" h="480" extrusionOk="0">
                    <a:moveTo>
                      <a:pt x="1" y="1"/>
                    </a:moveTo>
                    <a:lnTo>
                      <a:pt x="1" y="479"/>
                    </a:lnTo>
                    <a:lnTo>
                      <a:pt x="2046" y="479"/>
                    </a:lnTo>
                    <a:lnTo>
                      <a:pt x="2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3"/>
              <p:cNvSpPr/>
              <p:nvPr/>
            </p:nvSpPr>
            <p:spPr>
              <a:xfrm>
                <a:off x="1557575" y="2138113"/>
                <a:ext cx="51375" cy="2225"/>
              </a:xfrm>
              <a:custGeom>
                <a:avLst/>
                <a:gdLst/>
                <a:ahLst/>
                <a:cxnLst/>
                <a:rect l="l" t="t" r="r" b="b"/>
                <a:pathLst>
                  <a:path w="2055" h="89" extrusionOk="0">
                    <a:moveTo>
                      <a:pt x="0" y="0"/>
                    </a:moveTo>
                    <a:lnTo>
                      <a:pt x="0" y="89"/>
                    </a:lnTo>
                    <a:lnTo>
                      <a:pt x="2054" y="89"/>
                    </a:lnTo>
                    <a:lnTo>
                      <a:pt x="2054"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3"/>
              <p:cNvSpPr/>
              <p:nvPr/>
            </p:nvSpPr>
            <p:spPr>
              <a:xfrm>
                <a:off x="1575275" y="2150063"/>
                <a:ext cx="51150" cy="2250"/>
              </a:xfrm>
              <a:custGeom>
                <a:avLst/>
                <a:gdLst/>
                <a:ahLst/>
                <a:cxnLst/>
                <a:rect l="l" t="t" r="r" b="b"/>
                <a:pathLst>
                  <a:path w="2046" h="90" extrusionOk="0">
                    <a:moveTo>
                      <a:pt x="1" y="0"/>
                    </a:moveTo>
                    <a:lnTo>
                      <a:pt x="1" y="89"/>
                    </a:lnTo>
                    <a:lnTo>
                      <a:pt x="2046" y="89"/>
                    </a:lnTo>
                    <a:lnTo>
                      <a:pt x="2046"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3"/>
              <p:cNvSpPr/>
              <p:nvPr/>
            </p:nvSpPr>
            <p:spPr>
              <a:xfrm>
                <a:off x="1518175" y="2012613"/>
                <a:ext cx="72175" cy="106050"/>
              </a:xfrm>
              <a:custGeom>
                <a:avLst/>
                <a:gdLst/>
                <a:ahLst/>
                <a:cxnLst/>
                <a:rect l="l" t="t" r="r" b="b"/>
                <a:pathLst>
                  <a:path w="2887" h="4242" extrusionOk="0">
                    <a:moveTo>
                      <a:pt x="1443" y="0"/>
                    </a:moveTo>
                    <a:cubicBezTo>
                      <a:pt x="647" y="0"/>
                      <a:pt x="0" y="647"/>
                      <a:pt x="0" y="1443"/>
                    </a:cubicBezTo>
                    <a:lnTo>
                      <a:pt x="0" y="4241"/>
                    </a:lnTo>
                    <a:lnTo>
                      <a:pt x="2887" y="4241"/>
                    </a:lnTo>
                    <a:lnTo>
                      <a:pt x="2887" y="1443"/>
                    </a:lnTo>
                    <a:cubicBezTo>
                      <a:pt x="2887" y="647"/>
                      <a:pt x="2240"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3"/>
              <p:cNvSpPr/>
              <p:nvPr/>
            </p:nvSpPr>
            <p:spPr>
              <a:xfrm>
                <a:off x="1521925" y="2016363"/>
                <a:ext cx="64675" cy="102300"/>
              </a:xfrm>
              <a:custGeom>
                <a:avLst/>
                <a:gdLst/>
                <a:ahLst/>
                <a:cxnLst/>
                <a:rect l="l" t="t" r="r" b="b"/>
                <a:pathLst>
                  <a:path w="2587" h="4092" extrusionOk="0">
                    <a:moveTo>
                      <a:pt x="1293" y="1"/>
                    </a:moveTo>
                    <a:cubicBezTo>
                      <a:pt x="576" y="1"/>
                      <a:pt x="1" y="576"/>
                      <a:pt x="1" y="1293"/>
                    </a:cubicBezTo>
                    <a:lnTo>
                      <a:pt x="1" y="4091"/>
                    </a:lnTo>
                    <a:lnTo>
                      <a:pt x="2586" y="4091"/>
                    </a:lnTo>
                    <a:lnTo>
                      <a:pt x="2586" y="1293"/>
                    </a:lnTo>
                    <a:cubicBezTo>
                      <a:pt x="2586" y="576"/>
                      <a:pt x="2002" y="1"/>
                      <a:pt x="12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3"/>
              <p:cNvSpPr/>
              <p:nvPr/>
            </p:nvSpPr>
            <p:spPr>
              <a:xfrm>
                <a:off x="1548500" y="2016363"/>
                <a:ext cx="38100" cy="102300"/>
              </a:xfrm>
              <a:custGeom>
                <a:avLst/>
                <a:gdLst/>
                <a:ahLst/>
                <a:cxnLst/>
                <a:rect l="l" t="t" r="r" b="b"/>
                <a:pathLst>
                  <a:path w="1524" h="4092" extrusionOk="0">
                    <a:moveTo>
                      <a:pt x="230" y="1"/>
                    </a:moveTo>
                    <a:cubicBezTo>
                      <a:pt x="151" y="1"/>
                      <a:pt x="80" y="1"/>
                      <a:pt x="0" y="19"/>
                    </a:cubicBezTo>
                    <a:cubicBezTo>
                      <a:pt x="611" y="125"/>
                      <a:pt x="1072" y="656"/>
                      <a:pt x="1072" y="1293"/>
                    </a:cubicBezTo>
                    <a:lnTo>
                      <a:pt x="1072" y="4091"/>
                    </a:lnTo>
                    <a:lnTo>
                      <a:pt x="1523" y="4091"/>
                    </a:lnTo>
                    <a:lnTo>
                      <a:pt x="1523" y="1293"/>
                    </a:lnTo>
                    <a:cubicBezTo>
                      <a:pt x="1523" y="576"/>
                      <a:pt x="93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3"/>
              <p:cNvSpPr/>
              <p:nvPr/>
            </p:nvSpPr>
            <p:spPr>
              <a:xfrm>
                <a:off x="1521925" y="2030088"/>
                <a:ext cx="46950" cy="88575"/>
              </a:xfrm>
              <a:custGeom>
                <a:avLst/>
                <a:gdLst/>
                <a:ahLst/>
                <a:cxnLst/>
                <a:rect l="l" t="t" r="r" b="b"/>
                <a:pathLst>
                  <a:path w="1878" h="3543" extrusionOk="0">
                    <a:moveTo>
                      <a:pt x="851" y="1"/>
                    </a:moveTo>
                    <a:cubicBezTo>
                      <a:pt x="523" y="1"/>
                      <a:pt x="240" y="151"/>
                      <a:pt x="54" y="381"/>
                    </a:cubicBezTo>
                    <a:cubicBezTo>
                      <a:pt x="18" y="497"/>
                      <a:pt x="1" y="621"/>
                      <a:pt x="1" y="744"/>
                    </a:cubicBezTo>
                    <a:lnTo>
                      <a:pt x="1" y="3542"/>
                    </a:lnTo>
                    <a:lnTo>
                      <a:pt x="1878" y="3542"/>
                    </a:lnTo>
                    <a:lnTo>
                      <a:pt x="1878" y="1037"/>
                    </a:lnTo>
                    <a:cubicBezTo>
                      <a:pt x="1878" y="461"/>
                      <a:pt x="1417" y="10"/>
                      <a:pt x="851" y="10"/>
                    </a:cubicBezTo>
                    <a:lnTo>
                      <a:pt x="851" y="1"/>
                    </a:lnTo>
                    <a:close/>
                  </a:path>
                </a:pathLst>
              </a:custGeom>
              <a:solidFill>
                <a:srgbClr val="FF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3"/>
              <p:cNvSpPr/>
              <p:nvPr/>
            </p:nvSpPr>
            <p:spPr>
              <a:xfrm>
                <a:off x="1521925" y="2034513"/>
                <a:ext cx="42525" cy="84150"/>
              </a:xfrm>
              <a:custGeom>
                <a:avLst/>
                <a:gdLst/>
                <a:ahLst/>
                <a:cxnLst/>
                <a:rect l="l" t="t" r="r" b="b"/>
                <a:pathLst>
                  <a:path w="1701" h="3366" extrusionOk="0">
                    <a:moveTo>
                      <a:pt x="851" y="1"/>
                    </a:moveTo>
                    <a:cubicBezTo>
                      <a:pt x="408" y="1"/>
                      <a:pt x="54" y="328"/>
                      <a:pt x="1" y="753"/>
                    </a:cubicBezTo>
                    <a:lnTo>
                      <a:pt x="1" y="3365"/>
                    </a:lnTo>
                    <a:lnTo>
                      <a:pt x="1701" y="3365"/>
                    </a:lnTo>
                    <a:lnTo>
                      <a:pt x="1701" y="851"/>
                    </a:lnTo>
                    <a:cubicBezTo>
                      <a:pt x="1701" y="382"/>
                      <a:pt x="1320"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3"/>
              <p:cNvSpPr/>
              <p:nvPr/>
            </p:nvSpPr>
            <p:spPr>
              <a:xfrm>
                <a:off x="1449775" y="1893513"/>
                <a:ext cx="205875" cy="40325"/>
              </a:xfrm>
              <a:custGeom>
                <a:avLst/>
                <a:gdLst/>
                <a:ahLst/>
                <a:cxnLst/>
                <a:rect l="l" t="t" r="r" b="b"/>
                <a:pathLst>
                  <a:path w="8235" h="1613" extrusionOk="0">
                    <a:moveTo>
                      <a:pt x="0" y="1"/>
                    </a:moveTo>
                    <a:lnTo>
                      <a:pt x="0" y="1205"/>
                    </a:lnTo>
                    <a:lnTo>
                      <a:pt x="487" y="1612"/>
                    </a:lnTo>
                    <a:lnTo>
                      <a:pt x="8234" y="1612"/>
                    </a:lnTo>
                    <a:lnTo>
                      <a:pt x="8234" y="408"/>
                    </a:lnTo>
                    <a:lnTo>
                      <a:pt x="487" y="40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3"/>
              <p:cNvSpPr/>
              <p:nvPr/>
            </p:nvSpPr>
            <p:spPr>
              <a:xfrm>
                <a:off x="1265890" y="1843788"/>
                <a:ext cx="78825" cy="71675"/>
              </a:xfrm>
              <a:custGeom>
                <a:avLst/>
                <a:gdLst/>
                <a:ahLst/>
                <a:cxnLst/>
                <a:rect l="l" t="t" r="r" b="b"/>
                <a:pathLst>
                  <a:path w="3153" h="2867" extrusionOk="0">
                    <a:moveTo>
                      <a:pt x="1584" y="0"/>
                    </a:moveTo>
                    <a:cubicBezTo>
                      <a:pt x="1473" y="0"/>
                      <a:pt x="1361" y="13"/>
                      <a:pt x="1249" y="40"/>
                    </a:cubicBezTo>
                    <a:cubicBezTo>
                      <a:pt x="478" y="217"/>
                      <a:pt x="0" y="988"/>
                      <a:pt x="186" y="1758"/>
                    </a:cubicBezTo>
                    <a:cubicBezTo>
                      <a:pt x="338" y="2420"/>
                      <a:pt x="929" y="2866"/>
                      <a:pt x="1580" y="2866"/>
                    </a:cubicBezTo>
                    <a:cubicBezTo>
                      <a:pt x="1687" y="2866"/>
                      <a:pt x="1795" y="2854"/>
                      <a:pt x="1904" y="2829"/>
                    </a:cubicBezTo>
                    <a:cubicBezTo>
                      <a:pt x="2674" y="2643"/>
                      <a:pt x="3152" y="1873"/>
                      <a:pt x="2975" y="1103"/>
                    </a:cubicBezTo>
                    <a:cubicBezTo>
                      <a:pt x="2816" y="445"/>
                      <a:pt x="2231" y="0"/>
                      <a:pt x="15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3"/>
              <p:cNvSpPr/>
              <p:nvPr/>
            </p:nvSpPr>
            <p:spPr>
              <a:xfrm>
                <a:off x="1261625" y="1843613"/>
                <a:ext cx="78825" cy="71675"/>
              </a:xfrm>
              <a:custGeom>
                <a:avLst/>
                <a:gdLst/>
                <a:ahLst/>
                <a:cxnLst/>
                <a:rect l="l" t="t" r="r" b="b"/>
                <a:pathLst>
                  <a:path w="3153" h="2867" extrusionOk="0">
                    <a:moveTo>
                      <a:pt x="1585" y="0"/>
                    </a:moveTo>
                    <a:cubicBezTo>
                      <a:pt x="1474" y="0"/>
                      <a:pt x="1362" y="13"/>
                      <a:pt x="1249" y="40"/>
                    </a:cubicBezTo>
                    <a:cubicBezTo>
                      <a:pt x="479" y="217"/>
                      <a:pt x="1" y="988"/>
                      <a:pt x="187" y="1758"/>
                    </a:cubicBezTo>
                    <a:cubicBezTo>
                      <a:pt x="339" y="2420"/>
                      <a:pt x="929" y="2866"/>
                      <a:pt x="1581" y="2866"/>
                    </a:cubicBezTo>
                    <a:cubicBezTo>
                      <a:pt x="1688" y="2866"/>
                      <a:pt x="1796" y="2854"/>
                      <a:pt x="1904" y="2829"/>
                    </a:cubicBezTo>
                    <a:cubicBezTo>
                      <a:pt x="2675" y="2643"/>
                      <a:pt x="3153" y="1873"/>
                      <a:pt x="2976" y="1103"/>
                    </a:cubicBezTo>
                    <a:cubicBezTo>
                      <a:pt x="2824" y="445"/>
                      <a:pt x="2234" y="0"/>
                      <a:pt x="1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3"/>
              <p:cNvSpPr/>
              <p:nvPr/>
            </p:nvSpPr>
            <p:spPr>
              <a:xfrm>
                <a:off x="1266950" y="1848263"/>
                <a:ext cx="68425" cy="62300"/>
              </a:xfrm>
              <a:custGeom>
                <a:avLst/>
                <a:gdLst/>
                <a:ahLst/>
                <a:cxnLst/>
                <a:rect l="l" t="t" r="r" b="b"/>
                <a:pathLst>
                  <a:path w="2737" h="2492" extrusionOk="0">
                    <a:moveTo>
                      <a:pt x="1361" y="0"/>
                    </a:moveTo>
                    <a:cubicBezTo>
                      <a:pt x="1269" y="0"/>
                      <a:pt x="1175" y="10"/>
                      <a:pt x="1080" y="31"/>
                    </a:cubicBezTo>
                    <a:cubicBezTo>
                      <a:pt x="416" y="191"/>
                      <a:pt x="0" y="864"/>
                      <a:pt x="151" y="1528"/>
                    </a:cubicBezTo>
                    <a:cubicBezTo>
                      <a:pt x="287" y="2104"/>
                      <a:pt x="800" y="2491"/>
                      <a:pt x="1361" y="2491"/>
                    </a:cubicBezTo>
                    <a:cubicBezTo>
                      <a:pt x="1455" y="2491"/>
                      <a:pt x="1551" y="2480"/>
                      <a:pt x="1647" y="2457"/>
                    </a:cubicBezTo>
                    <a:cubicBezTo>
                      <a:pt x="2320" y="2298"/>
                      <a:pt x="2736" y="1634"/>
                      <a:pt x="2577" y="961"/>
                    </a:cubicBezTo>
                    <a:cubicBezTo>
                      <a:pt x="2440" y="382"/>
                      <a:pt x="1929" y="0"/>
                      <a:pt x="1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3"/>
              <p:cNvSpPr/>
              <p:nvPr/>
            </p:nvSpPr>
            <p:spPr>
              <a:xfrm>
                <a:off x="1270050" y="1848363"/>
                <a:ext cx="35000" cy="62225"/>
              </a:xfrm>
              <a:custGeom>
                <a:avLst/>
                <a:gdLst/>
                <a:ahLst/>
                <a:cxnLst/>
                <a:rect l="l" t="t" r="r" b="b"/>
                <a:pathLst>
                  <a:path w="1400" h="2489" extrusionOk="0">
                    <a:moveTo>
                      <a:pt x="1240" y="1"/>
                    </a:moveTo>
                    <a:cubicBezTo>
                      <a:pt x="558" y="1"/>
                      <a:pt x="0" y="559"/>
                      <a:pt x="0" y="1249"/>
                    </a:cubicBezTo>
                    <a:cubicBezTo>
                      <a:pt x="0" y="1931"/>
                      <a:pt x="558" y="2489"/>
                      <a:pt x="1240" y="2489"/>
                    </a:cubicBezTo>
                    <a:cubicBezTo>
                      <a:pt x="1293" y="2489"/>
                      <a:pt x="1346" y="2489"/>
                      <a:pt x="1399" y="2480"/>
                    </a:cubicBezTo>
                    <a:cubicBezTo>
                      <a:pt x="788" y="2400"/>
                      <a:pt x="310" y="1878"/>
                      <a:pt x="310" y="1249"/>
                    </a:cubicBezTo>
                    <a:cubicBezTo>
                      <a:pt x="310" y="612"/>
                      <a:pt x="788" y="89"/>
                      <a:pt x="1399" y="10"/>
                    </a:cubicBezTo>
                    <a:cubicBezTo>
                      <a:pt x="1346" y="10"/>
                      <a:pt x="1293" y="1"/>
                      <a:pt x="1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3"/>
              <p:cNvSpPr/>
              <p:nvPr/>
            </p:nvSpPr>
            <p:spPr>
              <a:xfrm>
                <a:off x="14588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3"/>
              <p:cNvSpPr/>
              <p:nvPr/>
            </p:nvSpPr>
            <p:spPr>
              <a:xfrm>
                <a:off x="14619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3"/>
              <p:cNvSpPr/>
              <p:nvPr/>
            </p:nvSpPr>
            <p:spPr>
              <a:xfrm>
                <a:off x="1503550" y="2001763"/>
                <a:ext cx="3125" cy="82150"/>
              </a:xfrm>
              <a:custGeom>
                <a:avLst/>
                <a:gdLst/>
                <a:ahLst/>
                <a:cxnLst/>
                <a:rect l="l" t="t" r="r" b="b"/>
                <a:pathLst>
                  <a:path w="125" h="3286" extrusionOk="0">
                    <a:moveTo>
                      <a:pt x="1" y="0"/>
                    </a:moveTo>
                    <a:lnTo>
                      <a:pt x="1" y="3285"/>
                    </a:lnTo>
                    <a:lnTo>
                      <a:pt x="125" y="3285"/>
                    </a:lnTo>
                    <a:lnTo>
                      <a:pt x="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3"/>
              <p:cNvSpPr/>
              <p:nvPr/>
            </p:nvSpPr>
            <p:spPr>
              <a:xfrm>
                <a:off x="1461950" y="2001763"/>
                <a:ext cx="44725" cy="3575"/>
              </a:xfrm>
              <a:custGeom>
                <a:avLst/>
                <a:gdLst/>
                <a:ahLst/>
                <a:cxnLst/>
                <a:rect l="l" t="t" r="r" b="b"/>
                <a:pathLst>
                  <a:path w="1789" h="143" extrusionOk="0">
                    <a:moveTo>
                      <a:pt x="0" y="0"/>
                    </a:moveTo>
                    <a:lnTo>
                      <a:pt x="0" y="142"/>
                    </a:lnTo>
                    <a:lnTo>
                      <a:pt x="1789" y="142"/>
                    </a:lnTo>
                    <a:lnTo>
                      <a:pt x="17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3"/>
              <p:cNvSpPr/>
              <p:nvPr/>
            </p:nvSpPr>
            <p:spPr>
              <a:xfrm>
                <a:off x="1461950" y="2080338"/>
                <a:ext cx="44725" cy="3575"/>
              </a:xfrm>
              <a:custGeom>
                <a:avLst/>
                <a:gdLst/>
                <a:ahLst/>
                <a:cxnLst/>
                <a:rect l="l" t="t" r="r" b="b"/>
                <a:pathLst>
                  <a:path w="1789" h="143" extrusionOk="0">
                    <a:moveTo>
                      <a:pt x="0" y="1"/>
                    </a:moveTo>
                    <a:lnTo>
                      <a:pt x="0" y="142"/>
                    </a:lnTo>
                    <a:lnTo>
                      <a:pt x="1789" y="142"/>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3"/>
              <p:cNvSpPr/>
              <p:nvPr/>
            </p:nvSpPr>
            <p:spPr>
              <a:xfrm>
                <a:off x="1465275" y="2005313"/>
                <a:ext cx="38300" cy="75050"/>
              </a:xfrm>
              <a:custGeom>
                <a:avLst/>
                <a:gdLst/>
                <a:ahLst/>
                <a:cxnLst/>
                <a:rect l="l" t="t" r="r" b="b"/>
                <a:pathLst>
                  <a:path w="1532" h="3002" extrusionOk="0">
                    <a:moveTo>
                      <a:pt x="0" y="0"/>
                    </a:moveTo>
                    <a:lnTo>
                      <a:pt x="0" y="3002"/>
                    </a:lnTo>
                    <a:lnTo>
                      <a:pt x="1532" y="3002"/>
                    </a:lnTo>
                    <a:lnTo>
                      <a:pt x="15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3"/>
              <p:cNvSpPr/>
              <p:nvPr/>
            </p:nvSpPr>
            <p:spPr>
              <a:xfrm>
                <a:off x="1500450" y="2005313"/>
                <a:ext cx="3125" cy="75050"/>
              </a:xfrm>
              <a:custGeom>
                <a:avLst/>
                <a:gdLst/>
                <a:ahLst/>
                <a:cxnLst/>
                <a:rect l="l" t="t" r="r" b="b"/>
                <a:pathLst>
                  <a:path w="125" h="3002" extrusionOk="0">
                    <a:moveTo>
                      <a:pt x="1" y="0"/>
                    </a:moveTo>
                    <a:lnTo>
                      <a:pt x="1" y="3002"/>
                    </a:lnTo>
                    <a:lnTo>
                      <a:pt x="125" y="3002"/>
                    </a:lnTo>
                    <a:lnTo>
                      <a:pt x="1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3"/>
              <p:cNvSpPr/>
              <p:nvPr/>
            </p:nvSpPr>
            <p:spPr>
              <a:xfrm>
                <a:off x="15967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3"/>
              <p:cNvSpPr/>
              <p:nvPr/>
            </p:nvSpPr>
            <p:spPr>
              <a:xfrm>
                <a:off x="15998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3"/>
              <p:cNvSpPr/>
              <p:nvPr/>
            </p:nvSpPr>
            <p:spPr>
              <a:xfrm>
                <a:off x="1599850" y="2001763"/>
                <a:ext cx="44725" cy="3575"/>
              </a:xfrm>
              <a:custGeom>
                <a:avLst/>
                <a:gdLst/>
                <a:ahLst/>
                <a:cxnLst/>
                <a:rect l="l" t="t" r="r" b="b"/>
                <a:pathLst>
                  <a:path w="1789" h="143" extrusionOk="0">
                    <a:moveTo>
                      <a:pt x="0" y="0"/>
                    </a:moveTo>
                    <a:lnTo>
                      <a:pt x="0" y="142"/>
                    </a:lnTo>
                    <a:lnTo>
                      <a:pt x="1789" y="142"/>
                    </a:lnTo>
                    <a:lnTo>
                      <a:pt x="17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3"/>
              <p:cNvSpPr/>
              <p:nvPr/>
            </p:nvSpPr>
            <p:spPr>
              <a:xfrm>
                <a:off x="1599850" y="2080338"/>
                <a:ext cx="44725" cy="3575"/>
              </a:xfrm>
              <a:custGeom>
                <a:avLst/>
                <a:gdLst/>
                <a:ahLst/>
                <a:cxnLst/>
                <a:rect l="l" t="t" r="r" b="b"/>
                <a:pathLst>
                  <a:path w="1789" h="143" extrusionOk="0">
                    <a:moveTo>
                      <a:pt x="0" y="1"/>
                    </a:moveTo>
                    <a:lnTo>
                      <a:pt x="0" y="142"/>
                    </a:lnTo>
                    <a:lnTo>
                      <a:pt x="1789" y="142"/>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3"/>
              <p:cNvSpPr/>
              <p:nvPr/>
            </p:nvSpPr>
            <p:spPr>
              <a:xfrm>
                <a:off x="1602950" y="2005313"/>
                <a:ext cx="38525" cy="75050"/>
              </a:xfrm>
              <a:custGeom>
                <a:avLst/>
                <a:gdLst/>
                <a:ahLst/>
                <a:cxnLst/>
                <a:rect l="l" t="t" r="r" b="b"/>
                <a:pathLst>
                  <a:path w="1541" h="3002" extrusionOk="0">
                    <a:moveTo>
                      <a:pt x="0" y="0"/>
                    </a:moveTo>
                    <a:lnTo>
                      <a:pt x="0" y="3002"/>
                    </a:lnTo>
                    <a:lnTo>
                      <a:pt x="1541" y="3002"/>
                    </a:lnTo>
                    <a:lnTo>
                      <a:pt x="15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3"/>
              <p:cNvSpPr/>
              <p:nvPr/>
            </p:nvSpPr>
            <p:spPr>
              <a:xfrm>
                <a:off x="1247025" y="2003538"/>
                <a:ext cx="81925" cy="148775"/>
              </a:xfrm>
              <a:custGeom>
                <a:avLst/>
                <a:gdLst/>
                <a:ahLst/>
                <a:cxnLst/>
                <a:rect l="l" t="t" r="r" b="b"/>
                <a:pathLst>
                  <a:path w="3277" h="5951" extrusionOk="0">
                    <a:moveTo>
                      <a:pt x="1506" y="0"/>
                    </a:moveTo>
                    <a:lnTo>
                      <a:pt x="0" y="1550"/>
                    </a:lnTo>
                    <a:lnTo>
                      <a:pt x="0" y="5950"/>
                    </a:lnTo>
                    <a:lnTo>
                      <a:pt x="3276" y="5950"/>
                    </a:lnTo>
                    <a:lnTo>
                      <a:pt x="3276" y="1550"/>
                    </a:lnTo>
                    <a:lnTo>
                      <a:pt x="15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3"/>
              <p:cNvSpPr/>
              <p:nvPr/>
            </p:nvSpPr>
            <p:spPr>
              <a:xfrm>
                <a:off x="1284650" y="2003538"/>
                <a:ext cx="81475" cy="38750"/>
              </a:xfrm>
              <a:custGeom>
                <a:avLst/>
                <a:gdLst/>
                <a:ahLst/>
                <a:cxnLst/>
                <a:rect l="l" t="t" r="r" b="b"/>
                <a:pathLst>
                  <a:path w="3259" h="1550" extrusionOk="0">
                    <a:moveTo>
                      <a:pt x="1" y="0"/>
                    </a:moveTo>
                    <a:lnTo>
                      <a:pt x="1771" y="1550"/>
                    </a:lnTo>
                    <a:lnTo>
                      <a:pt x="3259" y="1550"/>
                    </a:lnTo>
                    <a:lnTo>
                      <a:pt x="1479" y="0"/>
                    </a:lnTo>
                    <a:close/>
                  </a:path>
                </a:pathLst>
              </a:custGeom>
              <a:solidFill>
                <a:srgbClr val="CEB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3"/>
              <p:cNvSpPr/>
              <p:nvPr/>
            </p:nvSpPr>
            <p:spPr>
              <a:xfrm>
                <a:off x="1328925" y="2042263"/>
                <a:ext cx="37200" cy="110050"/>
              </a:xfrm>
              <a:custGeom>
                <a:avLst/>
                <a:gdLst/>
                <a:ahLst/>
                <a:cxnLst/>
                <a:rect l="l" t="t" r="r" b="b"/>
                <a:pathLst>
                  <a:path w="1488" h="4402" extrusionOk="0">
                    <a:moveTo>
                      <a:pt x="0" y="1"/>
                    </a:moveTo>
                    <a:lnTo>
                      <a:pt x="0" y="4401"/>
                    </a:lnTo>
                    <a:lnTo>
                      <a:pt x="1488" y="4401"/>
                    </a:lnTo>
                    <a:lnTo>
                      <a:pt x="14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3"/>
              <p:cNvSpPr/>
              <p:nvPr/>
            </p:nvSpPr>
            <p:spPr>
              <a:xfrm>
                <a:off x="1283327" y="2003776"/>
                <a:ext cx="84125" cy="40100"/>
              </a:xfrm>
              <a:custGeom>
                <a:avLst/>
                <a:gdLst/>
                <a:ahLst/>
                <a:cxnLst/>
                <a:rect l="l" t="t" r="r" b="b"/>
                <a:pathLst>
                  <a:path w="3365" h="1604" extrusionOk="0">
                    <a:moveTo>
                      <a:pt x="0" y="1"/>
                    </a:moveTo>
                    <a:lnTo>
                      <a:pt x="1833" y="1603"/>
                    </a:lnTo>
                    <a:lnTo>
                      <a:pt x="3365" y="1603"/>
                    </a:lnTo>
                    <a:lnTo>
                      <a:pt x="15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3"/>
              <p:cNvSpPr/>
              <p:nvPr/>
            </p:nvSpPr>
            <p:spPr>
              <a:xfrm>
                <a:off x="1283325" y="2002863"/>
                <a:ext cx="45850" cy="42975"/>
              </a:xfrm>
              <a:custGeom>
                <a:avLst/>
                <a:gdLst/>
                <a:ahLst/>
                <a:cxnLst/>
                <a:rect l="l" t="t" r="r" b="b"/>
                <a:pathLst>
                  <a:path w="1834" h="1719" extrusionOk="0">
                    <a:moveTo>
                      <a:pt x="0" y="1"/>
                    </a:moveTo>
                    <a:lnTo>
                      <a:pt x="0" y="107"/>
                    </a:lnTo>
                    <a:lnTo>
                      <a:pt x="1824" y="1718"/>
                    </a:lnTo>
                    <a:lnTo>
                      <a:pt x="1833" y="160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3"/>
              <p:cNvSpPr/>
              <p:nvPr/>
            </p:nvSpPr>
            <p:spPr>
              <a:xfrm>
                <a:off x="1328925" y="2042938"/>
                <a:ext cx="38525" cy="2900"/>
              </a:xfrm>
              <a:custGeom>
                <a:avLst/>
                <a:gdLst/>
                <a:ahLst/>
                <a:cxnLst/>
                <a:rect l="l" t="t" r="r" b="b"/>
                <a:pathLst>
                  <a:path w="1541" h="116" extrusionOk="0">
                    <a:moveTo>
                      <a:pt x="0" y="0"/>
                    </a:moveTo>
                    <a:lnTo>
                      <a:pt x="0" y="115"/>
                    </a:lnTo>
                    <a:lnTo>
                      <a:pt x="1541" y="115"/>
                    </a:lnTo>
                    <a:lnTo>
                      <a:pt x="15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3"/>
              <p:cNvSpPr/>
              <p:nvPr/>
            </p:nvSpPr>
            <p:spPr>
              <a:xfrm>
                <a:off x="1245925" y="2002863"/>
                <a:ext cx="37425" cy="40975"/>
              </a:xfrm>
              <a:custGeom>
                <a:avLst/>
                <a:gdLst/>
                <a:ahLst/>
                <a:cxnLst/>
                <a:rect l="l" t="t" r="r" b="b"/>
                <a:pathLst>
                  <a:path w="1497" h="1639" extrusionOk="0">
                    <a:moveTo>
                      <a:pt x="1496" y="1"/>
                    </a:moveTo>
                    <a:lnTo>
                      <a:pt x="0" y="1497"/>
                    </a:lnTo>
                    <a:lnTo>
                      <a:pt x="0" y="1639"/>
                    </a:lnTo>
                    <a:lnTo>
                      <a:pt x="1496" y="107"/>
                    </a:lnTo>
                    <a:lnTo>
                      <a:pt x="14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3"/>
              <p:cNvSpPr/>
              <p:nvPr/>
            </p:nvSpPr>
            <p:spPr>
              <a:xfrm>
                <a:off x="1272250" y="2124838"/>
                <a:ext cx="46525" cy="27475"/>
              </a:xfrm>
              <a:custGeom>
                <a:avLst/>
                <a:gdLst/>
                <a:ahLst/>
                <a:cxnLst/>
                <a:rect l="l" t="t" r="r" b="b"/>
                <a:pathLst>
                  <a:path w="1861" h="1099" extrusionOk="0">
                    <a:moveTo>
                      <a:pt x="1169" y="0"/>
                    </a:moveTo>
                    <a:lnTo>
                      <a:pt x="1169" y="381"/>
                    </a:lnTo>
                    <a:lnTo>
                      <a:pt x="567" y="381"/>
                    </a:lnTo>
                    <a:lnTo>
                      <a:pt x="567" y="708"/>
                    </a:lnTo>
                    <a:lnTo>
                      <a:pt x="1" y="708"/>
                    </a:lnTo>
                    <a:lnTo>
                      <a:pt x="1" y="1098"/>
                    </a:lnTo>
                    <a:lnTo>
                      <a:pt x="1860" y="1098"/>
                    </a:lnTo>
                    <a:lnTo>
                      <a:pt x="18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3"/>
              <p:cNvSpPr/>
              <p:nvPr/>
            </p:nvSpPr>
            <p:spPr>
              <a:xfrm>
                <a:off x="1259850" y="2124838"/>
                <a:ext cx="41650" cy="9300"/>
              </a:xfrm>
              <a:custGeom>
                <a:avLst/>
                <a:gdLst/>
                <a:ahLst/>
                <a:cxnLst/>
                <a:rect l="l" t="t" r="r" b="b"/>
                <a:pathLst>
                  <a:path w="1666" h="372" extrusionOk="0">
                    <a:moveTo>
                      <a:pt x="1" y="0"/>
                    </a:moveTo>
                    <a:lnTo>
                      <a:pt x="1" y="372"/>
                    </a:lnTo>
                    <a:lnTo>
                      <a:pt x="1665" y="372"/>
                    </a:lnTo>
                    <a:lnTo>
                      <a:pt x="16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3"/>
              <p:cNvSpPr/>
              <p:nvPr/>
            </p:nvSpPr>
            <p:spPr>
              <a:xfrm>
                <a:off x="1259850" y="2132668"/>
                <a:ext cx="41650" cy="1775"/>
              </a:xfrm>
              <a:custGeom>
                <a:avLst/>
                <a:gdLst/>
                <a:ahLst/>
                <a:cxnLst/>
                <a:rect l="l" t="t" r="r" b="b"/>
                <a:pathLst>
                  <a:path w="1666" h="71" extrusionOk="0">
                    <a:moveTo>
                      <a:pt x="1" y="0"/>
                    </a:moveTo>
                    <a:lnTo>
                      <a:pt x="1" y="71"/>
                    </a:lnTo>
                    <a:lnTo>
                      <a:pt x="1665" y="71"/>
                    </a:lnTo>
                    <a:lnTo>
                      <a:pt x="1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3"/>
              <p:cNvSpPr/>
              <p:nvPr/>
            </p:nvSpPr>
            <p:spPr>
              <a:xfrm>
                <a:off x="1244800" y="2134113"/>
                <a:ext cx="41650" cy="8450"/>
              </a:xfrm>
              <a:custGeom>
                <a:avLst/>
                <a:gdLst/>
                <a:ahLst/>
                <a:cxnLst/>
                <a:rect l="l" t="t" r="r" b="b"/>
                <a:pathLst>
                  <a:path w="1666" h="338" extrusionOk="0">
                    <a:moveTo>
                      <a:pt x="1" y="1"/>
                    </a:moveTo>
                    <a:lnTo>
                      <a:pt x="1" y="337"/>
                    </a:lnTo>
                    <a:lnTo>
                      <a:pt x="1665" y="337"/>
                    </a:lnTo>
                    <a:lnTo>
                      <a:pt x="16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3"/>
              <p:cNvSpPr/>
              <p:nvPr/>
            </p:nvSpPr>
            <p:spPr>
              <a:xfrm>
                <a:off x="1230651" y="2142600"/>
                <a:ext cx="41625" cy="9711"/>
              </a:xfrm>
              <a:custGeom>
                <a:avLst/>
                <a:gdLst/>
                <a:ahLst/>
                <a:cxnLst/>
                <a:rect l="l" t="t" r="r" b="b"/>
                <a:pathLst>
                  <a:path w="1665" h="391" extrusionOk="0">
                    <a:moveTo>
                      <a:pt x="0" y="0"/>
                    </a:moveTo>
                    <a:lnTo>
                      <a:pt x="0" y="390"/>
                    </a:lnTo>
                    <a:lnTo>
                      <a:pt x="1665" y="390"/>
                    </a:lnTo>
                    <a:lnTo>
                      <a:pt x="16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3"/>
              <p:cNvSpPr/>
              <p:nvPr/>
            </p:nvSpPr>
            <p:spPr>
              <a:xfrm>
                <a:off x="1244800" y="2140911"/>
                <a:ext cx="41650" cy="1800"/>
              </a:xfrm>
              <a:custGeom>
                <a:avLst/>
                <a:gdLst/>
                <a:ahLst/>
                <a:cxnLst/>
                <a:rect l="l" t="t" r="r" b="b"/>
                <a:pathLst>
                  <a:path w="1666" h="72" extrusionOk="0">
                    <a:moveTo>
                      <a:pt x="1" y="1"/>
                    </a:moveTo>
                    <a:lnTo>
                      <a:pt x="1" y="71"/>
                    </a:lnTo>
                    <a:lnTo>
                      <a:pt x="1665" y="71"/>
                    </a:lnTo>
                    <a:lnTo>
                      <a:pt x="16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3"/>
              <p:cNvSpPr/>
              <p:nvPr/>
            </p:nvSpPr>
            <p:spPr>
              <a:xfrm>
                <a:off x="1230650" y="2150288"/>
                <a:ext cx="41625" cy="2025"/>
              </a:xfrm>
              <a:custGeom>
                <a:avLst/>
                <a:gdLst/>
                <a:ahLst/>
                <a:cxnLst/>
                <a:rect l="l" t="t" r="r" b="b"/>
                <a:pathLst>
                  <a:path w="1665" h="81" extrusionOk="0">
                    <a:moveTo>
                      <a:pt x="0" y="0"/>
                    </a:moveTo>
                    <a:lnTo>
                      <a:pt x="0" y="80"/>
                    </a:lnTo>
                    <a:lnTo>
                      <a:pt x="1665" y="80"/>
                    </a:lnTo>
                    <a:lnTo>
                      <a:pt x="1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3"/>
              <p:cNvSpPr/>
              <p:nvPr/>
            </p:nvSpPr>
            <p:spPr>
              <a:xfrm>
                <a:off x="1259850" y="2038513"/>
                <a:ext cx="58925" cy="86350"/>
              </a:xfrm>
              <a:custGeom>
                <a:avLst/>
                <a:gdLst/>
                <a:ahLst/>
                <a:cxnLst/>
                <a:rect l="l" t="t" r="r" b="b"/>
                <a:pathLst>
                  <a:path w="2357" h="3454" extrusionOk="0">
                    <a:moveTo>
                      <a:pt x="1179" y="0"/>
                    </a:moveTo>
                    <a:cubicBezTo>
                      <a:pt x="532" y="0"/>
                      <a:pt x="1" y="523"/>
                      <a:pt x="1" y="1178"/>
                    </a:cubicBezTo>
                    <a:lnTo>
                      <a:pt x="1" y="3453"/>
                    </a:lnTo>
                    <a:lnTo>
                      <a:pt x="2356" y="3453"/>
                    </a:lnTo>
                    <a:lnTo>
                      <a:pt x="2356" y="1178"/>
                    </a:lnTo>
                    <a:cubicBezTo>
                      <a:pt x="2356" y="523"/>
                      <a:pt x="1825" y="0"/>
                      <a:pt x="1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3"/>
              <p:cNvSpPr/>
              <p:nvPr/>
            </p:nvSpPr>
            <p:spPr>
              <a:xfrm>
                <a:off x="1262950" y="2041613"/>
                <a:ext cx="52725" cy="83250"/>
              </a:xfrm>
              <a:custGeom>
                <a:avLst/>
                <a:gdLst/>
                <a:ahLst/>
                <a:cxnLst/>
                <a:rect l="l" t="t" r="r" b="b"/>
                <a:pathLst>
                  <a:path w="2109" h="3330" extrusionOk="0">
                    <a:moveTo>
                      <a:pt x="1055" y="0"/>
                    </a:moveTo>
                    <a:cubicBezTo>
                      <a:pt x="470" y="0"/>
                      <a:pt x="1" y="469"/>
                      <a:pt x="1" y="1054"/>
                    </a:cubicBezTo>
                    <a:lnTo>
                      <a:pt x="1" y="3329"/>
                    </a:lnTo>
                    <a:lnTo>
                      <a:pt x="2108" y="3329"/>
                    </a:lnTo>
                    <a:lnTo>
                      <a:pt x="2108" y="1054"/>
                    </a:lnTo>
                    <a:cubicBezTo>
                      <a:pt x="2108" y="469"/>
                      <a:pt x="1639" y="0"/>
                      <a:pt x="10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3"/>
              <p:cNvSpPr/>
              <p:nvPr/>
            </p:nvSpPr>
            <p:spPr>
              <a:xfrm>
                <a:off x="1262950" y="2041613"/>
                <a:ext cx="31025" cy="83250"/>
              </a:xfrm>
              <a:custGeom>
                <a:avLst/>
                <a:gdLst/>
                <a:ahLst/>
                <a:cxnLst/>
                <a:rect l="l" t="t" r="r" b="b"/>
                <a:pathLst>
                  <a:path w="1241" h="3330" extrusionOk="0">
                    <a:moveTo>
                      <a:pt x="1055" y="0"/>
                    </a:moveTo>
                    <a:cubicBezTo>
                      <a:pt x="470" y="0"/>
                      <a:pt x="1" y="469"/>
                      <a:pt x="1" y="1054"/>
                    </a:cubicBezTo>
                    <a:lnTo>
                      <a:pt x="1" y="3329"/>
                    </a:lnTo>
                    <a:lnTo>
                      <a:pt x="373" y="3329"/>
                    </a:lnTo>
                    <a:lnTo>
                      <a:pt x="373" y="1054"/>
                    </a:lnTo>
                    <a:cubicBezTo>
                      <a:pt x="373" y="540"/>
                      <a:pt x="745" y="106"/>
                      <a:pt x="1240" y="18"/>
                    </a:cubicBezTo>
                    <a:cubicBezTo>
                      <a:pt x="1178" y="9"/>
                      <a:pt x="1116" y="0"/>
                      <a:pt x="10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3"/>
              <p:cNvSpPr/>
              <p:nvPr/>
            </p:nvSpPr>
            <p:spPr>
              <a:xfrm>
                <a:off x="1277350" y="2052888"/>
                <a:ext cx="38325" cy="71975"/>
              </a:xfrm>
              <a:custGeom>
                <a:avLst/>
                <a:gdLst/>
                <a:ahLst/>
                <a:cxnLst/>
                <a:rect l="l" t="t" r="r" b="b"/>
                <a:pathLst>
                  <a:path w="1533" h="2879" extrusionOk="0">
                    <a:moveTo>
                      <a:pt x="842" y="1"/>
                    </a:moveTo>
                    <a:cubicBezTo>
                      <a:pt x="381" y="1"/>
                      <a:pt x="0" y="373"/>
                      <a:pt x="0" y="842"/>
                    </a:cubicBezTo>
                    <a:lnTo>
                      <a:pt x="0" y="2878"/>
                    </a:lnTo>
                    <a:lnTo>
                      <a:pt x="1532" y="2878"/>
                    </a:lnTo>
                    <a:lnTo>
                      <a:pt x="1532" y="603"/>
                    </a:lnTo>
                    <a:cubicBezTo>
                      <a:pt x="1532" y="496"/>
                      <a:pt x="1514" y="408"/>
                      <a:pt x="1488" y="311"/>
                    </a:cubicBezTo>
                    <a:cubicBezTo>
                      <a:pt x="1337" y="125"/>
                      <a:pt x="1098" y="1"/>
                      <a:pt x="842" y="1"/>
                    </a:cubicBezTo>
                    <a:close/>
                  </a:path>
                </a:pathLst>
              </a:custGeom>
              <a:solidFill>
                <a:srgbClr val="FF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3"/>
              <p:cNvSpPr/>
              <p:nvPr/>
            </p:nvSpPr>
            <p:spPr>
              <a:xfrm>
                <a:off x="1280900" y="2056438"/>
                <a:ext cx="34775" cy="68425"/>
              </a:xfrm>
              <a:custGeom>
                <a:avLst/>
                <a:gdLst/>
                <a:ahLst/>
                <a:cxnLst/>
                <a:rect l="l" t="t" r="r" b="b"/>
                <a:pathLst>
                  <a:path w="1391" h="2737" extrusionOk="0">
                    <a:moveTo>
                      <a:pt x="700" y="0"/>
                    </a:moveTo>
                    <a:cubicBezTo>
                      <a:pt x="310" y="0"/>
                      <a:pt x="0" y="310"/>
                      <a:pt x="0" y="691"/>
                    </a:cubicBezTo>
                    <a:lnTo>
                      <a:pt x="0" y="2736"/>
                    </a:lnTo>
                    <a:lnTo>
                      <a:pt x="1390" y="2736"/>
                    </a:lnTo>
                    <a:lnTo>
                      <a:pt x="1390" y="611"/>
                    </a:lnTo>
                    <a:cubicBezTo>
                      <a:pt x="1346" y="266"/>
                      <a:pt x="1054" y="0"/>
                      <a:pt x="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3"/>
              <p:cNvSpPr/>
              <p:nvPr/>
            </p:nvSpPr>
            <p:spPr>
              <a:xfrm>
                <a:off x="1461950" y="1733938"/>
                <a:ext cx="43850" cy="98750"/>
              </a:xfrm>
              <a:custGeom>
                <a:avLst/>
                <a:gdLst/>
                <a:ahLst/>
                <a:cxnLst/>
                <a:rect l="l" t="t" r="r" b="b"/>
                <a:pathLst>
                  <a:path w="1754" h="3950" extrusionOk="0">
                    <a:moveTo>
                      <a:pt x="0" y="0"/>
                    </a:moveTo>
                    <a:lnTo>
                      <a:pt x="0" y="2966"/>
                    </a:lnTo>
                    <a:lnTo>
                      <a:pt x="1753" y="3949"/>
                    </a:lnTo>
                    <a:lnTo>
                      <a:pt x="17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3"/>
              <p:cNvSpPr/>
              <p:nvPr/>
            </p:nvSpPr>
            <p:spPr>
              <a:xfrm>
                <a:off x="1505775" y="1733938"/>
                <a:ext cx="43625" cy="98525"/>
              </a:xfrm>
              <a:custGeom>
                <a:avLst/>
                <a:gdLst/>
                <a:ahLst/>
                <a:cxnLst/>
                <a:rect l="l" t="t" r="r" b="b"/>
                <a:pathLst>
                  <a:path w="1745" h="3941" extrusionOk="0">
                    <a:moveTo>
                      <a:pt x="0" y="0"/>
                    </a:moveTo>
                    <a:lnTo>
                      <a:pt x="0" y="3940"/>
                    </a:lnTo>
                    <a:lnTo>
                      <a:pt x="1745" y="3940"/>
                    </a:lnTo>
                    <a:lnTo>
                      <a:pt x="17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3"/>
              <p:cNvSpPr/>
              <p:nvPr/>
            </p:nvSpPr>
            <p:spPr>
              <a:xfrm>
                <a:off x="1459075" y="1721763"/>
                <a:ext cx="47600" cy="12200"/>
              </a:xfrm>
              <a:custGeom>
                <a:avLst/>
                <a:gdLst/>
                <a:ahLst/>
                <a:cxnLst/>
                <a:rect l="l" t="t" r="r" b="b"/>
                <a:pathLst>
                  <a:path w="1904" h="488" extrusionOk="0">
                    <a:moveTo>
                      <a:pt x="0" y="1"/>
                    </a:moveTo>
                    <a:lnTo>
                      <a:pt x="0" y="487"/>
                    </a:lnTo>
                    <a:lnTo>
                      <a:pt x="1904" y="487"/>
                    </a:lnTo>
                    <a:lnTo>
                      <a:pt x="1904"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3"/>
              <p:cNvSpPr/>
              <p:nvPr/>
            </p:nvSpPr>
            <p:spPr>
              <a:xfrm>
                <a:off x="1506650" y="1721763"/>
                <a:ext cx="44525" cy="12200"/>
              </a:xfrm>
              <a:custGeom>
                <a:avLst/>
                <a:gdLst/>
                <a:ahLst/>
                <a:cxnLst/>
                <a:rect l="l" t="t" r="r" b="b"/>
                <a:pathLst>
                  <a:path w="1781" h="488" extrusionOk="0">
                    <a:moveTo>
                      <a:pt x="1" y="1"/>
                    </a:moveTo>
                    <a:lnTo>
                      <a:pt x="1" y="487"/>
                    </a:lnTo>
                    <a:lnTo>
                      <a:pt x="1780" y="487"/>
                    </a:lnTo>
                    <a:lnTo>
                      <a:pt x="178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3"/>
              <p:cNvSpPr/>
              <p:nvPr/>
            </p:nvSpPr>
            <p:spPr>
              <a:xfrm>
                <a:off x="1461950" y="1733938"/>
                <a:ext cx="43850" cy="4900"/>
              </a:xfrm>
              <a:custGeom>
                <a:avLst/>
                <a:gdLst/>
                <a:ahLst/>
                <a:cxnLst/>
                <a:rect l="l" t="t" r="r" b="b"/>
                <a:pathLst>
                  <a:path w="1754" h="196" extrusionOk="0">
                    <a:moveTo>
                      <a:pt x="0" y="0"/>
                    </a:moveTo>
                    <a:lnTo>
                      <a:pt x="0" y="195"/>
                    </a:lnTo>
                    <a:lnTo>
                      <a:pt x="1753" y="195"/>
                    </a:lnTo>
                    <a:lnTo>
                      <a:pt x="17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3"/>
              <p:cNvSpPr/>
              <p:nvPr/>
            </p:nvSpPr>
            <p:spPr>
              <a:xfrm>
                <a:off x="1505775" y="1733938"/>
                <a:ext cx="43625" cy="4900"/>
              </a:xfrm>
              <a:custGeom>
                <a:avLst/>
                <a:gdLst/>
                <a:ahLst/>
                <a:cxnLst/>
                <a:rect l="l" t="t" r="r" b="b"/>
                <a:pathLst>
                  <a:path w="1745" h="196" extrusionOk="0">
                    <a:moveTo>
                      <a:pt x="0" y="0"/>
                    </a:moveTo>
                    <a:lnTo>
                      <a:pt x="0" y="195"/>
                    </a:lnTo>
                    <a:lnTo>
                      <a:pt x="1745" y="195"/>
                    </a:lnTo>
                    <a:lnTo>
                      <a:pt x="17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1" name="Google Shape;2361;p43"/>
            <p:cNvSpPr/>
            <p:nvPr/>
          </p:nvSpPr>
          <p:spPr>
            <a:xfrm>
              <a:off x="8358303" y="2868613"/>
              <a:ext cx="18292" cy="480857"/>
            </a:xfrm>
            <a:custGeom>
              <a:avLst/>
              <a:gdLst/>
              <a:ahLst/>
              <a:cxnLst/>
              <a:rect l="l" t="t" r="r" b="b"/>
              <a:pathLst>
                <a:path w="125" h="3286" extrusionOk="0">
                  <a:moveTo>
                    <a:pt x="0" y="0"/>
                  </a:moveTo>
                  <a:lnTo>
                    <a:pt x="0" y="3285"/>
                  </a:lnTo>
                  <a:lnTo>
                    <a:pt x="124" y="3285"/>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2" name="Google Shape;2362;p43"/>
          <p:cNvGrpSpPr/>
          <p:nvPr/>
        </p:nvGrpSpPr>
        <p:grpSpPr>
          <a:xfrm>
            <a:off x="8433541" y="4243884"/>
            <a:ext cx="294018" cy="904043"/>
            <a:chOff x="7914437" y="2489807"/>
            <a:chExt cx="408642" cy="1256488"/>
          </a:xfrm>
        </p:grpSpPr>
        <p:sp>
          <p:nvSpPr>
            <p:cNvPr id="2363" name="Google Shape;2363;p43"/>
            <p:cNvSpPr/>
            <p:nvPr/>
          </p:nvSpPr>
          <p:spPr>
            <a:xfrm>
              <a:off x="7914437" y="2489807"/>
              <a:ext cx="408642" cy="949884"/>
            </a:xfrm>
            <a:custGeom>
              <a:avLst/>
              <a:gdLst/>
              <a:ahLst/>
              <a:cxnLst/>
              <a:rect l="l" t="t" r="r" b="b"/>
              <a:pathLst>
                <a:path w="4826" h="11218" extrusionOk="0">
                  <a:moveTo>
                    <a:pt x="2409" y="0"/>
                  </a:moveTo>
                  <a:cubicBezTo>
                    <a:pt x="1992" y="0"/>
                    <a:pt x="0" y="4843"/>
                    <a:pt x="0" y="7942"/>
                  </a:cubicBezTo>
                  <a:cubicBezTo>
                    <a:pt x="0" y="11041"/>
                    <a:pt x="1080" y="11218"/>
                    <a:pt x="2409" y="11218"/>
                  </a:cubicBezTo>
                  <a:cubicBezTo>
                    <a:pt x="3745" y="11218"/>
                    <a:pt x="4826" y="11041"/>
                    <a:pt x="4826" y="7942"/>
                  </a:cubicBezTo>
                  <a:cubicBezTo>
                    <a:pt x="4826" y="4843"/>
                    <a:pt x="2833" y="0"/>
                    <a:pt x="2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4" name="Google Shape;2364;p43"/>
            <p:cNvGrpSpPr/>
            <p:nvPr/>
          </p:nvGrpSpPr>
          <p:grpSpPr>
            <a:xfrm>
              <a:off x="8015624" y="2908097"/>
              <a:ext cx="222780" cy="838198"/>
              <a:chOff x="8015624" y="2908097"/>
              <a:chExt cx="222780" cy="838198"/>
            </a:xfrm>
          </p:grpSpPr>
          <p:sp>
            <p:nvSpPr>
              <p:cNvPr id="2365" name="Google Shape;2365;p43"/>
              <p:cNvSpPr/>
              <p:nvPr/>
            </p:nvSpPr>
            <p:spPr>
              <a:xfrm>
                <a:off x="8110121" y="2908097"/>
                <a:ext cx="17274" cy="838198"/>
              </a:xfrm>
              <a:custGeom>
                <a:avLst/>
                <a:gdLst/>
                <a:ahLst/>
                <a:cxnLst/>
                <a:rect l="l" t="t" r="r" b="b"/>
                <a:pathLst>
                  <a:path w="204" h="9899" extrusionOk="0">
                    <a:moveTo>
                      <a:pt x="0" y="0"/>
                    </a:moveTo>
                    <a:lnTo>
                      <a:pt x="0" y="9899"/>
                    </a:lnTo>
                    <a:lnTo>
                      <a:pt x="204" y="9899"/>
                    </a:lnTo>
                    <a:lnTo>
                      <a:pt x="204"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3"/>
              <p:cNvSpPr/>
              <p:nvPr/>
            </p:nvSpPr>
            <p:spPr>
              <a:xfrm>
                <a:off x="8112322" y="3219190"/>
                <a:ext cx="126081" cy="126081"/>
              </a:xfrm>
              <a:custGeom>
                <a:avLst/>
                <a:gdLst/>
                <a:ahLst/>
                <a:cxnLst/>
                <a:rect l="l" t="t" r="r" b="b"/>
                <a:pathLst>
                  <a:path w="1489" h="1489" extrusionOk="0">
                    <a:moveTo>
                      <a:pt x="1338" y="1"/>
                    </a:moveTo>
                    <a:lnTo>
                      <a:pt x="1" y="1338"/>
                    </a:lnTo>
                    <a:lnTo>
                      <a:pt x="151" y="1488"/>
                    </a:lnTo>
                    <a:lnTo>
                      <a:pt x="1488" y="151"/>
                    </a:lnTo>
                    <a:lnTo>
                      <a:pt x="1338"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3"/>
              <p:cNvSpPr/>
              <p:nvPr/>
            </p:nvSpPr>
            <p:spPr>
              <a:xfrm>
                <a:off x="8015624" y="3088792"/>
                <a:ext cx="109569" cy="109485"/>
              </a:xfrm>
              <a:custGeom>
                <a:avLst/>
                <a:gdLst/>
                <a:ahLst/>
                <a:cxnLst/>
                <a:rect l="l" t="t" r="r" b="b"/>
                <a:pathLst>
                  <a:path w="1294" h="1293" extrusionOk="0">
                    <a:moveTo>
                      <a:pt x="151" y="0"/>
                    </a:moveTo>
                    <a:lnTo>
                      <a:pt x="1" y="151"/>
                    </a:lnTo>
                    <a:lnTo>
                      <a:pt x="1143" y="1293"/>
                    </a:lnTo>
                    <a:lnTo>
                      <a:pt x="1293" y="1142"/>
                    </a:lnTo>
                    <a:lnTo>
                      <a:pt x="151"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3"/>
              <p:cNvSpPr/>
              <p:nvPr/>
            </p:nvSpPr>
            <p:spPr>
              <a:xfrm>
                <a:off x="8112322" y="2924609"/>
                <a:ext cx="97546" cy="97546"/>
              </a:xfrm>
              <a:custGeom>
                <a:avLst/>
                <a:gdLst/>
                <a:ahLst/>
                <a:cxnLst/>
                <a:rect l="l" t="t" r="r" b="b"/>
                <a:pathLst>
                  <a:path w="1152" h="1152" extrusionOk="0">
                    <a:moveTo>
                      <a:pt x="1001" y="0"/>
                    </a:moveTo>
                    <a:lnTo>
                      <a:pt x="1" y="1001"/>
                    </a:lnTo>
                    <a:lnTo>
                      <a:pt x="151" y="1151"/>
                    </a:lnTo>
                    <a:lnTo>
                      <a:pt x="1152" y="151"/>
                    </a:lnTo>
                    <a:lnTo>
                      <a:pt x="1001"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69" name="Google Shape;2369;p43"/>
          <p:cNvGrpSpPr/>
          <p:nvPr/>
        </p:nvGrpSpPr>
        <p:grpSpPr>
          <a:xfrm>
            <a:off x="8098175" y="4243772"/>
            <a:ext cx="294039" cy="904155"/>
            <a:chOff x="1735563" y="3938352"/>
            <a:chExt cx="391948" cy="1205218"/>
          </a:xfrm>
        </p:grpSpPr>
        <p:sp>
          <p:nvSpPr>
            <p:cNvPr id="2370" name="Google Shape;2370;p43"/>
            <p:cNvSpPr/>
            <p:nvPr/>
          </p:nvSpPr>
          <p:spPr>
            <a:xfrm>
              <a:off x="1735563" y="3938352"/>
              <a:ext cx="391948" cy="887143"/>
            </a:xfrm>
            <a:custGeom>
              <a:avLst/>
              <a:gdLst/>
              <a:ahLst/>
              <a:cxnLst/>
              <a:rect l="l" t="t" r="r" b="b"/>
              <a:pathLst>
                <a:path w="2179" h="4932" extrusionOk="0">
                  <a:moveTo>
                    <a:pt x="1089" y="0"/>
                  </a:moveTo>
                  <a:cubicBezTo>
                    <a:pt x="487" y="0"/>
                    <a:pt x="0" y="1098"/>
                    <a:pt x="0" y="2462"/>
                  </a:cubicBezTo>
                  <a:cubicBezTo>
                    <a:pt x="0" y="3834"/>
                    <a:pt x="487" y="4932"/>
                    <a:pt x="1089" y="4932"/>
                  </a:cubicBezTo>
                  <a:cubicBezTo>
                    <a:pt x="1691" y="4932"/>
                    <a:pt x="2178" y="3834"/>
                    <a:pt x="2178" y="2462"/>
                  </a:cubicBezTo>
                  <a:cubicBezTo>
                    <a:pt x="2178" y="1098"/>
                    <a:pt x="1691" y="0"/>
                    <a:pt x="10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3"/>
            <p:cNvSpPr/>
            <p:nvPr/>
          </p:nvSpPr>
          <p:spPr>
            <a:xfrm>
              <a:off x="1824675" y="4211975"/>
              <a:ext cx="213703" cy="931595"/>
            </a:xfrm>
            <a:custGeom>
              <a:avLst/>
              <a:gdLst/>
              <a:ahLst/>
              <a:cxnLst/>
              <a:rect l="l" t="t" r="r" b="b"/>
              <a:pathLst>
                <a:path w="2631" h="9899" extrusionOk="0">
                  <a:moveTo>
                    <a:pt x="1116" y="0"/>
                  </a:moveTo>
                  <a:lnTo>
                    <a:pt x="1116" y="3099"/>
                  </a:lnTo>
                  <a:lnTo>
                    <a:pt x="151" y="2134"/>
                  </a:lnTo>
                  <a:lnTo>
                    <a:pt x="1" y="2285"/>
                  </a:lnTo>
                  <a:lnTo>
                    <a:pt x="1116" y="3391"/>
                  </a:lnTo>
                  <a:lnTo>
                    <a:pt x="1116" y="9899"/>
                  </a:lnTo>
                  <a:lnTo>
                    <a:pt x="1320" y="9899"/>
                  </a:lnTo>
                  <a:lnTo>
                    <a:pt x="1320" y="5136"/>
                  </a:lnTo>
                  <a:lnTo>
                    <a:pt x="2630" y="3825"/>
                  </a:lnTo>
                  <a:lnTo>
                    <a:pt x="2480" y="3675"/>
                  </a:lnTo>
                  <a:lnTo>
                    <a:pt x="1320" y="4843"/>
                  </a:lnTo>
                  <a:lnTo>
                    <a:pt x="1320" y="1320"/>
                  </a:lnTo>
                  <a:lnTo>
                    <a:pt x="2294" y="346"/>
                  </a:lnTo>
                  <a:lnTo>
                    <a:pt x="2143" y="195"/>
                  </a:lnTo>
                  <a:lnTo>
                    <a:pt x="1320" y="1019"/>
                  </a:lnTo>
                  <a:lnTo>
                    <a:pt x="132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2" name="Google Shape;2372;p43"/>
          <p:cNvGrpSpPr/>
          <p:nvPr/>
        </p:nvGrpSpPr>
        <p:grpSpPr>
          <a:xfrm>
            <a:off x="8768886" y="4243772"/>
            <a:ext cx="294039" cy="904155"/>
            <a:chOff x="1735563" y="3938352"/>
            <a:chExt cx="391948" cy="1205218"/>
          </a:xfrm>
        </p:grpSpPr>
        <p:sp>
          <p:nvSpPr>
            <p:cNvPr id="2373" name="Google Shape;2373;p43"/>
            <p:cNvSpPr/>
            <p:nvPr/>
          </p:nvSpPr>
          <p:spPr>
            <a:xfrm>
              <a:off x="1735563" y="3938352"/>
              <a:ext cx="391948" cy="887143"/>
            </a:xfrm>
            <a:custGeom>
              <a:avLst/>
              <a:gdLst/>
              <a:ahLst/>
              <a:cxnLst/>
              <a:rect l="l" t="t" r="r" b="b"/>
              <a:pathLst>
                <a:path w="2179" h="4932" extrusionOk="0">
                  <a:moveTo>
                    <a:pt x="1089" y="0"/>
                  </a:moveTo>
                  <a:cubicBezTo>
                    <a:pt x="487" y="0"/>
                    <a:pt x="0" y="1098"/>
                    <a:pt x="0" y="2462"/>
                  </a:cubicBezTo>
                  <a:cubicBezTo>
                    <a:pt x="0" y="3834"/>
                    <a:pt x="487" y="4932"/>
                    <a:pt x="1089" y="4932"/>
                  </a:cubicBezTo>
                  <a:cubicBezTo>
                    <a:pt x="1691" y="4932"/>
                    <a:pt x="2178" y="3834"/>
                    <a:pt x="2178" y="2462"/>
                  </a:cubicBezTo>
                  <a:cubicBezTo>
                    <a:pt x="2178" y="1098"/>
                    <a:pt x="1691" y="0"/>
                    <a:pt x="10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3"/>
            <p:cNvSpPr/>
            <p:nvPr/>
          </p:nvSpPr>
          <p:spPr>
            <a:xfrm>
              <a:off x="1824675" y="4211975"/>
              <a:ext cx="213703" cy="931595"/>
            </a:xfrm>
            <a:custGeom>
              <a:avLst/>
              <a:gdLst/>
              <a:ahLst/>
              <a:cxnLst/>
              <a:rect l="l" t="t" r="r" b="b"/>
              <a:pathLst>
                <a:path w="2631" h="9899" extrusionOk="0">
                  <a:moveTo>
                    <a:pt x="1116" y="0"/>
                  </a:moveTo>
                  <a:lnTo>
                    <a:pt x="1116" y="3099"/>
                  </a:lnTo>
                  <a:lnTo>
                    <a:pt x="151" y="2134"/>
                  </a:lnTo>
                  <a:lnTo>
                    <a:pt x="1" y="2285"/>
                  </a:lnTo>
                  <a:lnTo>
                    <a:pt x="1116" y="3391"/>
                  </a:lnTo>
                  <a:lnTo>
                    <a:pt x="1116" y="9899"/>
                  </a:lnTo>
                  <a:lnTo>
                    <a:pt x="1320" y="9899"/>
                  </a:lnTo>
                  <a:lnTo>
                    <a:pt x="1320" y="5136"/>
                  </a:lnTo>
                  <a:lnTo>
                    <a:pt x="2630" y="3825"/>
                  </a:lnTo>
                  <a:lnTo>
                    <a:pt x="2480" y="3675"/>
                  </a:lnTo>
                  <a:lnTo>
                    <a:pt x="1320" y="4843"/>
                  </a:lnTo>
                  <a:lnTo>
                    <a:pt x="1320" y="1320"/>
                  </a:lnTo>
                  <a:lnTo>
                    <a:pt x="2294" y="346"/>
                  </a:lnTo>
                  <a:lnTo>
                    <a:pt x="2143" y="195"/>
                  </a:lnTo>
                  <a:lnTo>
                    <a:pt x="1320" y="1019"/>
                  </a:lnTo>
                  <a:lnTo>
                    <a:pt x="132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5" name="Google Shape;2375;p43"/>
          <p:cNvGrpSpPr/>
          <p:nvPr/>
        </p:nvGrpSpPr>
        <p:grpSpPr>
          <a:xfrm>
            <a:off x="4424991" y="4243884"/>
            <a:ext cx="294018" cy="904043"/>
            <a:chOff x="7914437" y="2489807"/>
            <a:chExt cx="408642" cy="1256488"/>
          </a:xfrm>
        </p:grpSpPr>
        <p:sp>
          <p:nvSpPr>
            <p:cNvPr id="2376" name="Google Shape;2376;p43"/>
            <p:cNvSpPr/>
            <p:nvPr/>
          </p:nvSpPr>
          <p:spPr>
            <a:xfrm>
              <a:off x="7914437" y="2489807"/>
              <a:ext cx="408642" cy="949884"/>
            </a:xfrm>
            <a:custGeom>
              <a:avLst/>
              <a:gdLst/>
              <a:ahLst/>
              <a:cxnLst/>
              <a:rect l="l" t="t" r="r" b="b"/>
              <a:pathLst>
                <a:path w="4826" h="11218" extrusionOk="0">
                  <a:moveTo>
                    <a:pt x="2409" y="0"/>
                  </a:moveTo>
                  <a:cubicBezTo>
                    <a:pt x="1992" y="0"/>
                    <a:pt x="0" y="4843"/>
                    <a:pt x="0" y="7942"/>
                  </a:cubicBezTo>
                  <a:cubicBezTo>
                    <a:pt x="0" y="11041"/>
                    <a:pt x="1080" y="11218"/>
                    <a:pt x="2409" y="11218"/>
                  </a:cubicBezTo>
                  <a:cubicBezTo>
                    <a:pt x="3745" y="11218"/>
                    <a:pt x="4826" y="11041"/>
                    <a:pt x="4826" y="7942"/>
                  </a:cubicBezTo>
                  <a:cubicBezTo>
                    <a:pt x="4826" y="4843"/>
                    <a:pt x="2833" y="0"/>
                    <a:pt x="2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7" name="Google Shape;2377;p43"/>
            <p:cNvGrpSpPr/>
            <p:nvPr/>
          </p:nvGrpSpPr>
          <p:grpSpPr>
            <a:xfrm>
              <a:off x="8015624" y="2908097"/>
              <a:ext cx="222780" cy="838198"/>
              <a:chOff x="8015624" y="2908097"/>
              <a:chExt cx="222780" cy="838198"/>
            </a:xfrm>
          </p:grpSpPr>
          <p:sp>
            <p:nvSpPr>
              <p:cNvPr id="2378" name="Google Shape;2378;p43"/>
              <p:cNvSpPr/>
              <p:nvPr/>
            </p:nvSpPr>
            <p:spPr>
              <a:xfrm>
                <a:off x="8110121" y="2908097"/>
                <a:ext cx="17274" cy="838198"/>
              </a:xfrm>
              <a:custGeom>
                <a:avLst/>
                <a:gdLst/>
                <a:ahLst/>
                <a:cxnLst/>
                <a:rect l="l" t="t" r="r" b="b"/>
                <a:pathLst>
                  <a:path w="204" h="9899" extrusionOk="0">
                    <a:moveTo>
                      <a:pt x="0" y="0"/>
                    </a:moveTo>
                    <a:lnTo>
                      <a:pt x="0" y="9899"/>
                    </a:lnTo>
                    <a:lnTo>
                      <a:pt x="204" y="9899"/>
                    </a:lnTo>
                    <a:lnTo>
                      <a:pt x="204"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3"/>
              <p:cNvSpPr/>
              <p:nvPr/>
            </p:nvSpPr>
            <p:spPr>
              <a:xfrm>
                <a:off x="8112322" y="3219190"/>
                <a:ext cx="126081" cy="126081"/>
              </a:xfrm>
              <a:custGeom>
                <a:avLst/>
                <a:gdLst/>
                <a:ahLst/>
                <a:cxnLst/>
                <a:rect l="l" t="t" r="r" b="b"/>
                <a:pathLst>
                  <a:path w="1489" h="1489" extrusionOk="0">
                    <a:moveTo>
                      <a:pt x="1338" y="1"/>
                    </a:moveTo>
                    <a:lnTo>
                      <a:pt x="1" y="1338"/>
                    </a:lnTo>
                    <a:lnTo>
                      <a:pt x="151" y="1488"/>
                    </a:lnTo>
                    <a:lnTo>
                      <a:pt x="1488" y="151"/>
                    </a:lnTo>
                    <a:lnTo>
                      <a:pt x="1338"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3"/>
              <p:cNvSpPr/>
              <p:nvPr/>
            </p:nvSpPr>
            <p:spPr>
              <a:xfrm>
                <a:off x="8015624" y="3088792"/>
                <a:ext cx="109569" cy="109485"/>
              </a:xfrm>
              <a:custGeom>
                <a:avLst/>
                <a:gdLst/>
                <a:ahLst/>
                <a:cxnLst/>
                <a:rect l="l" t="t" r="r" b="b"/>
                <a:pathLst>
                  <a:path w="1294" h="1293" extrusionOk="0">
                    <a:moveTo>
                      <a:pt x="151" y="0"/>
                    </a:moveTo>
                    <a:lnTo>
                      <a:pt x="1" y="151"/>
                    </a:lnTo>
                    <a:lnTo>
                      <a:pt x="1143" y="1293"/>
                    </a:lnTo>
                    <a:lnTo>
                      <a:pt x="1293" y="1142"/>
                    </a:lnTo>
                    <a:lnTo>
                      <a:pt x="151"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3"/>
              <p:cNvSpPr/>
              <p:nvPr/>
            </p:nvSpPr>
            <p:spPr>
              <a:xfrm>
                <a:off x="8112322" y="2924609"/>
                <a:ext cx="97546" cy="97546"/>
              </a:xfrm>
              <a:custGeom>
                <a:avLst/>
                <a:gdLst/>
                <a:ahLst/>
                <a:cxnLst/>
                <a:rect l="l" t="t" r="r" b="b"/>
                <a:pathLst>
                  <a:path w="1152" h="1152" extrusionOk="0">
                    <a:moveTo>
                      <a:pt x="1001" y="0"/>
                    </a:moveTo>
                    <a:lnTo>
                      <a:pt x="1" y="1001"/>
                    </a:lnTo>
                    <a:lnTo>
                      <a:pt x="151" y="1151"/>
                    </a:lnTo>
                    <a:lnTo>
                      <a:pt x="1152" y="151"/>
                    </a:lnTo>
                    <a:lnTo>
                      <a:pt x="1001"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82" name="Google Shape;2382;p43"/>
          <p:cNvGrpSpPr/>
          <p:nvPr/>
        </p:nvGrpSpPr>
        <p:grpSpPr>
          <a:xfrm>
            <a:off x="407241" y="4243884"/>
            <a:ext cx="294018" cy="904043"/>
            <a:chOff x="7914437" y="2489807"/>
            <a:chExt cx="408642" cy="1256488"/>
          </a:xfrm>
        </p:grpSpPr>
        <p:sp>
          <p:nvSpPr>
            <p:cNvPr id="2383" name="Google Shape;2383;p43"/>
            <p:cNvSpPr/>
            <p:nvPr/>
          </p:nvSpPr>
          <p:spPr>
            <a:xfrm>
              <a:off x="7914437" y="2489807"/>
              <a:ext cx="408642" cy="949884"/>
            </a:xfrm>
            <a:custGeom>
              <a:avLst/>
              <a:gdLst/>
              <a:ahLst/>
              <a:cxnLst/>
              <a:rect l="l" t="t" r="r" b="b"/>
              <a:pathLst>
                <a:path w="4826" h="11218" extrusionOk="0">
                  <a:moveTo>
                    <a:pt x="2409" y="0"/>
                  </a:moveTo>
                  <a:cubicBezTo>
                    <a:pt x="1992" y="0"/>
                    <a:pt x="0" y="4843"/>
                    <a:pt x="0" y="7942"/>
                  </a:cubicBezTo>
                  <a:cubicBezTo>
                    <a:pt x="0" y="11041"/>
                    <a:pt x="1080" y="11218"/>
                    <a:pt x="2409" y="11218"/>
                  </a:cubicBezTo>
                  <a:cubicBezTo>
                    <a:pt x="3745" y="11218"/>
                    <a:pt x="4826" y="11041"/>
                    <a:pt x="4826" y="7942"/>
                  </a:cubicBezTo>
                  <a:cubicBezTo>
                    <a:pt x="4826" y="4843"/>
                    <a:pt x="2833" y="0"/>
                    <a:pt x="2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4" name="Google Shape;2384;p43"/>
            <p:cNvGrpSpPr/>
            <p:nvPr/>
          </p:nvGrpSpPr>
          <p:grpSpPr>
            <a:xfrm>
              <a:off x="8015624" y="2908097"/>
              <a:ext cx="222780" cy="838198"/>
              <a:chOff x="8015624" y="2908097"/>
              <a:chExt cx="222780" cy="838198"/>
            </a:xfrm>
          </p:grpSpPr>
          <p:sp>
            <p:nvSpPr>
              <p:cNvPr id="2385" name="Google Shape;2385;p43"/>
              <p:cNvSpPr/>
              <p:nvPr/>
            </p:nvSpPr>
            <p:spPr>
              <a:xfrm>
                <a:off x="8110121" y="2908097"/>
                <a:ext cx="17274" cy="838198"/>
              </a:xfrm>
              <a:custGeom>
                <a:avLst/>
                <a:gdLst/>
                <a:ahLst/>
                <a:cxnLst/>
                <a:rect l="l" t="t" r="r" b="b"/>
                <a:pathLst>
                  <a:path w="204" h="9899" extrusionOk="0">
                    <a:moveTo>
                      <a:pt x="0" y="0"/>
                    </a:moveTo>
                    <a:lnTo>
                      <a:pt x="0" y="9899"/>
                    </a:lnTo>
                    <a:lnTo>
                      <a:pt x="204" y="9899"/>
                    </a:lnTo>
                    <a:lnTo>
                      <a:pt x="204"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3"/>
              <p:cNvSpPr/>
              <p:nvPr/>
            </p:nvSpPr>
            <p:spPr>
              <a:xfrm>
                <a:off x="8112322" y="3219190"/>
                <a:ext cx="126081" cy="126081"/>
              </a:xfrm>
              <a:custGeom>
                <a:avLst/>
                <a:gdLst/>
                <a:ahLst/>
                <a:cxnLst/>
                <a:rect l="l" t="t" r="r" b="b"/>
                <a:pathLst>
                  <a:path w="1489" h="1489" extrusionOk="0">
                    <a:moveTo>
                      <a:pt x="1338" y="1"/>
                    </a:moveTo>
                    <a:lnTo>
                      <a:pt x="1" y="1338"/>
                    </a:lnTo>
                    <a:lnTo>
                      <a:pt x="151" y="1488"/>
                    </a:lnTo>
                    <a:lnTo>
                      <a:pt x="1488" y="151"/>
                    </a:lnTo>
                    <a:lnTo>
                      <a:pt x="1338"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3"/>
              <p:cNvSpPr/>
              <p:nvPr/>
            </p:nvSpPr>
            <p:spPr>
              <a:xfrm>
                <a:off x="8015624" y="3088792"/>
                <a:ext cx="109569" cy="109485"/>
              </a:xfrm>
              <a:custGeom>
                <a:avLst/>
                <a:gdLst/>
                <a:ahLst/>
                <a:cxnLst/>
                <a:rect l="l" t="t" r="r" b="b"/>
                <a:pathLst>
                  <a:path w="1294" h="1293" extrusionOk="0">
                    <a:moveTo>
                      <a:pt x="151" y="0"/>
                    </a:moveTo>
                    <a:lnTo>
                      <a:pt x="1" y="151"/>
                    </a:lnTo>
                    <a:lnTo>
                      <a:pt x="1143" y="1293"/>
                    </a:lnTo>
                    <a:lnTo>
                      <a:pt x="1293" y="1142"/>
                    </a:lnTo>
                    <a:lnTo>
                      <a:pt x="151"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3"/>
              <p:cNvSpPr/>
              <p:nvPr/>
            </p:nvSpPr>
            <p:spPr>
              <a:xfrm>
                <a:off x="8112322" y="2924609"/>
                <a:ext cx="97546" cy="97546"/>
              </a:xfrm>
              <a:custGeom>
                <a:avLst/>
                <a:gdLst/>
                <a:ahLst/>
                <a:cxnLst/>
                <a:rect l="l" t="t" r="r" b="b"/>
                <a:pathLst>
                  <a:path w="1152" h="1152" extrusionOk="0">
                    <a:moveTo>
                      <a:pt x="1001" y="0"/>
                    </a:moveTo>
                    <a:lnTo>
                      <a:pt x="1" y="1001"/>
                    </a:lnTo>
                    <a:lnTo>
                      <a:pt x="151" y="1151"/>
                    </a:lnTo>
                    <a:lnTo>
                      <a:pt x="1152" y="151"/>
                    </a:lnTo>
                    <a:lnTo>
                      <a:pt x="1001"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89" name="Google Shape;2389;p43"/>
          <p:cNvGrpSpPr/>
          <p:nvPr/>
        </p:nvGrpSpPr>
        <p:grpSpPr>
          <a:xfrm>
            <a:off x="71875" y="4243772"/>
            <a:ext cx="294039" cy="904155"/>
            <a:chOff x="1735563" y="3938352"/>
            <a:chExt cx="391948" cy="1205218"/>
          </a:xfrm>
        </p:grpSpPr>
        <p:sp>
          <p:nvSpPr>
            <p:cNvPr id="2390" name="Google Shape;2390;p43"/>
            <p:cNvSpPr/>
            <p:nvPr/>
          </p:nvSpPr>
          <p:spPr>
            <a:xfrm>
              <a:off x="1735563" y="3938352"/>
              <a:ext cx="391948" cy="887143"/>
            </a:xfrm>
            <a:custGeom>
              <a:avLst/>
              <a:gdLst/>
              <a:ahLst/>
              <a:cxnLst/>
              <a:rect l="l" t="t" r="r" b="b"/>
              <a:pathLst>
                <a:path w="2179" h="4932" extrusionOk="0">
                  <a:moveTo>
                    <a:pt x="1089" y="0"/>
                  </a:moveTo>
                  <a:cubicBezTo>
                    <a:pt x="487" y="0"/>
                    <a:pt x="0" y="1098"/>
                    <a:pt x="0" y="2462"/>
                  </a:cubicBezTo>
                  <a:cubicBezTo>
                    <a:pt x="0" y="3834"/>
                    <a:pt x="487" y="4932"/>
                    <a:pt x="1089" y="4932"/>
                  </a:cubicBezTo>
                  <a:cubicBezTo>
                    <a:pt x="1691" y="4932"/>
                    <a:pt x="2178" y="3834"/>
                    <a:pt x="2178" y="2462"/>
                  </a:cubicBezTo>
                  <a:cubicBezTo>
                    <a:pt x="2178" y="1098"/>
                    <a:pt x="1691" y="0"/>
                    <a:pt x="10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3"/>
            <p:cNvSpPr/>
            <p:nvPr/>
          </p:nvSpPr>
          <p:spPr>
            <a:xfrm>
              <a:off x="1824675" y="4211975"/>
              <a:ext cx="213703" cy="931595"/>
            </a:xfrm>
            <a:custGeom>
              <a:avLst/>
              <a:gdLst/>
              <a:ahLst/>
              <a:cxnLst/>
              <a:rect l="l" t="t" r="r" b="b"/>
              <a:pathLst>
                <a:path w="2631" h="9899" extrusionOk="0">
                  <a:moveTo>
                    <a:pt x="1116" y="0"/>
                  </a:moveTo>
                  <a:lnTo>
                    <a:pt x="1116" y="3099"/>
                  </a:lnTo>
                  <a:lnTo>
                    <a:pt x="151" y="2134"/>
                  </a:lnTo>
                  <a:lnTo>
                    <a:pt x="1" y="2285"/>
                  </a:lnTo>
                  <a:lnTo>
                    <a:pt x="1116" y="3391"/>
                  </a:lnTo>
                  <a:lnTo>
                    <a:pt x="1116" y="9899"/>
                  </a:lnTo>
                  <a:lnTo>
                    <a:pt x="1320" y="9899"/>
                  </a:lnTo>
                  <a:lnTo>
                    <a:pt x="1320" y="5136"/>
                  </a:lnTo>
                  <a:lnTo>
                    <a:pt x="2630" y="3825"/>
                  </a:lnTo>
                  <a:lnTo>
                    <a:pt x="2480" y="3675"/>
                  </a:lnTo>
                  <a:lnTo>
                    <a:pt x="1320" y="4843"/>
                  </a:lnTo>
                  <a:lnTo>
                    <a:pt x="1320" y="1320"/>
                  </a:lnTo>
                  <a:lnTo>
                    <a:pt x="2294" y="346"/>
                  </a:lnTo>
                  <a:lnTo>
                    <a:pt x="2143" y="195"/>
                  </a:lnTo>
                  <a:lnTo>
                    <a:pt x="1320" y="1019"/>
                  </a:lnTo>
                  <a:lnTo>
                    <a:pt x="132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2" name="Google Shape;2392;p43"/>
          <p:cNvGrpSpPr/>
          <p:nvPr/>
        </p:nvGrpSpPr>
        <p:grpSpPr>
          <a:xfrm>
            <a:off x="742586" y="4243772"/>
            <a:ext cx="294039" cy="904155"/>
            <a:chOff x="1735563" y="3938352"/>
            <a:chExt cx="391948" cy="1205218"/>
          </a:xfrm>
        </p:grpSpPr>
        <p:sp>
          <p:nvSpPr>
            <p:cNvPr id="2393" name="Google Shape;2393;p43"/>
            <p:cNvSpPr/>
            <p:nvPr/>
          </p:nvSpPr>
          <p:spPr>
            <a:xfrm>
              <a:off x="1735563" y="3938352"/>
              <a:ext cx="391948" cy="887143"/>
            </a:xfrm>
            <a:custGeom>
              <a:avLst/>
              <a:gdLst/>
              <a:ahLst/>
              <a:cxnLst/>
              <a:rect l="l" t="t" r="r" b="b"/>
              <a:pathLst>
                <a:path w="2179" h="4932" extrusionOk="0">
                  <a:moveTo>
                    <a:pt x="1089" y="0"/>
                  </a:moveTo>
                  <a:cubicBezTo>
                    <a:pt x="487" y="0"/>
                    <a:pt x="0" y="1098"/>
                    <a:pt x="0" y="2462"/>
                  </a:cubicBezTo>
                  <a:cubicBezTo>
                    <a:pt x="0" y="3834"/>
                    <a:pt x="487" y="4932"/>
                    <a:pt x="1089" y="4932"/>
                  </a:cubicBezTo>
                  <a:cubicBezTo>
                    <a:pt x="1691" y="4932"/>
                    <a:pt x="2178" y="3834"/>
                    <a:pt x="2178" y="2462"/>
                  </a:cubicBezTo>
                  <a:cubicBezTo>
                    <a:pt x="2178" y="1098"/>
                    <a:pt x="1691" y="0"/>
                    <a:pt x="10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3"/>
            <p:cNvSpPr/>
            <p:nvPr/>
          </p:nvSpPr>
          <p:spPr>
            <a:xfrm>
              <a:off x="1824675" y="4211975"/>
              <a:ext cx="213703" cy="931595"/>
            </a:xfrm>
            <a:custGeom>
              <a:avLst/>
              <a:gdLst/>
              <a:ahLst/>
              <a:cxnLst/>
              <a:rect l="l" t="t" r="r" b="b"/>
              <a:pathLst>
                <a:path w="2631" h="9899" extrusionOk="0">
                  <a:moveTo>
                    <a:pt x="1116" y="0"/>
                  </a:moveTo>
                  <a:lnTo>
                    <a:pt x="1116" y="3099"/>
                  </a:lnTo>
                  <a:lnTo>
                    <a:pt x="151" y="2134"/>
                  </a:lnTo>
                  <a:lnTo>
                    <a:pt x="1" y="2285"/>
                  </a:lnTo>
                  <a:lnTo>
                    <a:pt x="1116" y="3391"/>
                  </a:lnTo>
                  <a:lnTo>
                    <a:pt x="1116" y="9899"/>
                  </a:lnTo>
                  <a:lnTo>
                    <a:pt x="1320" y="9899"/>
                  </a:lnTo>
                  <a:lnTo>
                    <a:pt x="1320" y="5136"/>
                  </a:lnTo>
                  <a:lnTo>
                    <a:pt x="2630" y="3825"/>
                  </a:lnTo>
                  <a:lnTo>
                    <a:pt x="2480" y="3675"/>
                  </a:lnTo>
                  <a:lnTo>
                    <a:pt x="1320" y="4843"/>
                  </a:lnTo>
                  <a:lnTo>
                    <a:pt x="1320" y="1320"/>
                  </a:lnTo>
                  <a:lnTo>
                    <a:pt x="2294" y="346"/>
                  </a:lnTo>
                  <a:lnTo>
                    <a:pt x="2143" y="195"/>
                  </a:lnTo>
                  <a:lnTo>
                    <a:pt x="1320" y="1019"/>
                  </a:lnTo>
                  <a:lnTo>
                    <a:pt x="132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5" name="Google Shape;2395;p43"/>
          <p:cNvGrpSpPr/>
          <p:nvPr/>
        </p:nvGrpSpPr>
        <p:grpSpPr>
          <a:xfrm>
            <a:off x="2539955" y="4243772"/>
            <a:ext cx="294039" cy="904155"/>
            <a:chOff x="1735563" y="3938352"/>
            <a:chExt cx="391948" cy="1205218"/>
          </a:xfrm>
        </p:grpSpPr>
        <p:sp>
          <p:nvSpPr>
            <p:cNvPr id="2396" name="Google Shape;2396;p43"/>
            <p:cNvSpPr/>
            <p:nvPr/>
          </p:nvSpPr>
          <p:spPr>
            <a:xfrm>
              <a:off x="1735563" y="3938352"/>
              <a:ext cx="391948" cy="887143"/>
            </a:xfrm>
            <a:custGeom>
              <a:avLst/>
              <a:gdLst/>
              <a:ahLst/>
              <a:cxnLst/>
              <a:rect l="l" t="t" r="r" b="b"/>
              <a:pathLst>
                <a:path w="2179" h="4932" extrusionOk="0">
                  <a:moveTo>
                    <a:pt x="1089" y="0"/>
                  </a:moveTo>
                  <a:cubicBezTo>
                    <a:pt x="487" y="0"/>
                    <a:pt x="0" y="1098"/>
                    <a:pt x="0" y="2462"/>
                  </a:cubicBezTo>
                  <a:cubicBezTo>
                    <a:pt x="0" y="3834"/>
                    <a:pt x="487" y="4932"/>
                    <a:pt x="1089" y="4932"/>
                  </a:cubicBezTo>
                  <a:cubicBezTo>
                    <a:pt x="1691" y="4932"/>
                    <a:pt x="2178" y="3834"/>
                    <a:pt x="2178" y="2462"/>
                  </a:cubicBezTo>
                  <a:cubicBezTo>
                    <a:pt x="2178" y="1098"/>
                    <a:pt x="1691" y="0"/>
                    <a:pt x="10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3"/>
            <p:cNvSpPr/>
            <p:nvPr/>
          </p:nvSpPr>
          <p:spPr>
            <a:xfrm>
              <a:off x="1824675" y="4211975"/>
              <a:ext cx="213703" cy="931595"/>
            </a:xfrm>
            <a:custGeom>
              <a:avLst/>
              <a:gdLst/>
              <a:ahLst/>
              <a:cxnLst/>
              <a:rect l="l" t="t" r="r" b="b"/>
              <a:pathLst>
                <a:path w="2631" h="9899" extrusionOk="0">
                  <a:moveTo>
                    <a:pt x="1116" y="0"/>
                  </a:moveTo>
                  <a:lnTo>
                    <a:pt x="1116" y="3099"/>
                  </a:lnTo>
                  <a:lnTo>
                    <a:pt x="151" y="2134"/>
                  </a:lnTo>
                  <a:lnTo>
                    <a:pt x="1" y="2285"/>
                  </a:lnTo>
                  <a:lnTo>
                    <a:pt x="1116" y="3391"/>
                  </a:lnTo>
                  <a:lnTo>
                    <a:pt x="1116" y="9899"/>
                  </a:lnTo>
                  <a:lnTo>
                    <a:pt x="1320" y="9899"/>
                  </a:lnTo>
                  <a:lnTo>
                    <a:pt x="1320" y="5136"/>
                  </a:lnTo>
                  <a:lnTo>
                    <a:pt x="2630" y="3825"/>
                  </a:lnTo>
                  <a:lnTo>
                    <a:pt x="2480" y="3675"/>
                  </a:lnTo>
                  <a:lnTo>
                    <a:pt x="1320" y="4843"/>
                  </a:lnTo>
                  <a:lnTo>
                    <a:pt x="1320" y="1320"/>
                  </a:lnTo>
                  <a:lnTo>
                    <a:pt x="2294" y="346"/>
                  </a:lnTo>
                  <a:lnTo>
                    <a:pt x="2143" y="195"/>
                  </a:lnTo>
                  <a:lnTo>
                    <a:pt x="1320" y="1019"/>
                  </a:lnTo>
                  <a:lnTo>
                    <a:pt x="132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8" name="Google Shape;2398;p43"/>
          <p:cNvGrpSpPr/>
          <p:nvPr/>
        </p:nvGrpSpPr>
        <p:grpSpPr>
          <a:xfrm>
            <a:off x="6310005" y="4243772"/>
            <a:ext cx="294039" cy="904155"/>
            <a:chOff x="1735563" y="3938352"/>
            <a:chExt cx="391948" cy="1205218"/>
          </a:xfrm>
        </p:grpSpPr>
        <p:sp>
          <p:nvSpPr>
            <p:cNvPr id="2399" name="Google Shape;2399;p43"/>
            <p:cNvSpPr/>
            <p:nvPr/>
          </p:nvSpPr>
          <p:spPr>
            <a:xfrm>
              <a:off x="1735563" y="3938352"/>
              <a:ext cx="391948" cy="887143"/>
            </a:xfrm>
            <a:custGeom>
              <a:avLst/>
              <a:gdLst/>
              <a:ahLst/>
              <a:cxnLst/>
              <a:rect l="l" t="t" r="r" b="b"/>
              <a:pathLst>
                <a:path w="2179" h="4932" extrusionOk="0">
                  <a:moveTo>
                    <a:pt x="1089" y="0"/>
                  </a:moveTo>
                  <a:cubicBezTo>
                    <a:pt x="487" y="0"/>
                    <a:pt x="0" y="1098"/>
                    <a:pt x="0" y="2462"/>
                  </a:cubicBezTo>
                  <a:cubicBezTo>
                    <a:pt x="0" y="3834"/>
                    <a:pt x="487" y="4932"/>
                    <a:pt x="1089" y="4932"/>
                  </a:cubicBezTo>
                  <a:cubicBezTo>
                    <a:pt x="1691" y="4932"/>
                    <a:pt x="2178" y="3834"/>
                    <a:pt x="2178" y="2462"/>
                  </a:cubicBezTo>
                  <a:cubicBezTo>
                    <a:pt x="2178" y="1098"/>
                    <a:pt x="1691" y="0"/>
                    <a:pt x="10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3"/>
            <p:cNvSpPr/>
            <p:nvPr/>
          </p:nvSpPr>
          <p:spPr>
            <a:xfrm>
              <a:off x="1824675" y="4211975"/>
              <a:ext cx="213703" cy="931595"/>
            </a:xfrm>
            <a:custGeom>
              <a:avLst/>
              <a:gdLst/>
              <a:ahLst/>
              <a:cxnLst/>
              <a:rect l="l" t="t" r="r" b="b"/>
              <a:pathLst>
                <a:path w="2631" h="9899" extrusionOk="0">
                  <a:moveTo>
                    <a:pt x="1116" y="0"/>
                  </a:moveTo>
                  <a:lnTo>
                    <a:pt x="1116" y="3099"/>
                  </a:lnTo>
                  <a:lnTo>
                    <a:pt x="151" y="2134"/>
                  </a:lnTo>
                  <a:lnTo>
                    <a:pt x="1" y="2285"/>
                  </a:lnTo>
                  <a:lnTo>
                    <a:pt x="1116" y="3391"/>
                  </a:lnTo>
                  <a:lnTo>
                    <a:pt x="1116" y="9899"/>
                  </a:lnTo>
                  <a:lnTo>
                    <a:pt x="1320" y="9899"/>
                  </a:lnTo>
                  <a:lnTo>
                    <a:pt x="1320" y="5136"/>
                  </a:lnTo>
                  <a:lnTo>
                    <a:pt x="2630" y="3825"/>
                  </a:lnTo>
                  <a:lnTo>
                    <a:pt x="2480" y="3675"/>
                  </a:lnTo>
                  <a:lnTo>
                    <a:pt x="1320" y="4843"/>
                  </a:lnTo>
                  <a:lnTo>
                    <a:pt x="1320" y="1320"/>
                  </a:lnTo>
                  <a:lnTo>
                    <a:pt x="2294" y="346"/>
                  </a:lnTo>
                  <a:lnTo>
                    <a:pt x="2143" y="195"/>
                  </a:lnTo>
                  <a:lnTo>
                    <a:pt x="1320" y="1019"/>
                  </a:lnTo>
                  <a:lnTo>
                    <a:pt x="132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4"/>
        <p:cNvGrpSpPr/>
        <p:nvPr/>
      </p:nvGrpSpPr>
      <p:grpSpPr>
        <a:xfrm>
          <a:off x="0" y="0"/>
          <a:ext cx="0" cy="0"/>
          <a:chOff x="0" y="0"/>
          <a:chExt cx="0" cy="0"/>
        </a:xfrm>
      </p:grpSpPr>
      <p:sp>
        <p:nvSpPr>
          <p:cNvPr id="2405" name="Google Shape;2405;p44"/>
          <p:cNvSpPr txBox="1">
            <a:spLocks noGrp="1"/>
          </p:cNvSpPr>
          <p:nvPr>
            <p:ph type="subTitle" idx="1"/>
          </p:nvPr>
        </p:nvSpPr>
        <p:spPr>
          <a:xfrm>
            <a:off x="420375" y="2184625"/>
            <a:ext cx="2924400" cy="2261400"/>
          </a:xfrm>
          <a:prstGeom prst="rect">
            <a:avLst/>
          </a:prstGeom>
        </p:spPr>
        <p:txBody>
          <a:bodyPr spcFirstLastPara="1" wrap="square" lIns="91425" tIns="91425" rIns="91425" bIns="91425" anchor="t" anchorCtr="0">
            <a:noAutofit/>
          </a:bodyPr>
          <a:lstStyle/>
          <a:p>
            <a:pPr marL="457200" lvl="0" indent="-330200" algn="ctr" rtl="0">
              <a:spcBef>
                <a:spcPts val="0"/>
              </a:spcBef>
              <a:spcAft>
                <a:spcPts val="0"/>
              </a:spcAft>
              <a:buSzPts val="1600"/>
              <a:buChar char="-"/>
            </a:pPr>
            <a:r>
              <a:rPr lang="en" sz="1600" dirty="0"/>
              <a:t>See if you qualify: </a:t>
            </a:r>
            <a:r>
              <a:rPr lang="en" sz="1600" dirty="0">
                <a:hlinkClick r:id="rId3"/>
              </a:rPr>
              <a:t>GetACP.org</a:t>
            </a:r>
            <a:endParaRPr sz="1600" dirty="0"/>
          </a:p>
          <a:p>
            <a:pPr marL="0" lvl="0" indent="0" algn="ctr" rtl="0">
              <a:spcBef>
                <a:spcPts val="0"/>
              </a:spcBef>
              <a:spcAft>
                <a:spcPts val="0"/>
              </a:spcAft>
              <a:buNone/>
            </a:pPr>
            <a:endParaRPr sz="1600" dirty="0"/>
          </a:p>
          <a:p>
            <a:pPr marL="457200" lvl="0" indent="-330200" algn="ctr" rtl="0">
              <a:spcBef>
                <a:spcPts val="0"/>
              </a:spcBef>
              <a:spcAft>
                <a:spcPts val="0"/>
              </a:spcAft>
              <a:buSzPts val="1600"/>
              <a:buChar char="-"/>
            </a:pPr>
            <a:r>
              <a:rPr lang="en" sz="1600" dirty="0"/>
              <a:t>Collect supporting documentation</a:t>
            </a:r>
            <a:endParaRPr sz="1600" dirty="0"/>
          </a:p>
          <a:p>
            <a:pPr marL="457200" lvl="0" indent="0" algn="ctr" rtl="0">
              <a:spcBef>
                <a:spcPts val="0"/>
              </a:spcBef>
              <a:spcAft>
                <a:spcPts val="0"/>
              </a:spcAft>
              <a:buNone/>
            </a:pPr>
            <a:endParaRPr sz="1600" dirty="0"/>
          </a:p>
          <a:p>
            <a:pPr marL="457200" lvl="0" indent="-330200" algn="ctr" rtl="0">
              <a:spcBef>
                <a:spcPts val="0"/>
              </a:spcBef>
              <a:spcAft>
                <a:spcPts val="0"/>
              </a:spcAft>
              <a:buSzPts val="1600"/>
              <a:buChar char="-"/>
            </a:pPr>
            <a:r>
              <a:rPr lang="en" sz="1600" dirty="0"/>
              <a:t>Contact your current provider and ask about ACP!</a:t>
            </a:r>
            <a:endParaRPr sz="1600" dirty="0"/>
          </a:p>
          <a:p>
            <a:pPr marL="0" lvl="0" indent="0" algn="ctr" rtl="0">
              <a:spcBef>
                <a:spcPts val="0"/>
              </a:spcBef>
              <a:spcAft>
                <a:spcPts val="0"/>
              </a:spcAft>
              <a:buNone/>
            </a:pPr>
            <a:endParaRPr sz="1600" dirty="0"/>
          </a:p>
          <a:p>
            <a:pPr marL="0" lvl="0" indent="0" algn="ctr" rtl="0">
              <a:spcBef>
                <a:spcPts val="0"/>
              </a:spcBef>
              <a:spcAft>
                <a:spcPts val="0"/>
              </a:spcAft>
              <a:buNone/>
            </a:pPr>
            <a:r>
              <a:rPr lang="en" sz="1600" dirty="0"/>
              <a:t> </a:t>
            </a:r>
            <a:endParaRPr sz="1600" dirty="0"/>
          </a:p>
        </p:txBody>
      </p:sp>
      <p:sp>
        <p:nvSpPr>
          <p:cNvPr id="2406" name="Google Shape;2406;p44"/>
          <p:cNvSpPr txBox="1">
            <a:spLocks noGrp="1"/>
          </p:cNvSpPr>
          <p:nvPr>
            <p:ph type="title"/>
          </p:nvPr>
        </p:nvSpPr>
        <p:spPr>
          <a:xfrm>
            <a:off x="694759" y="1485625"/>
            <a:ext cx="2924400" cy="69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Get Prepared</a:t>
            </a:r>
            <a:endParaRPr/>
          </a:p>
        </p:txBody>
      </p:sp>
      <p:pic>
        <p:nvPicPr>
          <p:cNvPr id="2407" name="Google Shape;2407;p44"/>
          <p:cNvPicPr preferRelativeResize="0"/>
          <p:nvPr/>
        </p:nvPicPr>
        <p:blipFill>
          <a:blip r:embed="rId4">
            <a:alphaModFix/>
          </a:blip>
          <a:stretch>
            <a:fillRect/>
          </a:stretch>
        </p:blipFill>
        <p:spPr>
          <a:xfrm>
            <a:off x="4514875" y="257188"/>
            <a:ext cx="4629125" cy="4629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1"/>
        <p:cNvGrpSpPr/>
        <p:nvPr/>
      </p:nvGrpSpPr>
      <p:grpSpPr>
        <a:xfrm>
          <a:off x="0" y="0"/>
          <a:ext cx="0" cy="0"/>
          <a:chOff x="0" y="0"/>
          <a:chExt cx="0" cy="0"/>
        </a:xfrm>
      </p:grpSpPr>
      <p:sp>
        <p:nvSpPr>
          <p:cNvPr id="2412" name="Google Shape;2412;p45"/>
          <p:cNvSpPr/>
          <p:nvPr/>
        </p:nvSpPr>
        <p:spPr>
          <a:xfrm flipH="1">
            <a:off x="5070663" y="1289075"/>
            <a:ext cx="2947800" cy="5727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2413" name="Google Shape;2413;p45"/>
          <p:cNvSpPr/>
          <p:nvPr/>
        </p:nvSpPr>
        <p:spPr>
          <a:xfrm>
            <a:off x="1166850" y="1289075"/>
            <a:ext cx="2947800" cy="5727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2414" name="Google Shape;2414;p45"/>
          <p:cNvSpPr txBox="1">
            <a:spLocks noGrp="1"/>
          </p:cNvSpPr>
          <p:nvPr>
            <p:ph type="subTitle" idx="2"/>
          </p:nvPr>
        </p:nvSpPr>
        <p:spPr>
          <a:xfrm>
            <a:off x="537025" y="1915500"/>
            <a:ext cx="3842100" cy="192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a:t>Apply via the National </a:t>
            </a:r>
            <a:endParaRPr sz="1700"/>
          </a:p>
          <a:p>
            <a:pPr marL="0" lvl="0" indent="0" algn="ctr" rtl="0">
              <a:spcBef>
                <a:spcPts val="0"/>
              </a:spcBef>
              <a:spcAft>
                <a:spcPts val="0"/>
              </a:spcAft>
              <a:buNone/>
            </a:pPr>
            <a:r>
              <a:rPr lang="en" sz="1700"/>
              <a:t>Verifier at: </a:t>
            </a:r>
            <a:endParaRPr sz="1700"/>
          </a:p>
          <a:p>
            <a:pPr marL="0" lvl="0" indent="0" algn="ctr" rtl="0">
              <a:spcBef>
                <a:spcPts val="0"/>
              </a:spcBef>
              <a:spcAft>
                <a:spcPts val="0"/>
              </a:spcAft>
              <a:buNone/>
            </a:pPr>
            <a:r>
              <a:rPr lang="en" sz="1700"/>
              <a:t>● </a:t>
            </a:r>
            <a:r>
              <a:rPr lang="en" sz="1700" u="sng">
                <a:solidFill>
                  <a:schemeClr val="hlink"/>
                </a:solidFill>
                <a:hlinkClick r:id="rId3"/>
              </a:rPr>
              <a:t>GetInternet.gov/apply</a:t>
            </a:r>
            <a:endParaRPr sz="1700"/>
          </a:p>
          <a:p>
            <a:pPr marL="0" lvl="0" indent="0" algn="ctr" rtl="0">
              <a:spcBef>
                <a:spcPts val="0"/>
              </a:spcBef>
              <a:spcAft>
                <a:spcPts val="0"/>
              </a:spcAft>
              <a:buNone/>
            </a:pPr>
            <a:r>
              <a:rPr lang="en" sz="1700"/>
              <a:t>(English)</a:t>
            </a:r>
            <a:endParaRPr sz="1700"/>
          </a:p>
          <a:p>
            <a:pPr marL="0" lvl="0" indent="0" algn="ctr" rtl="0">
              <a:spcBef>
                <a:spcPts val="0"/>
              </a:spcBef>
              <a:spcAft>
                <a:spcPts val="0"/>
              </a:spcAft>
              <a:buNone/>
            </a:pPr>
            <a:r>
              <a:rPr lang="en" sz="1700"/>
              <a:t>●</a:t>
            </a:r>
            <a:r>
              <a:rPr lang="en" sz="1700" u="sng">
                <a:solidFill>
                  <a:schemeClr val="hlink"/>
                </a:solidFill>
                <a:hlinkClick r:id="rId4"/>
              </a:rPr>
              <a:t> AccedeAInternet.gov</a:t>
            </a:r>
            <a:endParaRPr sz="1700"/>
          </a:p>
          <a:p>
            <a:pPr marL="0" lvl="0" indent="0" algn="ctr" rtl="0">
              <a:spcBef>
                <a:spcPts val="0"/>
              </a:spcBef>
              <a:spcAft>
                <a:spcPts val="0"/>
              </a:spcAft>
              <a:buNone/>
            </a:pPr>
            <a:r>
              <a:rPr lang="en" sz="1700"/>
              <a:t>(Spanish)</a:t>
            </a:r>
            <a:endParaRPr sz="1700"/>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2415" name="Google Shape;2415;p45"/>
          <p:cNvSpPr txBox="1">
            <a:spLocks noGrp="1"/>
          </p:cNvSpPr>
          <p:nvPr>
            <p:ph type="subTitle" idx="3"/>
          </p:nvPr>
        </p:nvSpPr>
        <p:spPr>
          <a:xfrm>
            <a:off x="4940400" y="1915500"/>
            <a:ext cx="3483600" cy="171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a:t>Print Out Application at: </a:t>
            </a:r>
            <a:endParaRPr sz="1700"/>
          </a:p>
          <a:p>
            <a:pPr marL="0" lvl="0" indent="0" algn="ctr" rtl="0">
              <a:spcBef>
                <a:spcPts val="0"/>
              </a:spcBef>
              <a:spcAft>
                <a:spcPts val="0"/>
              </a:spcAft>
              <a:buNone/>
            </a:pPr>
            <a:r>
              <a:rPr lang="en" sz="1700"/>
              <a:t>● </a:t>
            </a:r>
            <a:r>
              <a:rPr lang="en" sz="1700" u="sng">
                <a:solidFill>
                  <a:schemeClr val="hlink"/>
                </a:solidFill>
                <a:hlinkClick r:id="rId5"/>
              </a:rPr>
              <a:t>AffordableConnectivity.</a:t>
            </a:r>
            <a:endParaRPr sz="1700"/>
          </a:p>
          <a:p>
            <a:pPr marL="0" lvl="0" indent="0" algn="ctr" rtl="0">
              <a:spcBef>
                <a:spcPts val="0"/>
              </a:spcBef>
              <a:spcAft>
                <a:spcPts val="0"/>
              </a:spcAft>
              <a:buNone/>
            </a:pPr>
            <a:r>
              <a:rPr lang="en" sz="1700" u="sng">
                <a:solidFill>
                  <a:schemeClr val="hlink"/>
                </a:solidFill>
                <a:hlinkClick r:id="rId5"/>
              </a:rPr>
              <a:t>gov</a:t>
            </a:r>
            <a:r>
              <a:rPr lang="en" sz="1700"/>
              <a:t> (English)</a:t>
            </a:r>
            <a:endParaRPr sz="1700"/>
          </a:p>
          <a:p>
            <a:pPr marL="0" lvl="0" indent="0" algn="ctr" rtl="0">
              <a:spcBef>
                <a:spcPts val="0"/>
              </a:spcBef>
              <a:spcAft>
                <a:spcPts val="0"/>
              </a:spcAft>
              <a:buNone/>
            </a:pPr>
            <a:r>
              <a:rPr lang="en" sz="1700"/>
              <a:t>● </a:t>
            </a:r>
            <a:r>
              <a:rPr lang="en" sz="1700" u="sng">
                <a:solidFill>
                  <a:schemeClr val="hlink"/>
                </a:solidFill>
                <a:hlinkClick r:id="rId6"/>
              </a:rPr>
              <a:t>AffordableConnectivity.</a:t>
            </a:r>
            <a:endParaRPr sz="1700"/>
          </a:p>
          <a:p>
            <a:pPr marL="0" lvl="0" indent="0" algn="ctr" rtl="0">
              <a:spcBef>
                <a:spcPts val="0"/>
              </a:spcBef>
              <a:spcAft>
                <a:spcPts val="0"/>
              </a:spcAft>
              <a:buNone/>
            </a:pPr>
            <a:r>
              <a:rPr lang="en" sz="1700" u="sng">
                <a:solidFill>
                  <a:schemeClr val="hlink"/>
                </a:solidFill>
                <a:hlinkClick r:id="rId6"/>
              </a:rPr>
              <a:t>gov</a:t>
            </a:r>
            <a:r>
              <a:rPr lang="en" sz="1700"/>
              <a:t> (Spanish)</a:t>
            </a:r>
            <a:endParaRPr sz="1700"/>
          </a:p>
          <a:p>
            <a:pPr marL="0" lvl="0" indent="0" algn="ctr" rtl="0">
              <a:spcBef>
                <a:spcPts val="0"/>
              </a:spcBef>
              <a:spcAft>
                <a:spcPts val="0"/>
              </a:spcAft>
              <a:buNone/>
            </a:pPr>
            <a:endParaRPr sz="1700"/>
          </a:p>
        </p:txBody>
      </p:sp>
      <p:sp>
        <p:nvSpPr>
          <p:cNvPr id="2416" name="Google Shape;2416;p45"/>
          <p:cNvSpPr txBox="1">
            <a:spLocks noGrp="1"/>
          </p:cNvSpPr>
          <p:nvPr>
            <p:ph type="title"/>
          </p:nvPr>
        </p:nvSpPr>
        <p:spPr>
          <a:xfrm>
            <a:off x="720000" y="28237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Ways to Apply</a:t>
            </a:r>
            <a:endParaRPr/>
          </a:p>
        </p:txBody>
      </p:sp>
      <p:sp>
        <p:nvSpPr>
          <p:cNvPr id="2417" name="Google Shape;2417;p45"/>
          <p:cNvSpPr txBox="1">
            <a:spLocks noGrp="1"/>
          </p:cNvSpPr>
          <p:nvPr>
            <p:ph type="subTitle" idx="5"/>
          </p:nvPr>
        </p:nvSpPr>
        <p:spPr>
          <a:xfrm>
            <a:off x="5437800" y="1378113"/>
            <a:ext cx="2336400" cy="50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700">
                <a:solidFill>
                  <a:schemeClr val="lt1"/>
                </a:solidFill>
              </a:rPr>
              <a:t>By Mail</a:t>
            </a:r>
            <a:endParaRPr sz="2700">
              <a:solidFill>
                <a:schemeClr val="lt1"/>
              </a:solidFill>
            </a:endParaRPr>
          </a:p>
        </p:txBody>
      </p:sp>
      <p:pic>
        <p:nvPicPr>
          <p:cNvPr id="2418" name="Google Shape;2418;p45"/>
          <p:cNvPicPr preferRelativeResize="0"/>
          <p:nvPr/>
        </p:nvPicPr>
        <p:blipFill>
          <a:blip r:embed="rId7">
            <a:alphaModFix/>
          </a:blip>
          <a:stretch>
            <a:fillRect/>
          </a:stretch>
        </p:blipFill>
        <p:spPr>
          <a:xfrm>
            <a:off x="5299127" y="3765425"/>
            <a:ext cx="960538" cy="1059050"/>
          </a:xfrm>
          <a:prstGeom prst="rect">
            <a:avLst/>
          </a:prstGeom>
          <a:noFill/>
          <a:ln>
            <a:noFill/>
          </a:ln>
        </p:spPr>
      </p:pic>
      <p:sp>
        <p:nvSpPr>
          <p:cNvPr id="2419" name="Google Shape;2419;p45"/>
          <p:cNvSpPr txBox="1"/>
          <p:nvPr/>
        </p:nvSpPr>
        <p:spPr>
          <a:xfrm>
            <a:off x="6444903" y="3626700"/>
            <a:ext cx="2940600" cy="105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a:solidFill>
                <a:schemeClr val="dk1"/>
              </a:solidFill>
              <a:latin typeface="Montserrat Medium"/>
              <a:ea typeface="Montserrat Medium"/>
              <a:cs typeface="Montserrat Medium"/>
              <a:sym typeface="Montserrat Medium"/>
            </a:endParaRPr>
          </a:p>
          <a:p>
            <a:pPr marL="0" lvl="0" indent="0" algn="l" rtl="0">
              <a:spcBef>
                <a:spcPts val="0"/>
              </a:spcBef>
              <a:spcAft>
                <a:spcPts val="0"/>
              </a:spcAft>
              <a:buNone/>
            </a:pPr>
            <a:r>
              <a:rPr lang="en" sz="1500">
                <a:solidFill>
                  <a:schemeClr val="dk1"/>
                </a:solidFill>
                <a:latin typeface="Montserrat Medium"/>
                <a:ea typeface="Montserrat Medium"/>
                <a:cs typeface="Montserrat Medium"/>
                <a:sym typeface="Montserrat Medium"/>
              </a:rPr>
              <a:t>USAC</a:t>
            </a:r>
            <a:endParaRPr sz="1500">
              <a:solidFill>
                <a:schemeClr val="dk1"/>
              </a:solidFill>
              <a:latin typeface="Montserrat Medium"/>
              <a:ea typeface="Montserrat Medium"/>
              <a:cs typeface="Montserrat Medium"/>
              <a:sym typeface="Montserrat Medium"/>
            </a:endParaRPr>
          </a:p>
          <a:p>
            <a:pPr marL="0" lvl="0" indent="0" algn="l" rtl="0">
              <a:spcBef>
                <a:spcPts val="0"/>
              </a:spcBef>
              <a:spcAft>
                <a:spcPts val="0"/>
              </a:spcAft>
              <a:buNone/>
            </a:pPr>
            <a:r>
              <a:rPr lang="en" sz="1500">
                <a:solidFill>
                  <a:schemeClr val="dk1"/>
                </a:solidFill>
                <a:latin typeface="Montserrat Medium"/>
                <a:ea typeface="Montserrat Medium"/>
                <a:cs typeface="Montserrat Medium"/>
                <a:sym typeface="Montserrat Medium"/>
              </a:rPr>
              <a:t>ACP Support Center</a:t>
            </a:r>
            <a:endParaRPr sz="1500">
              <a:solidFill>
                <a:schemeClr val="dk1"/>
              </a:solidFill>
              <a:latin typeface="Montserrat Medium"/>
              <a:ea typeface="Montserrat Medium"/>
              <a:cs typeface="Montserrat Medium"/>
              <a:sym typeface="Montserrat Medium"/>
            </a:endParaRPr>
          </a:p>
          <a:p>
            <a:pPr marL="0" lvl="0" indent="0" algn="l" rtl="0">
              <a:spcBef>
                <a:spcPts val="0"/>
              </a:spcBef>
              <a:spcAft>
                <a:spcPts val="0"/>
              </a:spcAft>
              <a:buNone/>
            </a:pPr>
            <a:r>
              <a:rPr lang="en" sz="1500">
                <a:solidFill>
                  <a:schemeClr val="dk1"/>
                </a:solidFill>
                <a:latin typeface="Montserrat Medium"/>
                <a:ea typeface="Montserrat Medium"/>
                <a:cs typeface="Montserrat Medium"/>
                <a:sym typeface="Montserrat Medium"/>
              </a:rPr>
              <a:t>PO Box 9100</a:t>
            </a:r>
            <a:endParaRPr sz="1500">
              <a:solidFill>
                <a:schemeClr val="dk1"/>
              </a:solidFill>
              <a:latin typeface="Montserrat Medium"/>
              <a:ea typeface="Montserrat Medium"/>
              <a:cs typeface="Montserrat Medium"/>
              <a:sym typeface="Montserrat Medium"/>
            </a:endParaRPr>
          </a:p>
          <a:p>
            <a:pPr marL="0" lvl="0" indent="0" algn="l" rtl="0">
              <a:spcBef>
                <a:spcPts val="0"/>
              </a:spcBef>
              <a:spcAft>
                <a:spcPts val="0"/>
              </a:spcAft>
              <a:buNone/>
            </a:pPr>
            <a:r>
              <a:rPr lang="en" sz="1500">
                <a:solidFill>
                  <a:schemeClr val="dk1"/>
                </a:solidFill>
                <a:latin typeface="Montserrat Medium"/>
                <a:ea typeface="Montserrat Medium"/>
                <a:cs typeface="Montserrat Medium"/>
                <a:sym typeface="Montserrat Medium"/>
              </a:rPr>
              <a:t>Wilkes-Barre, PA 18773</a:t>
            </a:r>
            <a:endParaRPr sz="1500">
              <a:solidFill>
                <a:schemeClr val="dk1"/>
              </a:solidFill>
              <a:latin typeface="Montserrat Medium"/>
              <a:ea typeface="Montserrat Medium"/>
              <a:cs typeface="Montserrat Medium"/>
              <a:sym typeface="Montserrat Medium"/>
            </a:endParaRPr>
          </a:p>
          <a:p>
            <a:pPr marL="0" lvl="0" indent="0" algn="l" rtl="0">
              <a:spcBef>
                <a:spcPts val="0"/>
              </a:spcBef>
              <a:spcAft>
                <a:spcPts val="0"/>
              </a:spcAft>
              <a:buNone/>
            </a:pPr>
            <a:endParaRPr sz="1500">
              <a:solidFill>
                <a:schemeClr val="dk1"/>
              </a:solidFill>
              <a:latin typeface="Montserrat Medium"/>
              <a:ea typeface="Montserrat Medium"/>
              <a:cs typeface="Montserrat Medium"/>
              <a:sym typeface="Montserrat Medium"/>
            </a:endParaRPr>
          </a:p>
          <a:p>
            <a:pPr marL="0" lvl="0" indent="0" algn="l" rtl="0">
              <a:spcBef>
                <a:spcPts val="0"/>
              </a:spcBef>
              <a:spcAft>
                <a:spcPts val="0"/>
              </a:spcAft>
              <a:buNone/>
            </a:pPr>
            <a:endParaRPr sz="1500">
              <a:solidFill>
                <a:schemeClr val="dk1"/>
              </a:solidFill>
              <a:latin typeface="Montserrat Medium"/>
              <a:ea typeface="Montserrat Medium"/>
              <a:cs typeface="Montserrat Medium"/>
              <a:sym typeface="Montserrat Medium"/>
            </a:endParaRPr>
          </a:p>
        </p:txBody>
      </p:sp>
      <p:sp>
        <p:nvSpPr>
          <p:cNvPr id="2420" name="Google Shape;2420;p45"/>
          <p:cNvSpPr txBox="1">
            <a:spLocks noGrp="1"/>
          </p:cNvSpPr>
          <p:nvPr>
            <p:ph type="subTitle" idx="1"/>
          </p:nvPr>
        </p:nvSpPr>
        <p:spPr>
          <a:xfrm>
            <a:off x="1143775" y="1048125"/>
            <a:ext cx="2628600" cy="83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700">
                <a:solidFill>
                  <a:schemeClr val="lt1"/>
                </a:solidFill>
              </a:rPr>
              <a:t>Online</a:t>
            </a:r>
            <a:endParaRPr sz="27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46"/>
          <p:cNvSpPr txBox="1">
            <a:spLocks noGrp="1"/>
          </p:cNvSpPr>
          <p:nvPr>
            <p:ph type="title"/>
          </p:nvPr>
        </p:nvSpPr>
        <p:spPr>
          <a:xfrm>
            <a:off x="452737" y="29317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Application Preview</a:t>
            </a:r>
            <a:endParaRPr/>
          </a:p>
        </p:txBody>
      </p:sp>
      <p:pic>
        <p:nvPicPr>
          <p:cNvPr id="2426" name="Google Shape;2426;p46"/>
          <p:cNvPicPr preferRelativeResize="0"/>
          <p:nvPr/>
        </p:nvPicPr>
        <p:blipFill rotWithShape="1">
          <a:blip r:embed="rId3">
            <a:alphaModFix/>
          </a:blip>
          <a:srcRect l="38692" t="19265" r="33687" b="8469"/>
          <a:stretch/>
        </p:blipFill>
        <p:spPr>
          <a:xfrm>
            <a:off x="238850" y="1163825"/>
            <a:ext cx="2663851" cy="3920476"/>
          </a:xfrm>
          <a:prstGeom prst="rect">
            <a:avLst/>
          </a:prstGeom>
          <a:noFill/>
          <a:ln>
            <a:noFill/>
          </a:ln>
        </p:spPr>
      </p:pic>
      <p:pic>
        <p:nvPicPr>
          <p:cNvPr id="2427" name="Google Shape;2427;p46"/>
          <p:cNvPicPr preferRelativeResize="0"/>
          <p:nvPr/>
        </p:nvPicPr>
        <p:blipFill rotWithShape="1">
          <a:blip r:embed="rId4">
            <a:alphaModFix/>
          </a:blip>
          <a:srcRect l="39471" t="26831" r="35194" b="28561"/>
          <a:stretch/>
        </p:blipFill>
        <p:spPr>
          <a:xfrm>
            <a:off x="6109250" y="1228200"/>
            <a:ext cx="2778048" cy="2687099"/>
          </a:xfrm>
          <a:prstGeom prst="rect">
            <a:avLst/>
          </a:prstGeom>
          <a:noFill/>
          <a:ln>
            <a:noFill/>
          </a:ln>
        </p:spPr>
      </p:pic>
      <p:pic>
        <p:nvPicPr>
          <p:cNvPr id="2428" name="Google Shape;2428;p46"/>
          <p:cNvPicPr preferRelativeResize="0"/>
          <p:nvPr/>
        </p:nvPicPr>
        <p:blipFill rotWithShape="1">
          <a:blip r:embed="rId5">
            <a:alphaModFix/>
          </a:blip>
          <a:srcRect l="39231" t="32421" r="35135" b="30680"/>
          <a:stretch/>
        </p:blipFill>
        <p:spPr>
          <a:xfrm>
            <a:off x="2902700" y="1228201"/>
            <a:ext cx="3028651" cy="2687099"/>
          </a:xfrm>
          <a:prstGeom prst="rect">
            <a:avLst/>
          </a:prstGeom>
          <a:noFill/>
          <a:ln>
            <a:noFill/>
          </a:ln>
        </p:spPr>
      </p:pic>
      <p:sp>
        <p:nvSpPr>
          <p:cNvPr id="2429" name="Google Shape;2429;p46"/>
          <p:cNvSpPr txBox="1"/>
          <p:nvPr/>
        </p:nvSpPr>
        <p:spPr>
          <a:xfrm>
            <a:off x="3401825" y="4045700"/>
            <a:ext cx="5577000" cy="10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dirty="0">
                <a:solidFill>
                  <a:schemeClr val="dk1"/>
                </a:solidFill>
                <a:latin typeface="Montserrat"/>
                <a:ea typeface="Montserrat"/>
                <a:cs typeface="Montserrat"/>
                <a:sym typeface="Montserrat"/>
              </a:rPr>
              <a:t>Last Steps: </a:t>
            </a:r>
            <a:r>
              <a:rPr lang="en" i="1" dirty="0">
                <a:solidFill>
                  <a:schemeClr val="dk1"/>
                </a:solidFill>
                <a:latin typeface="Montserrat Medium"/>
                <a:ea typeface="Montserrat Medium"/>
                <a:cs typeface="Montserrat Medium"/>
                <a:sym typeface="Montserrat Medium"/>
              </a:rPr>
              <a:t>You will be asked to read, sign, &amp; date the agreement form on the last page. Without completing this section, your application will be </a:t>
            </a:r>
            <a:r>
              <a:rPr lang="en" b="1" i="1" dirty="0">
                <a:solidFill>
                  <a:schemeClr val="dk1"/>
                </a:solidFill>
                <a:latin typeface="Montserrat"/>
                <a:ea typeface="Montserrat"/>
                <a:cs typeface="Montserrat"/>
                <a:sym typeface="Montserrat"/>
              </a:rPr>
              <a:t>incomplete</a:t>
            </a:r>
            <a:r>
              <a:rPr lang="en" i="1" dirty="0">
                <a:solidFill>
                  <a:schemeClr val="dk1"/>
                </a:solidFill>
                <a:latin typeface="Montserrat Medium"/>
                <a:ea typeface="Montserrat Medium"/>
                <a:cs typeface="Montserrat Medium"/>
                <a:sym typeface="Montserrat Medium"/>
              </a:rPr>
              <a:t>.</a:t>
            </a:r>
            <a:endParaRPr i="1" dirty="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3"/>
        <p:cNvGrpSpPr/>
        <p:nvPr/>
      </p:nvGrpSpPr>
      <p:grpSpPr>
        <a:xfrm>
          <a:off x="0" y="0"/>
          <a:ext cx="0" cy="0"/>
          <a:chOff x="0" y="0"/>
          <a:chExt cx="0" cy="0"/>
        </a:xfrm>
      </p:grpSpPr>
      <p:sp>
        <p:nvSpPr>
          <p:cNvPr id="2434" name="Google Shape;2434;p47"/>
          <p:cNvSpPr txBox="1">
            <a:spLocks noGrp="1"/>
          </p:cNvSpPr>
          <p:nvPr>
            <p:ph type="subTitle" idx="1"/>
          </p:nvPr>
        </p:nvSpPr>
        <p:spPr>
          <a:xfrm>
            <a:off x="894500" y="1291400"/>
            <a:ext cx="32232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300" dirty="0"/>
              <a:t>Auto-Qualify</a:t>
            </a:r>
            <a:endParaRPr sz="2300" dirty="0"/>
          </a:p>
        </p:txBody>
      </p:sp>
      <p:sp>
        <p:nvSpPr>
          <p:cNvPr id="2435" name="Google Shape;2435;p47"/>
          <p:cNvSpPr txBox="1">
            <a:spLocks noGrp="1"/>
          </p:cNvSpPr>
          <p:nvPr>
            <p:ph type="subTitle" idx="2"/>
          </p:nvPr>
        </p:nvSpPr>
        <p:spPr>
          <a:xfrm>
            <a:off x="4762025" y="1510925"/>
            <a:ext cx="38049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300"/>
              <a:t>Don’t Auto-Qualify or Don’t Have an SSN?</a:t>
            </a:r>
            <a:endParaRPr sz="2300"/>
          </a:p>
        </p:txBody>
      </p:sp>
      <p:sp>
        <p:nvSpPr>
          <p:cNvPr id="2436" name="Google Shape;2436;p47"/>
          <p:cNvSpPr txBox="1">
            <a:spLocks noGrp="1"/>
          </p:cNvSpPr>
          <p:nvPr>
            <p:ph type="subTitle" idx="3"/>
          </p:nvPr>
        </p:nvSpPr>
        <p:spPr>
          <a:xfrm>
            <a:off x="725091" y="1896953"/>
            <a:ext cx="3562018" cy="256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t>1. Provide home address and </a:t>
            </a:r>
            <a:endParaRPr sz="1500" dirty="0"/>
          </a:p>
          <a:p>
            <a:pPr marL="0" lvl="0" indent="0" algn="l" rtl="0">
              <a:spcBef>
                <a:spcPts val="0"/>
              </a:spcBef>
              <a:spcAft>
                <a:spcPts val="0"/>
              </a:spcAft>
              <a:buNone/>
            </a:pPr>
            <a:r>
              <a:rPr lang="en" sz="1500" dirty="0"/>
              <a:t>contact information</a:t>
            </a:r>
            <a:endParaRPr sz="1500" dirty="0"/>
          </a:p>
          <a:p>
            <a:pPr marL="0" lvl="0" indent="0" algn="l" rtl="0">
              <a:spcBef>
                <a:spcPts val="0"/>
              </a:spcBef>
              <a:spcAft>
                <a:spcPts val="0"/>
              </a:spcAft>
              <a:buNone/>
            </a:pPr>
            <a:r>
              <a:rPr lang="en" sz="1500" dirty="0"/>
              <a:t>2. Choose to confirm your identity </a:t>
            </a:r>
            <a:endParaRPr sz="1500" dirty="0"/>
          </a:p>
          <a:p>
            <a:pPr marL="0" lvl="0" indent="0" algn="l" rtl="0">
              <a:spcBef>
                <a:spcPts val="0"/>
              </a:spcBef>
              <a:spcAft>
                <a:spcPts val="0"/>
              </a:spcAft>
              <a:buNone/>
            </a:pPr>
            <a:r>
              <a:rPr lang="en" sz="1500" dirty="0"/>
              <a:t>with </a:t>
            </a:r>
            <a:r>
              <a:rPr lang="en" sz="1500" u="sng" dirty="0"/>
              <a:t>Social Security number</a:t>
            </a:r>
            <a:endParaRPr sz="1500" u="sng" dirty="0"/>
          </a:p>
          <a:p>
            <a:pPr marL="0" lvl="0" indent="0" algn="l" rtl="0">
              <a:spcBef>
                <a:spcPts val="0"/>
              </a:spcBef>
              <a:spcAft>
                <a:spcPts val="0"/>
              </a:spcAft>
              <a:buNone/>
            </a:pPr>
            <a:r>
              <a:rPr lang="en" sz="1500" dirty="0"/>
              <a:t>3. Provide name and date of birth</a:t>
            </a:r>
            <a:endParaRPr sz="1500" dirty="0"/>
          </a:p>
          <a:p>
            <a:pPr marL="0" lvl="0" indent="0" algn="l" rtl="0">
              <a:spcBef>
                <a:spcPts val="0"/>
              </a:spcBef>
              <a:spcAft>
                <a:spcPts val="0"/>
              </a:spcAft>
              <a:buNone/>
            </a:pPr>
            <a:r>
              <a:rPr lang="en" sz="1500" dirty="0"/>
              <a:t>4. Choose way to confirm eligibility </a:t>
            </a:r>
            <a:endParaRPr sz="1500" dirty="0"/>
          </a:p>
          <a:p>
            <a:pPr marL="0" lvl="0" indent="0" algn="l" rtl="0">
              <a:spcBef>
                <a:spcPts val="0"/>
              </a:spcBef>
              <a:spcAft>
                <a:spcPts val="0"/>
              </a:spcAft>
              <a:buNone/>
            </a:pPr>
            <a:r>
              <a:rPr lang="en" sz="1500" dirty="0"/>
              <a:t>(SNAP/Medicaid)</a:t>
            </a:r>
            <a:endParaRPr sz="1500" dirty="0"/>
          </a:p>
          <a:p>
            <a:pPr marL="0" lvl="0" indent="0" algn="l" rtl="0">
              <a:spcBef>
                <a:spcPts val="0"/>
              </a:spcBef>
              <a:spcAft>
                <a:spcPts val="0"/>
              </a:spcAft>
              <a:buNone/>
            </a:pPr>
            <a:r>
              <a:rPr lang="en" sz="1500" dirty="0"/>
              <a:t>5. Create account</a:t>
            </a:r>
            <a:endParaRPr sz="1500" dirty="0"/>
          </a:p>
          <a:p>
            <a:pPr marL="0" lvl="0" indent="0" algn="l" rtl="0">
              <a:spcBef>
                <a:spcPts val="0"/>
              </a:spcBef>
              <a:spcAft>
                <a:spcPts val="0"/>
              </a:spcAft>
              <a:buNone/>
            </a:pPr>
            <a:r>
              <a:rPr lang="en" sz="1500" dirty="0"/>
              <a:t>6. Complete certification</a:t>
            </a:r>
            <a:endParaRPr sz="1500" dirty="0"/>
          </a:p>
        </p:txBody>
      </p:sp>
      <p:sp>
        <p:nvSpPr>
          <p:cNvPr id="2437" name="Google Shape;2437;p47"/>
          <p:cNvSpPr txBox="1">
            <a:spLocks noGrp="1"/>
          </p:cNvSpPr>
          <p:nvPr>
            <p:ph type="subTitle" idx="4"/>
          </p:nvPr>
        </p:nvSpPr>
        <p:spPr>
          <a:xfrm>
            <a:off x="4883466" y="2083625"/>
            <a:ext cx="3562018"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t>1. Provide home address and </a:t>
            </a:r>
            <a:endParaRPr sz="1500" dirty="0"/>
          </a:p>
          <a:p>
            <a:pPr marL="0" lvl="0" indent="0" algn="l" rtl="0">
              <a:spcBef>
                <a:spcPts val="0"/>
              </a:spcBef>
              <a:spcAft>
                <a:spcPts val="0"/>
              </a:spcAft>
              <a:buNone/>
            </a:pPr>
            <a:r>
              <a:rPr lang="en" sz="1500" dirty="0"/>
              <a:t>contact information</a:t>
            </a:r>
            <a:endParaRPr sz="1500" dirty="0"/>
          </a:p>
          <a:p>
            <a:pPr marL="0" lvl="0" indent="0" algn="l" rtl="0">
              <a:spcBef>
                <a:spcPts val="0"/>
              </a:spcBef>
              <a:spcAft>
                <a:spcPts val="0"/>
              </a:spcAft>
              <a:buNone/>
            </a:pPr>
            <a:r>
              <a:rPr lang="en" sz="1500" dirty="0"/>
              <a:t>2. Choose how to confirm our </a:t>
            </a:r>
            <a:endParaRPr sz="1500" dirty="0"/>
          </a:p>
          <a:p>
            <a:pPr marL="0" lvl="0" indent="0" algn="l" rtl="0">
              <a:spcBef>
                <a:spcPts val="0"/>
              </a:spcBef>
              <a:spcAft>
                <a:spcPts val="0"/>
              </a:spcAft>
              <a:buNone/>
            </a:pPr>
            <a:r>
              <a:rPr lang="en" sz="1500" dirty="0"/>
              <a:t>Identity (Driver’s License, Passport, Other government issued IDs)</a:t>
            </a:r>
            <a:endParaRPr sz="1500" dirty="0"/>
          </a:p>
          <a:p>
            <a:pPr marL="0" lvl="0" indent="0" algn="l" rtl="0">
              <a:spcBef>
                <a:spcPts val="0"/>
              </a:spcBef>
              <a:spcAft>
                <a:spcPts val="0"/>
              </a:spcAft>
              <a:buNone/>
            </a:pPr>
            <a:r>
              <a:rPr lang="en" sz="1500" dirty="0"/>
              <a:t>3. Provide name and date of birth</a:t>
            </a:r>
            <a:endParaRPr sz="1500" dirty="0"/>
          </a:p>
          <a:p>
            <a:pPr marL="0" lvl="0" indent="0" algn="l" rtl="0">
              <a:spcBef>
                <a:spcPts val="0"/>
              </a:spcBef>
              <a:spcAft>
                <a:spcPts val="0"/>
              </a:spcAft>
              <a:buNone/>
            </a:pPr>
            <a:r>
              <a:rPr lang="en" sz="1500" dirty="0"/>
              <a:t>4. Choose how you would like to </a:t>
            </a:r>
            <a:endParaRPr sz="1500" dirty="0"/>
          </a:p>
          <a:p>
            <a:pPr marL="0" lvl="0" indent="0" algn="l" rtl="0">
              <a:spcBef>
                <a:spcPts val="0"/>
              </a:spcBef>
              <a:spcAft>
                <a:spcPts val="0"/>
              </a:spcAft>
              <a:buNone/>
            </a:pPr>
            <a:r>
              <a:rPr lang="en" sz="1500" dirty="0"/>
              <a:t>confirm eligibility</a:t>
            </a:r>
            <a:endParaRPr sz="1500" dirty="0"/>
          </a:p>
          <a:p>
            <a:pPr marL="0" lvl="0" indent="0" algn="l" rtl="0">
              <a:spcBef>
                <a:spcPts val="0"/>
              </a:spcBef>
              <a:spcAft>
                <a:spcPts val="0"/>
              </a:spcAft>
              <a:buNone/>
            </a:pPr>
            <a:r>
              <a:rPr lang="en" sz="1500" dirty="0"/>
              <a:t>5. Create account</a:t>
            </a:r>
            <a:endParaRPr sz="1500" dirty="0"/>
          </a:p>
          <a:p>
            <a:pPr marL="0" lvl="0" indent="0" algn="l" rtl="0">
              <a:spcBef>
                <a:spcPts val="0"/>
              </a:spcBef>
              <a:spcAft>
                <a:spcPts val="0"/>
              </a:spcAft>
              <a:buNone/>
            </a:pPr>
            <a:r>
              <a:rPr lang="en" sz="1500" dirty="0"/>
              <a:t>6. Complete certification</a:t>
            </a:r>
            <a:endParaRPr sz="1500" dirty="0"/>
          </a:p>
        </p:txBody>
      </p:sp>
      <p:sp>
        <p:nvSpPr>
          <p:cNvPr id="2438" name="Google Shape;2438;p47"/>
          <p:cNvSpPr txBox="1">
            <a:spLocks noGrp="1"/>
          </p:cNvSpPr>
          <p:nvPr>
            <p:ph type="title" idx="4294967295"/>
          </p:nvPr>
        </p:nvSpPr>
        <p:spPr>
          <a:xfrm>
            <a:off x="2031000" y="262050"/>
            <a:ext cx="5082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Application Process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2"/>
        <p:cNvGrpSpPr/>
        <p:nvPr/>
      </p:nvGrpSpPr>
      <p:grpSpPr>
        <a:xfrm>
          <a:off x="0" y="0"/>
          <a:ext cx="0" cy="0"/>
          <a:chOff x="0" y="0"/>
          <a:chExt cx="0" cy="0"/>
        </a:xfrm>
      </p:grpSpPr>
      <p:sp>
        <p:nvSpPr>
          <p:cNvPr id="2443" name="Google Shape;2443;p48"/>
          <p:cNvSpPr txBox="1">
            <a:spLocks noGrp="1"/>
          </p:cNvSpPr>
          <p:nvPr>
            <p:ph type="title"/>
          </p:nvPr>
        </p:nvSpPr>
        <p:spPr>
          <a:xfrm>
            <a:off x="715037"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Confirm your identity </a:t>
            </a:r>
            <a:endParaRPr/>
          </a:p>
        </p:txBody>
      </p:sp>
      <p:sp>
        <p:nvSpPr>
          <p:cNvPr id="2444" name="Google Shape;2444;p48"/>
          <p:cNvSpPr txBox="1">
            <a:spLocks noGrp="1"/>
          </p:cNvSpPr>
          <p:nvPr>
            <p:ph type="subTitle" idx="1"/>
          </p:nvPr>
        </p:nvSpPr>
        <p:spPr>
          <a:xfrm>
            <a:off x="715025" y="1519525"/>
            <a:ext cx="7713900" cy="259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t>Households will need to provide documentation to confirm their identity. Generally, the last four digits of one’s social security number is the easiest and fastest. However other forms of identification are acceptable like:</a:t>
            </a:r>
            <a:endParaRPr sz="1600" dirty="0"/>
          </a:p>
          <a:p>
            <a:pPr marL="0" lvl="0" indent="0" algn="l" rtl="0">
              <a:spcBef>
                <a:spcPts val="0"/>
              </a:spcBef>
              <a:spcAft>
                <a:spcPts val="0"/>
              </a:spcAft>
              <a:buNone/>
            </a:pPr>
            <a:r>
              <a:rPr lang="en" sz="1600" dirty="0"/>
              <a:t>	</a:t>
            </a:r>
            <a:r>
              <a:rPr lang="en" sz="1600" b="1" dirty="0">
                <a:latin typeface="Montserrat"/>
                <a:ea typeface="Montserrat"/>
                <a:cs typeface="Montserrat"/>
                <a:sym typeface="Montserrat"/>
              </a:rPr>
              <a:t>a. </a:t>
            </a:r>
            <a:r>
              <a:rPr lang="en" sz="1600" dirty="0"/>
              <a:t>A valid government, military, state, or Tribal ID</a:t>
            </a:r>
            <a:endParaRPr sz="1600" dirty="0"/>
          </a:p>
          <a:p>
            <a:pPr marL="0" lvl="0" indent="0" algn="l" rtl="0">
              <a:spcBef>
                <a:spcPts val="0"/>
              </a:spcBef>
              <a:spcAft>
                <a:spcPts val="0"/>
              </a:spcAft>
              <a:buNone/>
            </a:pPr>
            <a:r>
              <a:rPr lang="en" sz="1600" dirty="0"/>
              <a:t>	</a:t>
            </a:r>
            <a:r>
              <a:rPr lang="en" sz="1600" b="1" dirty="0">
                <a:latin typeface="Montserrat"/>
                <a:ea typeface="Montserrat"/>
                <a:cs typeface="Montserrat"/>
                <a:sym typeface="Montserrat"/>
              </a:rPr>
              <a:t>b. </a:t>
            </a:r>
            <a:r>
              <a:rPr lang="en" sz="1600" dirty="0"/>
              <a:t>Birth certificate</a:t>
            </a:r>
            <a:endParaRPr sz="1600" dirty="0"/>
          </a:p>
          <a:p>
            <a:pPr marL="0" lvl="0" indent="0" algn="l" rtl="0">
              <a:spcBef>
                <a:spcPts val="0"/>
              </a:spcBef>
              <a:spcAft>
                <a:spcPts val="0"/>
              </a:spcAft>
              <a:buNone/>
            </a:pPr>
            <a:r>
              <a:rPr lang="en" sz="1600" dirty="0"/>
              <a:t>	</a:t>
            </a:r>
            <a:r>
              <a:rPr lang="en" sz="1600" b="1" dirty="0">
                <a:latin typeface="Montserrat"/>
                <a:ea typeface="Montserrat"/>
                <a:cs typeface="Montserrat"/>
                <a:sym typeface="Montserrat"/>
              </a:rPr>
              <a:t>c. </a:t>
            </a:r>
            <a:r>
              <a:rPr lang="en" sz="1600" dirty="0"/>
              <a:t>U.S. Driver’s License (can be foreign)</a:t>
            </a:r>
            <a:endParaRPr sz="1600" dirty="0"/>
          </a:p>
          <a:p>
            <a:pPr marL="0" lvl="0" indent="0" algn="l" rtl="0">
              <a:spcBef>
                <a:spcPts val="0"/>
              </a:spcBef>
              <a:spcAft>
                <a:spcPts val="0"/>
              </a:spcAft>
              <a:buNone/>
            </a:pPr>
            <a:r>
              <a:rPr lang="en" sz="1600" dirty="0"/>
              <a:t>	</a:t>
            </a:r>
            <a:r>
              <a:rPr lang="en" sz="1600" b="1" dirty="0">
                <a:latin typeface="Montserrat"/>
                <a:ea typeface="Montserrat"/>
                <a:cs typeface="Montserrat"/>
                <a:sym typeface="Montserrat"/>
              </a:rPr>
              <a:t>d. </a:t>
            </a:r>
            <a:r>
              <a:rPr lang="en" sz="1600" dirty="0"/>
              <a:t>Passport (can be foreign)</a:t>
            </a:r>
            <a:endParaRPr sz="1600" dirty="0"/>
          </a:p>
          <a:p>
            <a:pPr marL="0" lvl="0" indent="0" algn="l" rtl="0">
              <a:spcBef>
                <a:spcPts val="0"/>
              </a:spcBef>
              <a:spcAft>
                <a:spcPts val="0"/>
              </a:spcAft>
              <a:buNone/>
            </a:pPr>
            <a:r>
              <a:rPr lang="en" sz="1600" dirty="0"/>
              <a:t>	</a:t>
            </a:r>
            <a:r>
              <a:rPr lang="en" sz="1600" b="1" dirty="0">
                <a:latin typeface="Montserrat"/>
                <a:ea typeface="Montserrat"/>
                <a:cs typeface="Montserrat"/>
                <a:sym typeface="Montserrat"/>
              </a:rPr>
              <a:t>e. </a:t>
            </a:r>
            <a:r>
              <a:rPr lang="en" sz="1600" dirty="0"/>
              <a:t>Certificate of U.S. Citizenship or Naturalization</a:t>
            </a:r>
            <a:endParaRPr sz="1600" dirty="0"/>
          </a:p>
          <a:p>
            <a:pPr marL="0" lvl="0" indent="0" algn="l" rtl="0">
              <a:spcBef>
                <a:spcPts val="0"/>
              </a:spcBef>
              <a:spcAft>
                <a:spcPts val="0"/>
              </a:spcAft>
              <a:buNone/>
            </a:pPr>
            <a:r>
              <a:rPr lang="en" sz="1600" dirty="0"/>
              <a:t>	</a:t>
            </a:r>
            <a:r>
              <a:rPr lang="en" sz="1600" b="1" dirty="0">
                <a:latin typeface="Montserrat"/>
                <a:ea typeface="Montserrat"/>
                <a:cs typeface="Montserrat"/>
                <a:sym typeface="Montserrat"/>
              </a:rPr>
              <a:t>f. </a:t>
            </a:r>
            <a:r>
              <a:rPr lang="en" sz="1600" dirty="0"/>
              <a:t>Permanent Resident Card or Green Card</a:t>
            </a:r>
            <a:endParaRPr sz="1600" dirty="0"/>
          </a:p>
          <a:p>
            <a:pPr marL="0" lvl="0" indent="457200" algn="l" rtl="0">
              <a:spcBef>
                <a:spcPts val="0"/>
              </a:spcBef>
              <a:spcAft>
                <a:spcPts val="0"/>
              </a:spcAft>
              <a:buNone/>
            </a:pPr>
            <a:r>
              <a:rPr lang="en" sz="1600" b="1" dirty="0">
                <a:latin typeface="Montserrat"/>
                <a:ea typeface="Montserrat"/>
                <a:cs typeface="Montserrat"/>
                <a:sym typeface="Montserrat"/>
              </a:rPr>
              <a:t>	g. </a:t>
            </a:r>
            <a:r>
              <a:rPr lang="en" sz="1600" dirty="0"/>
              <a:t>Matricula (Consular ID)</a:t>
            </a:r>
            <a:endParaRPr sz="1600" dirty="0"/>
          </a:p>
          <a:p>
            <a:pPr marL="0" lvl="0" indent="457200" algn="l" rtl="0">
              <a:spcBef>
                <a:spcPts val="0"/>
              </a:spcBef>
              <a:spcAft>
                <a:spcPts val="0"/>
              </a:spcAft>
              <a:buNone/>
            </a:pPr>
            <a:r>
              <a:rPr lang="en" sz="1600" b="1" dirty="0">
                <a:latin typeface="Montserrat"/>
                <a:ea typeface="Montserrat"/>
                <a:cs typeface="Montserrat"/>
                <a:sym typeface="Montserrat"/>
              </a:rPr>
              <a:t>	h. </a:t>
            </a:r>
            <a:r>
              <a:rPr lang="en" sz="1600" dirty="0"/>
              <a:t>Government assistance program document</a:t>
            </a:r>
            <a:endParaRPr sz="1600" dirty="0"/>
          </a:p>
          <a:p>
            <a:pPr marL="0" lvl="0" indent="457200" algn="l" rtl="0">
              <a:spcBef>
                <a:spcPts val="0"/>
              </a:spcBef>
              <a:spcAft>
                <a:spcPts val="0"/>
              </a:spcAft>
              <a:buNone/>
            </a:pPr>
            <a:r>
              <a:rPr lang="en" sz="1600" b="1" dirty="0">
                <a:latin typeface="Montserrat"/>
                <a:ea typeface="Montserrat"/>
                <a:cs typeface="Montserrat"/>
                <a:sym typeface="Montserrat"/>
              </a:rPr>
              <a:t>	</a:t>
            </a:r>
            <a:r>
              <a:rPr lang="en" sz="1600" b="1" dirty="0" err="1">
                <a:latin typeface="Montserrat"/>
                <a:ea typeface="Montserrat"/>
                <a:cs typeface="Montserrat"/>
                <a:sym typeface="Montserrat"/>
              </a:rPr>
              <a:t>i</a:t>
            </a:r>
            <a:r>
              <a:rPr lang="en" sz="1600" b="1" dirty="0">
                <a:latin typeface="Montserrat"/>
                <a:ea typeface="Montserrat"/>
                <a:cs typeface="Montserrat"/>
                <a:sym typeface="Montserrat"/>
              </a:rPr>
              <a:t>. </a:t>
            </a:r>
            <a:r>
              <a:rPr lang="en" sz="1600" dirty="0"/>
              <a:t>Individual Taxpayer Identification Number (ITIN) document</a:t>
            </a:r>
            <a:endParaRPr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8"/>
        <p:cNvGrpSpPr/>
        <p:nvPr/>
      </p:nvGrpSpPr>
      <p:grpSpPr>
        <a:xfrm>
          <a:off x="0" y="0"/>
          <a:ext cx="0" cy="0"/>
          <a:chOff x="0" y="0"/>
          <a:chExt cx="0" cy="0"/>
        </a:xfrm>
      </p:grpSpPr>
      <p:sp>
        <p:nvSpPr>
          <p:cNvPr id="2449" name="Google Shape;2449;p49"/>
          <p:cNvSpPr txBox="1">
            <a:spLocks noGrp="1"/>
          </p:cNvSpPr>
          <p:nvPr>
            <p:ph type="subTitle" idx="1"/>
          </p:nvPr>
        </p:nvSpPr>
        <p:spPr>
          <a:xfrm>
            <a:off x="720000" y="1363800"/>
            <a:ext cx="7704000" cy="241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1. Prove your eligibility</a:t>
            </a:r>
            <a:endParaRPr sz="1800"/>
          </a:p>
          <a:p>
            <a:pPr marL="0" lvl="0" indent="0" algn="l" rtl="0">
              <a:spcBef>
                <a:spcPts val="0"/>
              </a:spcBef>
              <a:spcAft>
                <a:spcPts val="0"/>
              </a:spcAft>
              <a:buNone/>
            </a:pPr>
            <a:r>
              <a:rPr lang="en" sz="1800"/>
              <a:t>2. Recertify every year</a:t>
            </a:r>
            <a:endParaRPr sz="1800"/>
          </a:p>
          <a:p>
            <a:pPr marL="457200" lvl="0" indent="0" algn="l" rtl="0">
              <a:spcBef>
                <a:spcPts val="0"/>
              </a:spcBef>
              <a:spcAft>
                <a:spcPts val="0"/>
              </a:spcAft>
              <a:buNone/>
            </a:pPr>
            <a:r>
              <a:rPr lang="en" sz="1800"/>
              <a:t>a. The process is usually automatic, but if not, you will receive a letter in the mail asking to recertify</a:t>
            </a:r>
            <a:endParaRPr sz="1800"/>
          </a:p>
          <a:p>
            <a:pPr marL="0" lvl="0" indent="457200" algn="l" rtl="0">
              <a:spcBef>
                <a:spcPts val="0"/>
              </a:spcBef>
              <a:spcAft>
                <a:spcPts val="0"/>
              </a:spcAft>
              <a:buNone/>
            </a:pPr>
            <a:r>
              <a:rPr lang="en" sz="1800"/>
              <a:t>b. You will have 60 days to do so</a:t>
            </a:r>
            <a:endParaRPr sz="1800"/>
          </a:p>
          <a:p>
            <a:pPr marL="0" lvl="0" indent="0" algn="l" rtl="0">
              <a:spcBef>
                <a:spcPts val="0"/>
              </a:spcBef>
              <a:spcAft>
                <a:spcPts val="0"/>
              </a:spcAft>
              <a:buNone/>
            </a:pPr>
            <a:r>
              <a:rPr lang="en" sz="1800"/>
              <a:t>3. Keep your internet provider up-to-date if you change addresses, no longer qualify for ACP, or more than one person in your household receives benefits</a:t>
            </a:r>
            <a:endParaRPr sz="1800"/>
          </a:p>
          <a:p>
            <a:pPr marL="0" lvl="0" indent="0" algn="ctr" rtl="0">
              <a:spcBef>
                <a:spcPts val="0"/>
              </a:spcBef>
              <a:spcAft>
                <a:spcPts val="0"/>
              </a:spcAft>
              <a:buNone/>
            </a:pPr>
            <a:endParaRPr sz="1600"/>
          </a:p>
          <a:p>
            <a:pPr marL="0" lvl="0" indent="0" algn="ctr" rtl="0">
              <a:spcBef>
                <a:spcPts val="0"/>
              </a:spcBef>
              <a:spcAft>
                <a:spcPts val="0"/>
              </a:spcAft>
              <a:buNone/>
            </a:pPr>
            <a:endParaRPr sz="1600"/>
          </a:p>
        </p:txBody>
      </p:sp>
      <p:sp>
        <p:nvSpPr>
          <p:cNvPr id="2450" name="Google Shape;2450;p4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Continuing Enrollment</a:t>
            </a:r>
            <a:endParaRPr/>
          </a:p>
        </p:txBody>
      </p:sp>
      <p:grpSp>
        <p:nvGrpSpPr>
          <p:cNvPr id="2451" name="Google Shape;2451;p49"/>
          <p:cNvGrpSpPr/>
          <p:nvPr/>
        </p:nvGrpSpPr>
        <p:grpSpPr>
          <a:xfrm>
            <a:off x="-26" y="3939089"/>
            <a:ext cx="9144039" cy="1346836"/>
            <a:chOff x="49" y="3796789"/>
            <a:chExt cx="9144039" cy="1346836"/>
          </a:xfrm>
        </p:grpSpPr>
        <p:grpSp>
          <p:nvGrpSpPr>
            <p:cNvPr id="2452" name="Google Shape;2452;p49"/>
            <p:cNvGrpSpPr/>
            <p:nvPr/>
          </p:nvGrpSpPr>
          <p:grpSpPr>
            <a:xfrm>
              <a:off x="4572050" y="3796789"/>
              <a:ext cx="4572038" cy="1346836"/>
              <a:chOff x="5071650" y="2144168"/>
              <a:chExt cx="4072359" cy="1694347"/>
            </a:xfrm>
          </p:grpSpPr>
          <p:sp>
            <p:nvSpPr>
              <p:cNvPr id="2453" name="Google Shape;2453;p49"/>
              <p:cNvSpPr/>
              <p:nvPr/>
            </p:nvSpPr>
            <p:spPr>
              <a:xfrm>
                <a:off x="5071650" y="2144168"/>
                <a:ext cx="4072359" cy="1694347"/>
              </a:xfrm>
              <a:custGeom>
                <a:avLst/>
                <a:gdLst/>
                <a:ahLst/>
                <a:cxnLst/>
                <a:rect l="l" t="t" r="r" b="b"/>
                <a:pathLst>
                  <a:path w="48094" h="20010" extrusionOk="0">
                    <a:moveTo>
                      <a:pt x="39381" y="1"/>
                    </a:moveTo>
                    <a:lnTo>
                      <a:pt x="36654" y="1293"/>
                    </a:lnTo>
                    <a:lnTo>
                      <a:pt x="36654" y="5835"/>
                    </a:lnTo>
                    <a:lnTo>
                      <a:pt x="36105" y="5835"/>
                    </a:lnTo>
                    <a:lnTo>
                      <a:pt x="36105" y="2364"/>
                    </a:lnTo>
                    <a:lnTo>
                      <a:pt x="31351" y="2364"/>
                    </a:lnTo>
                    <a:lnTo>
                      <a:pt x="31351" y="6933"/>
                    </a:lnTo>
                    <a:lnTo>
                      <a:pt x="30953" y="6933"/>
                    </a:lnTo>
                    <a:lnTo>
                      <a:pt x="30953" y="6021"/>
                    </a:lnTo>
                    <a:lnTo>
                      <a:pt x="28544" y="4773"/>
                    </a:lnTo>
                    <a:lnTo>
                      <a:pt x="28544" y="1709"/>
                    </a:lnTo>
                    <a:lnTo>
                      <a:pt x="23152" y="1709"/>
                    </a:lnTo>
                    <a:lnTo>
                      <a:pt x="23152" y="4277"/>
                    </a:lnTo>
                    <a:lnTo>
                      <a:pt x="22763" y="4277"/>
                    </a:lnTo>
                    <a:lnTo>
                      <a:pt x="22763" y="417"/>
                    </a:lnTo>
                    <a:lnTo>
                      <a:pt x="20018" y="417"/>
                    </a:lnTo>
                    <a:lnTo>
                      <a:pt x="17353" y="1683"/>
                    </a:lnTo>
                    <a:lnTo>
                      <a:pt x="17353" y="6127"/>
                    </a:lnTo>
                    <a:lnTo>
                      <a:pt x="16813" y="6127"/>
                    </a:lnTo>
                    <a:lnTo>
                      <a:pt x="16813" y="2736"/>
                    </a:lnTo>
                    <a:lnTo>
                      <a:pt x="12156" y="2736"/>
                    </a:lnTo>
                    <a:lnTo>
                      <a:pt x="12156" y="7207"/>
                    </a:lnTo>
                    <a:lnTo>
                      <a:pt x="11767" y="7207"/>
                    </a:lnTo>
                    <a:lnTo>
                      <a:pt x="11767" y="6304"/>
                    </a:lnTo>
                    <a:lnTo>
                      <a:pt x="7774" y="4233"/>
                    </a:lnTo>
                    <a:lnTo>
                      <a:pt x="5879" y="4233"/>
                    </a:lnTo>
                    <a:lnTo>
                      <a:pt x="5879" y="7207"/>
                    </a:lnTo>
                    <a:lnTo>
                      <a:pt x="5401" y="7207"/>
                    </a:lnTo>
                    <a:lnTo>
                      <a:pt x="5401" y="1355"/>
                    </a:lnTo>
                    <a:lnTo>
                      <a:pt x="0" y="1355"/>
                    </a:lnTo>
                    <a:lnTo>
                      <a:pt x="0" y="20010"/>
                    </a:lnTo>
                    <a:lnTo>
                      <a:pt x="48093" y="20010"/>
                    </a:lnTo>
                    <a:lnTo>
                      <a:pt x="48093" y="1320"/>
                    </a:lnTo>
                    <a:lnTo>
                      <a:pt x="42578" y="1320"/>
                    </a:lnTo>
                    <a:lnTo>
                      <a:pt x="42578" y="3940"/>
                    </a:lnTo>
                    <a:lnTo>
                      <a:pt x="42179" y="3940"/>
                    </a:lnTo>
                    <a:lnTo>
                      <a:pt x="42179"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9"/>
              <p:cNvSpPr/>
              <p:nvPr/>
            </p:nvSpPr>
            <p:spPr>
              <a:xfrm>
                <a:off x="5124826" y="2324862"/>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9"/>
              <p:cNvSpPr/>
              <p:nvPr/>
            </p:nvSpPr>
            <p:spPr>
              <a:xfrm>
                <a:off x="5318985" y="2324862"/>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9"/>
              <p:cNvSpPr/>
              <p:nvPr/>
            </p:nvSpPr>
            <p:spPr>
              <a:xfrm>
                <a:off x="5415684" y="2324862"/>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9"/>
              <p:cNvSpPr/>
              <p:nvPr/>
            </p:nvSpPr>
            <p:spPr>
              <a:xfrm>
                <a:off x="5124826"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9"/>
              <p:cNvSpPr/>
              <p:nvPr/>
            </p:nvSpPr>
            <p:spPr>
              <a:xfrm>
                <a:off x="5221524"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9"/>
              <p:cNvSpPr/>
              <p:nvPr/>
            </p:nvSpPr>
            <p:spPr>
              <a:xfrm>
                <a:off x="5415684"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9"/>
              <p:cNvSpPr/>
              <p:nvPr/>
            </p:nvSpPr>
            <p:spPr>
              <a:xfrm>
                <a:off x="5124826"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9"/>
              <p:cNvSpPr/>
              <p:nvPr/>
            </p:nvSpPr>
            <p:spPr>
              <a:xfrm>
                <a:off x="5221524"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9"/>
              <p:cNvSpPr/>
              <p:nvPr/>
            </p:nvSpPr>
            <p:spPr>
              <a:xfrm>
                <a:off x="5318985"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9"/>
              <p:cNvSpPr/>
              <p:nvPr/>
            </p:nvSpPr>
            <p:spPr>
              <a:xfrm>
                <a:off x="5124826" y="272443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9"/>
              <p:cNvSpPr/>
              <p:nvPr/>
            </p:nvSpPr>
            <p:spPr>
              <a:xfrm>
                <a:off x="5415684" y="272443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9"/>
              <p:cNvSpPr/>
              <p:nvPr/>
            </p:nvSpPr>
            <p:spPr>
              <a:xfrm>
                <a:off x="5124826" y="2857124"/>
                <a:ext cx="57071" cy="98308"/>
              </a:xfrm>
              <a:custGeom>
                <a:avLst/>
                <a:gdLst/>
                <a:ahLst/>
                <a:cxnLst/>
                <a:rect l="l" t="t" r="r" b="b"/>
                <a:pathLst>
                  <a:path w="674" h="1161" extrusionOk="0">
                    <a:moveTo>
                      <a:pt x="337" y="0"/>
                    </a:moveTo>
                    <a:cubicBezTo>
                      <a:pt x="151" y="0"/>
                      <a:pt x="1" y="151"/>
                      <a:pt x="1" y="337"/>
                    </a:cubicBezTo>
                    <a:lnTo>
                      <a:pt x="1" y="824"/>
                    </a:lnTo>
                    <a:cubicBezTo>
                      <a:pt x="1" y="1010"/>
                      <a:pt x="151" y="1160"/>
                      <a:pt x="337" y="1160"/>
                    </a:cubicBezTo>
                    <a:cubicBezTo>
                      <a:pt x="523" y="1160"/>
                      <a:pt x="674" y="1010"/>
                      <a:pt x="674" y="824"/>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9"/>
              <p:cNvSpPr/>
              <p:nvPr/>
            </p:nvSpPr>
            <p:spPr>
              <a:xfrm>
                <a:off x="5318985" y="2857124"/>
                <a:ext cx="57071" cy="98308"/>
              </a:xfrm>
              <a:custGeom>
                <a:avLst/>
                <a:gdLst/>
                <a:ahLst/>
                <a:cxnLst/>
                <a:rect l="l" t="t" r="r" b="b"/>
                <a:pathLst>
                  <a:path w="674" h="1161" extrusionOk="0">
                    <a:moveTo>
                      <a:pt x="337" y="0"/>
                    </a:moveTo>
                    <a:cubicBezTo>
                      <a:pt x="151" y="0"/>
                      <a:pt x="1" y="151"/>
                      <a:pt x="1" y="337"/>
                    </a:cubicBezTo>
                    <a:lnTo>
                      <a:pt x="1" y="824"/>
                    </a:lnTo>
                    <a:cubicBezTo>
                      <a:pt x="1" y="1010"/>
                      <a:pt x="151" y="1160"/>
                      <a:pt x="337" y="1160"/>
                    </a:cubicBezTo>
                    <a:cubicBezTo>
                      <a:pt x="523" y="1160"/>
                      <a:pt x="674" y="1010"/>
                      <a:pt x="674" y="824"/>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9"/>
              <p:cNvSpPr/>
              <p:nvPr/>
            </p:nvSpPr>
            <p:spPr>
              <a:xfrm>
                <a:off x="5415684" y="2857124"/>
                <a:ext cx="57071" cy="98308"/>
              </a:xfrm>
              <a:custGeom>
                <a:avLst/>
                <a:gdLst/>
                <a:ahLst/>
                <a:cxnLst/>
                <a:rect l="l" t="t" r="r" b="b"/>
                <a:pathLst>
                  <a:path w="674" h="1161" extrusionOk="0">
                    <a:moveTo>
                      <a:pt x="337" y="0"/>
                    </a:moveTo>
                    <a:cubicBezTo>
                      <a:pt x="151" y="0"/>
                      <a:pt x="1" y="151"/>
                      <a:pt x="1" y="337"/>
                    </a:cubicBezTo>
                    <a:lnTo>
                      <a:pt x="1" y="824"/>
                    </a:lnTo>
                    <a:cubicBezTo>
                      <a:pt x="1" y="1010"/>
                      <a:pt x="151" y="1160"/>
                      <a:pt x="337" y="1160"/>
                    </a:cubicBezTo>
                    <a:cubicBezTo>
                      <a:pt x="523" y="1160"/>
                      <a:pt x="674" y="1010"/>
                      <a:pt x="674" y="824"/>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9"/>
              <p:cNvSpPr/>
              <p:nvPr/>
            </p:nvSpPr>
            <p:spPr>
              <a:xfrm>
                <a:off x="5124826" y="2990570"/>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9"/>
              <p:cNvSpPr/>
              <p:nvPr/>
            </p:nvSpPr>
            <p:spPr>
              <a:xfrm>
                <a:off x="5318985" y="2990570"/>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9"/>
              <p:cNvSpPr/>
              <p:nvPr/>
            </p:nvSpPr>
            <p:spPr>
              <a:xfrm>
                <a:off x="5415684" y="2990570"/>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9"/>
              <p:cNvSpPr/>
              <p:nvPr/>
            </p:nvSpPr>
            <p:spPr>
              <a:xfrm>
                <a:off x="5221524"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9"/>
              <p:cNvSpPr/>
              <p:nvPr/>
            </p:nvSpPr>
            <p:spPr>
              <a:xfrm>
                <a:off x="5318985"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9"/>
              <p:cNvSpPr/>
              <p:nvPr/>
            </p:nvSpPr>
            <p:spPr>
              <a:xfrm>
                <a:off x="5415684"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9"/>
              <p:cNvSpPr/>
              <p:nvPr/>
            </p:nvSpPr>
            <p:spPr>
              <a:xfrm>
                <a:off x="6147443" y="2427572"/>
                <a:ext cx="50297" cy="87808"/>
              </a:xfrm>
              <a:custGeom>
                <a:avLst/>
                <a:gdLst/>
                <a:ahLst/>
                <a:cxnLst/>
                <a:rect l="l" t="t" r="r" b="b"/>
                <a:pathLst>
                  <a:path w="594" h="1037" extrusionOk="0">
                    <a:moveTo>
                      <a:pt x="292" y="0"/>
                    </a:moveTo>
                    <a:cubicBezTo>
                      <a:pt x="133" y="0"/>
                      <a:pt x="0" y="142"/>
                      <a:pt x="0" y="301"/>
                    </a:cubicBezTo>
                    <a:lnTo>
                      <a:pt x="0" y="735"/>
                    </a:lnTo>
                    <a:cubicBezTo>
                      <a:pt x="0" y="894"/>
                      <a:pt x="133" y="1036"/>
                      <a:pt x="292" y="1036"/>
                    </a:cubicBezTo>
                    <a:cubicBezTo>
                      <a:pt x="461" y="1036"/>
                      <a:pt x="593" y="894"/>
                      <a:pt x="593" y="735"/>
                    </a:cubicBezTo>
                    <a:lnTo>
                      <a:pt x="593" y="301"/>
                    </a:lnTo>
                    <a:cubicBezTo>
                      <a:pt x="593" y="142"/>
                      <a:pt x="461" y="0"/>
                      <a:pt x="29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9"/>
              <p:cNvSpPr/>
              <p:nvPr/>
            </p:nvSpPr>
            <p:spPr>
              <a:xfrm>
                <a:off x="6319841" y="2427572"/>
                <a:ext cx="51059" cy="87808"/>
              </a:xfrm>
              <a:custGeom>
                <a:avLst/>
                <a:gdLst/>
                <a:ahLst/>
                <a:cxnLst/>
                <a:rect l="l" t="t" r="r" b="b"/>
                <a:pathLst>
                  <a:path w="603" h="1037" extrusionOk="0">
                    <a:moveTo>
                      <a:pt x="301" y="0"/>
                    </a:moveTo>
                    <a:cubicBezTo>
                      <a:pt x="133" y="0"/>
                      <a:pt x="0" y="142"/>
                      <a:pt x="0" y="301"/>
                    </a:cubicBezTo>
                    <a:lnTo>
                      <a:pt x="0" y="735"/>
                    </a:lnTo>
                    <a:cubicBezTo>
                      <a:pt x="0" y="894"/>
                      <a:pt x="133" y="1036"/>
                      <a:pt x="301" y="1036"/>
                    </a:cubicBezTo>
                    <a:cubicBezTo>
                      <a:pt x="461" y="1036"/>
                      <a:pt x="603" y="894"/>
                      <a:pt x="603" y="735"/>
                    </a:cubicBezTo>
                    <a:lnTo>
                      <a:pt x="603" y="301"/>
                    </a:lnTo>
                    <a:cubicBezTo>
                      <a:pt x="603" y="142"/>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9"/>
              <p:cNvSpPr/>
              <p:nvPr/>
            </p:nvSpPr>
            <p:spPr>
              <a:xfrm>
                <a:off x="6406040" y="2427572"/>
                <a:ext cx="51059" cy="87808"/>
              </a:xfrm>
              <a:custGeom>
                <a:avLst/>
                <a:gdLst/>
                <a:ahLst/>
                <a:cxnLst/>
                <a:rect l="l" t="t" r="r" b="b"/>
                <a:pathLst>
                  <a:path w="603" h="1037" extrusionOk="0">
                    <a:moveTo>
                      <a:pt x="302" y="0"/>
                    </a:moveTo>
                    <a:cubicBezTo>
                      <a:pt x="133" y="0"/>
                      <a:pt x="1" y="142"/>
                      <a:pt x="1" y="301"/>
                    </a:cubicBezTo>
                    <a:lnTo>
                      <a:pt x="1" y="735"/>
                    </a:lnTo>
                    <a:cubicBezTo>
                      <a:pt x="1" y="894"/>
                      <a:pt x="133" y="1036"/>
                      <a:pt x="302" y="1036"/>
                    </a:cubicBezTo>
                    <a:cubicBezTo>
                      <a:pt x="461" y="1036"/>
                      <a:pt x="603" y="894"/>
                      <a:pt x="603" y="735"/>
                    </a:cubicBezTo>
                    <a:lnTo>
                      <a:pt x="603" y="301"/>
                    </a:lnTo>
                    <a:cubicBezTo>
                      <a:pt x="603" y="142"/>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9"/>
              <p:cNvSpPr/>
              <p:nvPr/>
            </p:nvSpPr>
            <p:spPr>
              <a:xfrm>
                <a:off x="6147443" y="2546708"/>
                <a:ext cx="50297" cy="87046"/>
              </a:xfrm>
              <a:custGeom>
                <a:avLst/>
                <a:gdLst/>
                <a:ahLst/>
                <a:cxnLst/>
                <a:rect l="l" t="t" r="r" b="b"/>
                <a:pathLst>
                  <a:path w="594" h="1028" extrusionOk="0">
                    <a:moveTo>
                      <a:pt x="292" y="1"/>
                    </a:moveTo>
                    <a:cubicBezTo>
                      <a:pt x="133" y="1"/>
                      <a:pt x="0" y="134"/>
                      <a:pt x="0" y="302"/>
                    </a:cubicBezTo>
                    <a:lnTo>
                      <a:pt x="0" y="727"/>
                    </a:lnTo>
                    <a:cubicBezTo>
                      <a:pt x="0" y="895"/>
                      <a:pt x="133" y="1028"/>
                      <a:pt x="292" y="1028"/>
                    </a:cubicBezTo>
                    <a:cubicBezTo>
                      <a:pt x="461" y="1028"/>
                      <a:pt x="593" y="895"/>
                      <a:pt x="593" y="727"/>
                    </a:cubicBezTo>
                    <a:lnTo>
                      <a:pt x="593" y="302"/>
                    </a:lnTo>
                    <a:cubicBezTo>
                      <a:pt x="593" y="134"/>
                      <a:pt x="461" y="1"/>
                      <a:pt x="29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9"/>
              <p:cNvSpPr/>
              <p:nvPr/>
            </p:nvSpPr>
            <p:spPr>
              <a:xfrm>
                <a:off x="6233642" y="2546708"/>
                <a:ext cx="50297" cy="87046"/>
              </a:xfrm>
              <a:custGeom>
                <a:avLst/>
                <a:gdLst/>
                <a:ahLst/>
                <a:cxnLst/>
                <a:rect l="l" t="t" r="r" b="b"/>
                <a:pathLst>
                  <a:path w="594" h="1028" extrusionOk="0">
                    <a:moveTo>
                      <a:pt x="301" y="1"/>
                    </a:moveTo>
                    <a:cubicBezTo>
                      <a:pt x="133" y="1"/>
                      <a:pt x="0" y="134"/>
                      <a:pt x="0" y="302"/>
                    </a:cubicBezTo>
                    <a:lnTo>
                      <a:pt x="0" y="727"/>
                    </a:lnTo>
                    <a:cubicBezTo>
                      <a:pt x="0" y="895"/>
                      <a:pt x="133" y="1028"/>
                      <a:pt x="301" y="1028"/>
                    </a:cubicBezTo>
                    <a:cubicBezTo>
                      <a:pt x="461" y="1028"/>
                      <a:pt x="593" y="895"/>
                      <a:pt x="593" y="727"/>
                    </a:cubicBezTo>
                    <a:lnTo>
                      <a:pt x="593" y="302"/>
                    </a:lnTo>
                    <a:cubicBezTo>
                      <a:pt x="593"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9"/>
              <p:cNvSpPr/>
              <p:nvPr/>
            </p:nvSpPr>
            <p:spPr>
              <a:xfrm>
                <a:off x="6406040" y="2546708"/>
                <a:ext cx="51059" cy="87046"/>
              </a:xfrm>
              <a:custGeom>
                <a:avLst/>
                <a:gdLst/>
                <a:ahLst/>
                <a:cxnLst/>
                <a:rect l="l" t="t" r="r" b="b"/>
                <a:pathLst>
                  <a:path w="603" h="1028" extrusionOk="0">
                    <a:moveTo>
                      <a:pt x="302" y="1"/>
                    </a:moveTo>
                    <a:cubicBezTo>
                      <a:pt x="133" y="1"/>
                      <a:pt x="1" y="134"/>
                      <a:pt x="1" y="302"/>
                    </a:cubicBezTo>
                    <a:lnTo>
                      <a:pt x="1" y="727"/>
                    </a:lnTo>
                    <a:cubicBezTo>
                      <a:pt x="1" y="895"/>
                      <a:pt x="133" y="1028"/>
                      <a:pt x="302" y="1028"/>
                    </a:cubicBezTo>
                    <a:cubicBezTo>
                      <a:pt x="461" y="1028"/>
                      <a:pt x="603" y="895"/>
                      <a:pt x="603" y="727"/>
                    </a:cubicBezTo>
                    <a:lnTo>
                      <a:pt x="603" y="302"/>
                    </a:lnTo>
                    <a:cubicBezTo>
                      <a:pt x="603" y="134"/>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9"/>
              <p:cNvSpPr/>
              <p:nvPr/>
            </p:nvSpPr>
            <p:spPr>
              <a:xfrm>
                <a:off x="6147443" y="2665167"/>
                <a:ext cx="50297" cy="87046"/>
              </a:xfrm>
              <a:custGeom>
                <a:avLst/>
                <a:gdLst/>
                <a:ahLst/>
                <a:cxnLst/>
                <a:rect l="l" t="t" r="r" b="b"/>
                <a:pathLst>
                  <a:path w="594" h="1028" extrusionOk="0">
                    <a:moveTo>
                      <a:pt x="292" y="1"/>
                    </a:moveTo>
                    <a:cubicBezTo>
                      <a:pt x="133" y="1"/>
                      <a:pt x="0" y="134"/>
                      <a:pt x="0" y="302"/>
                    </a:cubicBezTo>
                    <a:lnTo>
                      <a:pt x="0" y="727"/>
                    </a:lnTo>
                    <a:cubicBezTo>
                      <a:pt x="0" y="895"/>
                      <a:pt x="133" y="1028"/>
                      <a:pt x="292" y="1028"/>
                    </a:cubicBezTo>
                    <a:cubicBezTo>
                      <a:pt x="461" y="1028"/>
                      <a:pt x="593" y="895"/>
                      <a:pt x="593" y="727"/>
                    </a:cubicBezTo>
                    <a:lnTo>
                      <a:pt x="593" y="302"/>
                    </a:lnTo>
                    <a:cubicBezTo>
                      <a:pt x="593" y="134"/>
                      <a:pt x="461" y="1"/>
                      <a:pt x="29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9"/>
              <p:cNvSpPr/>
              <p:nvPr/>
            </p:nvSpPr>
            <p:spPr>
              <a:xfrm>
                <a:off x="6233642" y="2665167"/>
                <a:ext cx="50297" cy="87046"/>
              </a:xfrm>
              <a:custGeom>
                <a:avLst/>
                <a:gdLst/>
                <a:ahLst/>
                <a:cxnLst/>
                <a:rect l="l" t="t" r="r" b="b"/>
                <a:pathLst>
                  <a:path w="594" h="1028" extrusionOk="0">
                    <a:moveTo>
                      <a:pt x="301" y="1"/>
                    </a:moveTo>
                    <a:cubicBezTo>
                      <a:pt x="133" y="1"/>
                      <a:pt x="0" y="134"/>
                      <a:pt x="0" y="302"/>
                    </a:cubicBezTo>
                    <a:lnTo>
                      <a:pt x="0" y="727"/>
                    </a:lnTo>
                    <a:cubicBezTo>
                      <a:pt x="0" y="895"/>
                      <a:pt x="133" y="1028"/>
                      <a:pt x="301" y="1028"/>
                    </a:cubicBezTo>
                    <a:cubicBezTo>
                      <a:pt x="461" y="1028"/>
                      <a:pt x="593" y="895"/>
                      <a:pt x="593" y="727"/>
                    </a:cubicBezTo>
                    <a:lnTo>
                      <a:pt x="593" y="302"/>
                    </a:lnTo>
                    <a:cubicBezTo>
                      <a:pt x="593"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9"/>
              <p:cNvSpPr/>
              <p:nvPr/>
            </p:nvSpPr>
            <p:spPr>
              <a:xfrm>
                <a:off x="6147443" y="2783626"/>
                <a:ext cx="50297" cy="87046"/>
              </a:xfrm>
              <a:custGeom>
                <a:avLst/>
                <a:gdLst/>
                <a:ahLst/>
                <a:cxnLst/>
                <a:rect l="l" t="t" r="r" b="b"/>
                <a:pathLst>
                  <a:path w="594" h="1028" extrusionOk="0">
                    <a:moveTo>
                      <a:pt x="292" y="1"/>
                    </a:moveTo>
                    <a:cubicBezTo>
                      <a:pt x="133" y="1"/>
                      <a:pt x="0" y="134"/>
                      <a:pt x="0" y="302"/>
                    </a:cubicBezTo>
                    <a:lnTo>
                      <a:pt x="0" y="727"/>
                    </a:lnTo>
                    <a:cubicBezTo>
                      <a:pt x="0" y="895"/>
                      <a:pt x="133" y="1028"/>
                      <a:pt x="292" y="1028"/>
                    </a:cubicBezTo>
                    <a:cubicBezTo>
                      <a:pt x="461" y="1028"/>
                      <a:pt x="593" y="895"/>
                      <a:pt x="593" y="727"/>
                    </a:cubicBezTo>
                    <a:lnTo>
                      <a:pt x="593" y="302"/>
                    </a:lnTo>
                    <a:cubicBezTo>
                      <a:pt x="593" y="134"/>
                      <a:pt x="461" y="1"/>
                      <a:pt x="29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9"/>
              <p:cNvSpPr/>
              <p:nvPr/>
            </p:nvSpPr>
            <p:spPr>
              <a:xfrm>
                <a:off x="6233642" y="2783626"/>
                <a:ext cx="50297" cy="87046"/>
              </a:xfrm>
              <a:custGeom>
                <a:avLst/>
                <a:gdLst/>
                <a:ahLst/>
                <a:cxnLst/>
                <a:rect l="l" t="t" r="r" b="b"/>
                <a:pathLst>
                  <a:path w="594" h="1028" extrusionOk="0">
                    <a:moveTo>
                      <a:pt x="301" y="1"/>
                    </a:moveTo>
                    <a:cubicBezTo>
                      <a:pt x="133" y="1"/>
                      <a:pt x="0" y="134"/>
                      <a:pt x="0" y="302"/>
                    </a:cubicBezTo>
                    <a:lnTo>
                      <a:pt x="0" y="727"/>
                    </a:lnTo>
                    <a:cubicBezTo>
                      <a:pt x="0" y="895"/>
                      <a:pt x="133" y="1028"/>
                      <a:pt x="301" y="1028"/>
                    </a:cubicBezTo>
                    <a:cubicBezTo>
                      <a:pt x="461" y="1028"/>
                      <a:pt x="593" y="895"/>
                      <a:pt x="593" y="727"/>
                    </a:cubicBezTo>
                    <a:lnTo>
                      <a:pt x="593" y="302"/>
                    </a:lnTo>
                    <a:cubicBezTo>
                      <a:pt x="593"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9"/>
              <p:cNvSpPr/>
              <p:nvPr/>
            </p:nvSpPr>
            <p:spPr>
              <a:xfrm>
                <a:off x="6406040" y="2783626"/>
                <a:ext cx="51059" cy="87046"/>
              </a:xfrm>
              <a:custGeom>
                <a:avLst/>
                <a:gdLst/>
                <a:ahLst/>
                <a:cxnLst/>
                <a:rect l="l" t="t" r="r" b="b"/>
                <a:pathLst>
                  <a:path w="603" h="1028" extrusionOk="0">
                    <a:moveTo>
                      <a:pt x="302" y="1"/>
                    </a:moveTo>
                    <a:cubicBezTo>
                      <a:pt x="133" y="1"/>
                      <a:pt x="1" y="134"/>
                      <a:pt x="1" y="302"/>
                    </a:cubicBezTo>
                    <a:lnTo>
                      <a:pt x="1" y="727"/>
                    </a:lnTo>
                    <a:cubicBezTo>
                      <a:pt x="1" y="895"/>
                      <a:pt x="133" y="1028"/>
                      <a:pt x="302" y="1028"/>
                    </a:cubicBezTo>
                    <a:cubicBezTo>
                      <a:pt x="461" y="1028"/>
                      <a:pt x="603" y="895"/>
                      <a:pt x="603" y="727"/>
                    </a:cubicBezTo>
                    <a:lnTo>
                      <a:pt x="603" y="302"/>
                    </a:lnTo>
                    <a:cubicBezTo>
                      <a:pt x="603" y="134"/>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9"/>
              <p:cNvSpPr/>
              <p:nvPr/>
            </p:nvSpPr>
            <p:spPr>
              <a:xfrm>
                <a:off x="6147443" y="2902086"/>
                <a:ext cx="50297" cy="87808"/>
              </a:xfrm>
              <a:custGeom>
                <a:avLst/>
                <a:gdLst/>
                <a:ahLst/>
                <a:cxnLst/>
                <a:rect l="l" t="t" r="r" b="b"/>
                <a:pathLst>
                  <a:path w="594" h="1037" extrusionOk="0">
                    <a:moveTo>
                      <a:pt x="292" y="1"/>
                    </a:moveTo>
                    <a:cubicBezTo>
                      <a:pt x="133" y="1"/>
                      <a:pt x="0" y="142"/>
                      <a:pt x="0" y="302"/>
                    </a:cubicBezTo>
                    <a:lnTo>
                      <a:pt x="0" y="735"/>
                    </a:lnTo>
                    <a:cubicBezTo>
                      <a:pt x="0" y="895"/>
                      <a:pt x="133" y="1037"/>
                      <a:pt x="292" y="1037"/>
                    </a:cubicBezTo>
                    <a:cubicBezTo>
                      <a:pt x="461" y="1037"/>
                      <a:pt x="593" y="895"/>
                      <a:pt x="593" y="735"/>
                    </a:cubicBezTo>
                    <a:lnTo>
                      <a:pt x="593" y="302"/>
                    </a:lnTo>
                    <a:cubicBezTo>
                      <a:pt x="593" y="142"/>
                      <a:pt x="461" y="1"/>
                      <a:pt x="29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9"/>
              <p:cNvSpPr/>
              <p:nvPr/>
            </p:nvSpPr>
            <p:spPr>
              <a:xfrm>
                <a:off x="6319841" y="2902086"/>
                <a:ext cx="51059" cy="87808"/>
              </a:xfrm>
              <a:custGeom>
                <a:avLst/>
                <a:gdLst/>
                <a:ahLst/>
                <a:cxnLst/>
                <a:rect l="l" t="t" r="r" b="b"/>
                <a:pathLst>
                  <a:path w="603" h="1037" extrusionOk="0">
                    <a:moveTo>
                      <a:pt x="301" y="1"/>
                    </a:moveTo>
                    <a:cubicBezTo>
                      <a:pt x="133" y="1"/>
                      <a:pt x="0" y="142"/>
                      <a:pt x="0" y="302"/>
                    </a:cubicBezTo>
                    <a:lnTo>
                      <a:pt x="0" y="735"/>
                    </a:lnTo>
                    <a:cubicBezTo>
                      <a:pt x="0" y="895"/>
                      <a:pt x="133" y="1037"/>
                      <a:pt x="301" y="1037"/>
                    </a:cubicBezTo>
                    <a:cubicBezTo>
                      <a:pt x="461" y="1037"/>
                      <a:pt x="603" y="895"/>
                      <a:pt x="603" y="735"/>
                    </a:cubicBezTo>
                    <a:lnTo>
                      <a:pt x="603" y="302"/>
                    </a:lnTo>
                    <a:cubicBezTo>
                      <a:pt x="603" y="142"/>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9"/>
              <p:cNvSpPr/>
              <p:nvPr/>
            </p:nvSpPr>
            <p:spPr>
              <a:xfrm>
                <a:off x="6406040" y="2902086"/>
                <a:ext cx="51059" cy="87808"/>
              </a:xfrm>
              <a:custGeom>
                <a:avLst/>
                <a:gdLst/>
                <a:ahLst/>
                <a:cxnLst/>
                <a:rect l="l" t="t" r="r" b="b"/>
                <a:pathLst>
                  <a:path w="603" h="1037" extrusionOk="0">
                    <a:moveTo>
                      <a:pt x="302" y="1"/>
                    </a:moveTo>
                    <a:cubicBezTo>
                      <a:pt x="133" y="1"/>
                      <a:pt x="1" y="142"/>
                      <a:pt x="1" y="302"/>
                    </a:cubicBezTo>
                    <a:lnTo>
                      <a:pt x="1" y="735"/>
                    </a:lnTo>
                    <a:cubicBezTo>
                      <a:pt x="1" y="895"/>
                      <a:pt x="133" y="1037"/>
                      <a:pt x="302" y="1037"/>
                    </a:cubicBezTo>
                    <a:cubicBezTo>
                      <a:pt x="461" y="1037"/>
                      <a:pt x="603" y="895"/>
                      <a:pt x="603" y="735"/>
                    </a:cubicBezTo>
                    <a:lnTo>
                      <a:pt x="603" y="302"/>
                    </a:lnTo>
                    <a:cubicBezTo>
                      <a:pt x="603" y="142"/>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9"/>
              <p:cNvSpPr/>
              <p:nvPr/>
            </p:nvSpPr>
            <p:spPr>
              <a:xfrm>
                <a:off x="6147443" y="3021307"/>
                <a:ext cx="50297" cy="87046"/>
              </a:xfrm>
              <a:custGeom>
                <a:avLst/>
                <a:gdLst/>
                <a:ahLst/>
                <a:cxnLst/>
                <a:rect l="l" t="t" r="r" b="b"/>
                <a:pathLst>
                  <a:path w="594" h="1028" extrusionOk="0">
                    <a:moveTo>
                      <a:pt x="292" y="0"/>
                    </a:moveTo>
                    <a:cubicBezTo>
                      <a:pt x="133" y="0"/>
                      <a:pt x="0" y="133"/>
                      <a:pt x="0" y="301"/>
                    </a:cubicBezTo>
                    <a:lnTo>
                      <a:pt x="0" y="726"/>
                    </a:lnTo>
                    <a:cubicBezTo>
                      <a:pt x="0" y="895"/>
                      <a:pt x="133" y="1027"/>
                      <a:pt x="292" y="1027"/>
                    </a:cubicBezTo>
                    <a:cubicBezTo>
                      <a:pt x="461" y="1027"/>
                      <a:pt x="593" y="895"/>
                      <a:pt x="593" y="726"/>
                    </a:cubicBezTo>
                    <a:lnTo>
                      <a:pt x="593" y="301"/>
                    </a:lnTo>
                    <a:cubicBezTo>
                      <a:pt x="593" y="133"/>
                      <a:pt x="461" y="0"/>
                      <a:pt x="29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9"/>
              <p:cNvSpPr/>
              <p:nvPr/>
            </p:nvSpPr>
            <p:spPr>
              <a:xfrm>
                <a:off x="6233642" y="3021307"/>
                <a:ext cx="50297" cy="87046"/>
              </a:xfrm>
              <a:custGeom>
                <a:avLst/>
                <a:gdLst/>
                <a:ahLst/>
                <a:cxnLst/>
                <a:rect l="l" t="t" r="r" b="b"/>
                <a:pathLst>
                  <a:path w="594" h="1028" extrusionOk="0">
                    <a:moveTo>
                      <a:pt x="301" y="0"/>
                    </a:moveTo>
                    <a:cubicBezTo>
                      <a:pt x="133" y="0"/>
                      <a:pt x="0" y="133"/>
                      <a:pt x="0" y="301"/>
                    </a:cubicBezTo>
                    <a:lnTo>
                      <a:pt x="0" y="726"/>
                    </a:lnTo>
                    <a:cubicBezTo>
                      <a:pt x="0" y="895"/>
                      <a:pt x="133" y="1027"/>
                      <a:pt x="301" y="1027"/>
                    </a:cubicBezTo>
                    <a:cubicBezTo>
                      <a:pt x="461" y="1027"/>
                      <a:pt x="593" y="895"/>
                      <a:pt x="593" y="726"/>
                    </a:cubicBezTo>
                    <a:lnTo>
                      <a:pt x="593" y="301"/>
                    </a:lnTo>
                    <a:cubicBezTo>
                      <a:pt x="593"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9"/>
              <p:cNvSpPr/>
              <p:nvPr/>
            </p:nvSpPr>
            <p:spPr>
              <a:xfrm>
                <a:off x="6406040" y="3021307"/>
                <a:ext cx="51059" cy="87046"/>
              </a:xfrm>
              <a:custGeom>
                <a:avLst/>
                <a:gdLst/>
                <a:ahLst/>
                <a:cxnLst/>
                <a:rect l="l" t="t" r="r" b="b"/>
                <a:pathLst>
                  <a:path w="603" h="1028" extrusionOk="0">
                    <a:moveTo>
                      <a:pt x="302" y="0"/>
                    </a:moveTo>
                    <a:cubicBezTo>
                      <a:pt x="133" y="0"/>
                      <a:pt x="1" y="133"/>
                      <a:pt x="1" y="301"/>
                    </a:cubicBezTo>
                    <a:lnTo>
                      <a:pt x="1" y="726"/>
                    </a:lnTo>
                    <a:cubicBezTo>
                      <a:pt x="1" y="895"/>
                      <a:pt x="133" y="1027"/>
                      <a:pt x="302" y="1027"/>
                    </a:cubicBezTo>
                    <a:cubicBezTo>
                      <a:pt x="461" y="1027"/>
                      <a:pt x="603" y="895"/>
                      <a:pt x="603" y="726"/>
                    </a:cubicBezTo>
                    <a:lnTo>
                      <a:pt x="603" y="301"/>
                    </a:lnTo>
                    <a:cubicBezTo>
                      <a:pt x="603"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9"/>
              <p:cNvSpPr/>
              <p:nvPr/>
            </p:nvSpPr>
            <p:spPr>
              <a:xfrm>
                <a:off x="6147443" y="3139766"/>
                <a:ext cx="50297" cy="87046"/>
              </a:xfrm>
              <a:custGeom>
                <a:avLst/>
                <a:gdLst/>
                <a:ahLst/>
                <a:cxnLst/>
                <a:rect l="l" t="t" r="r" b="b"/>
                <a:pathLst>
                  <a:path w="594" h="1028" extrusionOk="0">
                    <a:moveTo>
                      <a:pt x="292" y="0"/>
                    </a:moveTo>
                    <a:cubicBezTo>
                      <a:pt x="133" y="0"/>
                      <a:pt x="0" y="133"/>
                      <a:pt x="0" y="301"/>
                    </a:cubicBezTo>
                    <a:lnTo>
                      <a:pt x="0" y="726"/>
                    </a:lnTo>
                    <a:cubicBezTo>
                      <a:pt x="0" y="894"/>
                      <a:pt x="133" y="1027"/>
                      <a:pt x="292" y="1027"/>
                    </a:cubicBezTo>
                    <a:cubicBezTo>
                      <a:pt x="461" y="1027"/>
                      <a:pt x="593" y="894"/>
                      <a:pt x="593" y="726"/>
                    </a:cubicBezTo>
                    <a:lnTo>
                      <a:pt x="593" y="301"/>
                    </a:lnTo>
                    <a:cubicBezTo>
                      <a:pt x="593" y="133"/>
                      <a:pt x="461" y="0"/>
                      <a:pt x="29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9"/>
              <p:cNvSpPr/>
              <p:nvPr/>
            </p:nvSpPr>
            <p:spPr>
              <a:xfrm>
                <a:off x="6319841" y="3139766"/>
                <a:ext cx="51059" cy="87046"/>
              </a:xfrm>
              <a:custGeom>
                <a:avLst/>
                <a:gdLst/>
                <a:ahLst/>
                <a:cxnLst/>
                <a:rect l="l" t="t" r="r" b="b"/>
                <a:pathLst>
                  <a:path w="603" h="1028" extrusionOk="0">
                    <a:moveTo>
                      <a:pt x="301" y="0"/>
                    </a:moveTo>
                    <a:cubicBezTo>
                      <a:pt x="133" y="0"/>
                      <a:pt x="0" y="133"/>
                      <a:pt x="0" y="301"/>
                    </a:cubicBezTo>
                    <a:lnTo>
                      <a:pt x="0" y="726"/>
                    </a:lnTo>
                    <a:cubicBezTo>
                      <a:pt x="0" y="894"/>
                      <a:pt x="133" y="1027"/>
                      <a:pt x="301" y="1027"/>
                    </a:cubicBezTo>
                    <a:cubicBezTo>
                      <a:pt x="461" y="1027"/>
                      <a:pt x="603" y="894"/>
                      <a:pt x="603" y="726"/>
                    </a:cubicBezTo>
                    <a:lnTo>
                      <a:pt x="603" y="301"/>
                    </a:lnTo>
                    <a:cubicBezTo>
                      <a:pt x="603"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9"/>
              <p:cNvSpPr/>
              <p:nvPr/>
            </p:nvSpPr>
            <p:spPr>
              <a:xfrm>
                <a:off x="6406040" y="3139766"/>
                <a:ext cx="51059" cy="87046"/>
              </a:xfrm>
              <a:custGeom>
                <a:avLst/>
                <a:gdLst/>
                <a:ahLst/>
                <a:cxnLst/>
                <a:rect l="l" t="t" r="r" b="b"/>
                <a:pathLst>
                  <a:path w="603" h="1028" extrusionOk="0">
                    <a:moveTo>
                      <a:pt x="302" y="0"/>
                    </a:moveTo>
                    <a:cubicBezTo>
                      <a:pt x="133" y="0"/>
                      <a:pt x="1" y="133"/>
                      <a:pt x="1" y="301"/>
                    </a:cubicBezTo>
                    <a:lnTo>
                      <a:pt x="1" y="726"/>
                    </a:lnTo>
                    <a:cubicBezTo>
                      <a:pt x="1" y="894"/>
                      <a:pt x="133" y="1027"/>
                      <a:pt x="302" y="1027"/>
                    </a:cubicBezTo>
                    <a:cubicBezTo>
                      <a:pt x="461" y="1027"/>
                      <a:pt x="603" y="894"/>
                      <a:pt x="603" y="726"/>
                    </a:cubicBezTo>
                    <a:lnTo>
                      <a:pt x="603" y="301"/>
                    </a:lnTo>
                    <a:cubicBezTo>
                      <a:pt x="603"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9"/>
              <p:cNvSpPr/>
              <p:nvPr/>
            </p:nvSpPr>
            <p:spPr>
              <a:xfrm>
                <a:off x="7773454" y="2427572"/>
                <a:ext cx="50297" cy="87808"/>
              </a:xfrm>
              <a:custGeom>
                <a:avLst/>
                <a:gdLst/>
                <a:ahLst/>
                <a:cxnLst/>
                <a:rect l="l" t="t" r="r" b="b"/>
                <a:pathLst>
                  <a:path w="594" h="1037" extrusionOk="0">
                    <a:moveTo>
                      <a:pt x="293" y="0"/>
                    </a:moveTo>
                    <a:cubicBezTo>
                      <a:pt x="134" y="0"/>
                      <a:pt x="1" y="142"/>
                      <a:pt x="1" y="301"/>
                    </a:cubicBezTo>
                    <a:lnTo>
                      <a:pt x="1" y="735"/>
                    </a:lnTo>
                    <a:cubicBezTo>
                      <a:pt x="1" y="894"/>
                      <a:pt x="134" y="1036"/>
                      <a:pt x="293" y="1036"/>
                    </a:cubicBezTo>
                    <a:cubicBezTo>
                      <a:pt x="461" y="1036"/>
                      <a:pt x="594" y="894"/>
                      <a:pt x="594" y="735"/>
                    </a:cubicBezTo>
                    <a:lnTo>
                      <a:pt x="594" y="301"/>
                    </a:lnTo>
                    <a:cubicBezTo>
                      <a:pt x="594" y="142"/>
                      <a:pt x="461" y="0"/>
                      <a:pt x="293"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9"/>
              <p:cNvSpPr/>
              <p:nvPr/>
            </p:nvSpPr>
            <p:spPr>
              <a:xfrm>
                <a:off x="7945936" y="2427572"/>
                <a:ext cx="51059" cy="87808"/>
              </a:xfrm>
              <a:custGeom>
                <a:avLst/>
                <a:gdLst/>
                <a:ahLst/>
                <a:cxnLst/>
                <a:rect l="l" t="t" r="r" b="b"/>
                <a:pathLst>
                  <a:path w="603" h="1037" extrusionOk="0">
                    <a:moveTo>
                      <a:pt x="301" y="0"/>
                    </a:moveTo>
                    <a:cubicBezTo>
                      <a:pt x="133" y="0"/>
                      <a:pt x="0" y="142"/>
                      <a:pt x="0" y="301"/>
                    </a:cubicBezTo>
                    <a:lnTo>
                      <a:pt x="0" y="735"/>
                    </a:lnTo>
                    <a:cubicBezTo>
                      <a:pt x="0" y="894"/>
                      <a:pt x="133" y="1036"/>
                      <a:pt x="301" y="1036"/>
                    </a:cubicBezTo>
                    <a:cubicBezTo>
                      <a:pt x="461" y="1036"/>
                      <a:pt x="602" y="894"/>
                      <a:pt x="602" y="735"/>
                    </a:cubicBezTo>
                    <a:lnTo>
                      <a:pt x="602" y="301"/>
                    </a:lnTo>
                    <a:cubicBezTo>
                      <a:pt x="602" y="142"/>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9"/>
              <p:cNvSpPr/>
              <p:nvPr/>
            </p:nvSpPr>
            <p:spPr>
              <a:xfrm>
                <a:off x="8032135" y="2427572"/>
                <a:ext cx="51059" cy="87808"/>
              </a:xfrm>
              <a:custGeom>
                <a:avLst/>
                <a:gdLst/>
                <a:ahLst/>
                <a:cxnLst/>
                <a:rect l="l" t="t" r="r" b="b"/>
                <a:pathLst>
                  <a:path w="603" h="1037" extrusionOk="0">
                    <a:moveTo>
                      <a:pt x="301" y="0"/>
                    </a:moveTo>
                    <a:cubicBezTo>
                      <a:pt x="133" y="0"/>
                      <a:pt x="0" y="142"/>
                      <a:pt x="0" y="301"/>
                    </a:cubicBezTo>
                    <a:lnTo>
                      <a:pt x="0" y="735"/>
                    </a:lnTo>
                    <a:cubicBezTo>
                      <a:pt x="0" y="894"/>
                      <a:pt x="133" y="1036"/>
                      <a:pt x="301" y="1036"/>
                    </a:cubicBezTo>
                    <a:cubicBezTo>
                      <a:pt x="461" y="1036"/>
                      <a:pt x="602" y="894"/>
                      <a:pt x="602" y="735"/>
                    </a:cubicBezTo>
                    <a:lnTo>
                      <a:pt x="602" y="301"/>
                    </a:lnTo>
                    <a:cubicBezTo>
                      <a:pt x="602" y="142"/>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9"/>
              <p:cNvSpPr/>
              <p:nvPr/>
            </p:nvSpPr>
            <p:spPr>
              <a:xfrm>
                <a:off x="7859653" y="2546708"/>
                <a:ext cx="50382" cy="87046"/>
              </a:xfrm>
              <a:custGeom>
                <a:avLst/>
                <a:gdLst/>
                <a:ahLst/>
                <a:cxnLst/>
                <a:rect l="l" t="t" r="r" b="b"/>
                <a:pathLst>
                  <a:path w="595" h="1028" extrusionOk="0">
                    <a:moveTo>
                      <a:pt x="302" y="1"/>
                    </a:moveTo>
                    <a:cubicBezTo>
                      <a:pt x="134" y="1"/>
                      <a:pt x="1" y="134"/>
                      <a:pt x="1" y="302"/>
                    </a:cubicBezTo>
                    <a:lnTo>
                      <a:pt x="1" y="727"/>
                    </a:lnTo>
                    <a:cubicBezTo>
                      <a:pt x="1" y="895"/>
                      <a:pt x="134" y="1028"/>
                      <a:pt x="302" y="1028"/>
                    </a:cubicBezTo>
                    <a:cubicBezTo>
                      <a:pt x="461" y="1028"/>
                      <a:pt x="594" y="895"/>
                      <a:pt x="594" y="727"/>
                    </a:cubicBezTo>
                    <a:lnTo>
                      <a:pt x="594" y="302"/>
                    </a:lnTo>
                    <a:cubicBezTo>
                      <a:pt x="594" y="134"/>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9"/>
              <p:cNvSpPr/>
              <p:nvPr/>
            </p:nvSpPr>
            <p:spPr>
              <a:xfrm>
                <a:off x="7945936" y="2546708"/>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9"/>
              <p:cNvSpPr/>
              <p:nvPr/>
            </p:nvSpPr>
            <p:spPr>
              <a:xfrm>
                <a:off x="8032135" y="2546708"/>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9"/>
              <p:cNvSpPr/>
              <p:nvPr/>
            </p:nvSpPr>
            <p:spPr>
              <a:xfrm>
                <a:off x="7945936" y="2665167"/>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9"/>
              <p:cNvSpPr/>
              <p:nvPr/>
            </p:nvSpPr>
            <p:spPr>
              <a:xfrm>
                <a:off x="8032135" y="2665167"/>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9"/>
              <p:cNvSpPr/>
              <p:nvPr/>
            </p:nvSpPr>
            <p:spPr>
              <a:xfrm>
                <a:off x="7773454" y="2783626"/>
                <a:ext cx="50297" cy="87046"/>
              </a:xfrm>
              <a:custGeom>
                <a:avLst/>
                <a:gdLst/>
                <a:ahLst/>
                <a:cxnLst/>
                <a:rect l="l" t="t" r="r" b="b"/>
                <a:pathLst>
                  <a:path w="594" h="1028" extrusionOk="0">
                    <a:moveTo>
                      <a:pt x="293" y="1"/>
                    </a:moveTo>
                    <a:cubicBezTo>
                      <a:pt x="134" y="1"/>
                      <a:pt x="1" y="134"/>
                      <a:pt x="1" y="302"/>
                    </a:cubicBezTo>
                    <a:lnTo>
                      <a:pt x="1" y="727"/>
                    </a:lnTo>
                    <a:cubicBezTo>
                      <a:pt x="1" y="895"/>
                      <a:pt x="134" y="1028"/>
                      <a:pt x="293" y="1028"/>
                    </a:cubicBezTo>
                    <a:cubicBezTo>
                      <a:pt x="461" y="1028"/>
                      <a:pt x="594" y="895"/>
                      <a:pt x="594" y="727"/>
                    </a:cubicBezTo>
                    <a:lnTo>
                      <a:pt x="594" y="302"/>
                    </a:lnTo>
                    <a:cubicBezTo>
                      <a:pt x="594" y="134"/>
                      <a:pt x="461" y="1"/>
                      <a:pt x="293"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9"/>
              <p:cNvSpPr/>
              <p:nvPr/>
            </p:nvSpPr>
            <p:spPr>
              <a:xfrm>
                <a:off x="7859653" y="2783626"/>
                <a:ext cx="50382" cy="87046"/>
              </a:xfrm>
              <a:custGeom>
                <a:avLst/>
                <a:gdLst/>
                <a:ahLst/>
                <a:cxnLst/>
                <a:rect l="l" t="t" r="r" b="b"/>
                <a:pathLst>
                  <a:path w="595" h="1028" extrusionOk="0">
                    <a:moveTo>
                      <a:pt x="302" y="1"/>
                    </a:moveTo>
                    <a:cubicBezTo>
                      <a:pt x="134" y="1"/>
                      <a:pt x="1" y="134"/>
                      <a:pt x="1" y="302"/>
                    </a:cubicBezTo>
                    <a:lnTo>
                      <a:pt x="1" y="727"/>
                    </a:lnTo>
                    <a:cubicBezTo>
                      <a:pt x="1" y="895"/>
                      <a:pt x="134" y="1028"/>
                      <a:pt x="302" y="1028"/>
                    </a:cubicBezTo>
                    <a:cubicBezTo>
                      <a:pt x="461" y="1028"/>
                      <a:pt x="594" y="895"/>
                      <a:pt x="594" y="727"/>
                    </a:cubicBezTo>
                    <a:lnTo>
                      <a:pt x="594" y="302"/>
                    </a:lnTo>
                    <a:cubicBezTo>
                      <a:pt x="594" y="134"/>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9"/>
              <p:cNvSpPr/>
              <p:nvPr/>
            </p:nvSpPr>
            <p:spPr>
              <a:xfrm>
                <a:off x="8032135" y="2783626"/>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9"/>
              <p:cNvSpPr/>
              <p:nvPr/>
            </p:nvSpPr>
            <p:spPr>
              <a:xfrm>
                <a:off x="7773454" y="2902086"/>
                <a:ext cx="50297" cy="87808"/>
              </a:xfrm>
              <a:custGeom>
                <a:avLst/>
                <a:gdLst/>
                <a:ahLst/>
                <a:cxnLst/>
                <a:rect l="l" t="t" r="r" b="b"/>
                <a:pathLst>
                  <a:path w="594" h="1037" extrusionOk="0">
                    <a:moveTo>
                      <a:pt x="293" y="1"/>
                    </a:moveTo>
                    <a:cubicBezTo>
                      <a:pt x="134" y="1"/>
                      <a:pt x="1" y="142"/>
                      <a:pt x="1" y="302"/>
                    </a:cubicBezTo>
                    <a:lnTo>
                      <a:pt x="1" y="735"/>
                    </a:lnTo>
                    <a:cubicBezTo>
                      <a:pt x="1" y="895"/>
                      <a:pt x="134" y="1037"/>
                      <a:pt x="293" y="1037"/>
                    </a:cubicBezTo>
                    <a:cubicBezTo>
                      <a:pt x="461" y="1037"/>
                      <a:pt x="594" y="895"/>
                      <a:pt x="594" y="735"/>
                    </a:cubicBezTo>
                    <a:lnTo>
                      <a:pt x="594" y="302"/>
                    </a:lnTo>
                    <a:cubicBezTo>
                      <a:pt x="594" y="142"/>
                      <a:pt x="461" y="1"/>
                      <a:pt x="293"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9"/>
              <p:cNvSpPr/>
              <p:nvPr/>
            </p:nvSpPr>
            <p:spPr>
              <a:xfrm>
                <a:off x="7945936" y="2902086"/>
                <a:ext cx="51059" cy="87808"/>
              </a:xfrm>
              <a:custGeom>
                <a:avLst/>
                <a:gdLst/>
                <a:ahLst/>
                <a:cxnLst/>
                <a:rect l="l" t="t" r="r" b="b"/>
                <a:pathLst>
                  <a:path w="603" h="1037" extrusionOk="0">
                    <a:moveTo>
                      <a:pt x="301" y="1"/>
                    </a:moveTo>
                    <a:cubicBezTo>
                      <a:pt x="133" y="1"/>
                      <a:pt x="0" y="142"/>
                      <a:pt x="0" y="302"/>
                    </a:cubicBezTo>
                    <a:lnTo>
                      <a:pt x="0" y="735"/>
                    </a:lnTo>
                    <a:cubicBezTo>
                      <a:pt x="0" y="895"/>
                      <a:pt x="133" y="1037"/>
                      <a:pt x="301" y="1037"/>
                    </a:cubicBezTo>
                    <a:cubicBezTo>
                      <a:pt x="461" y="1037"/>
                      <a:pt x="602" y="895"/>
                      <a:pt x="602" y="735"/>
                    </a:cubicBezTo>
                    <a:lnTo>
                      <a:pt x="602" y="302"/>
                    </a:lnTo>
                    <a:cubicBezTo>
                      <a:pt x="602" y="142"/>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9"/>
              <p:cNvSpPr/>
              <p:nvPr/>
            </p:nvSpPr>
            <p:spPr>
              <a:xfrm>
                <a:off x="8032135" y="2902086"/>
                <a:ext cx="51059" cy="87808"/>
              </a:xfrm>
              <a:custGeom>
                <a:avLst/>
                <a:gdLst/>
                <a:ahLst/>
                <a:cxnLst/>
                <a:rect l="l" t="t" r="r" b="b"/>
                <a:pathLst>
                  <a:path w="603" h="1037" extrusionOk="0">
                    <a:moveTo>
                      <a:pt x="301" y="1"/>
                    </a:moveTo>
                    <a:cubicBezTo>
                      <a:pt x="133" y="1"/>
                      <a:pt x="0" y="142"/>
                      <a:pt x="0" y="302"/>
                    </a:cubicBezTo>
                    <a:lnTo>
                      <a:pt x="0" y="735"/>
                    </a:lnTo>
                    <a:cubicBezTo>
                      <a:pt x="0" y="895"/>
                      <a:pt x="133" y="1037"/>
                      <a:pt x="301" y="1037"/>
                    </a:cubicBezTo>
                    <a:cubicBezTo>
                      <a:pt x="461" y="1037"/>
                      <a:pt x="602" y="895"/>
                      <a:pt x="602" y="735"/>
                    </a:cubicBezTo>
                    <a:lnTo>
                      <a:pt x="602" y="302"/>
                    </a:lnTo>
                    <a:cubicBezTo>
                      <a:pt x="602" y="142"/>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9"/>
              <p:cNvSpPr/>
              <p:nvPr/>
            </p:nvSpPr>
            <p:spPr>
              <a:xfrm>
                <a:off x="7095801" y="2367538"/>
                <a:ext cx="54785" cy="93820"/>
              </a:xfrm>
              <a:custGeom>
                <a:avLst/>
                <a:gdLst/>
                <a:ahLst/>
                <a:cxnLst/>
                <a:rect l="l" t="t" r="r" b="b"/>
                <a:pathLst>
                  <a:path w="647" h="1108" extrusionOk="0">
                    <a:moveTo>
                      <a:pt x="328" y="1"/>
                    </a:moveTo>
                    <a:cubicBezTo>
                      <a:pt x="151" y="1"/>
                      <a:pt x="0" y="143"/>
                      <a:pt x="0" y="329"/>
                    </a:cubicBezTo>
                    <a:lnTo>
                      <a:pt x="0" y="789"/>
                    </a:lnTo>
                    <a:cubicBezTo>
                      <a:pt x="0" y="966"/>
                      <a:pt x="151" y="1108"/>
                      <a:pt x="328" y="1108"/>
                    </a:cubicBezTo>
                    <a:cubicBezTo>
                      <a:pt x="505" y="1108"/>
                      <a:pt x="646" y="966"/>
                      <a:pt x="646" y="789"/>
                    </a:cubicBezTo>
                    <a:lnTo>
                      <a:pt x="646" y="329"/>
                    </a:lnTo>
                    <a:cubicBezTo>
                      <a:pt x="646" y="143"/>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9"/>
              <p:cNvSpPr/>
              <p:nvPr/>
            </p:nvSpPr>
            <p:spPr>
              <a:xfrm>
                <a:off x="7188689" y="2367538"/>
                <a:ext cx="54869" cy="93820"/>
              </a:xfrm>
              <a:custGeom>
                <a:avLst/>
                <a:gdLst/>
                <a:ahLst/>
                <a:cxnLst/>
                <a:rect l="l" t="t" r="r" b="b"/>
                <a:pathLst>
                  <a:path w="648" h="1108" extrusionOk="0">
                    <a:moveTo>
                      <a:pt x="329" y="1"/>
                    </a:moveTo>
                    <a:cubicBezTo>
                      <a:pt x="143" y="1"/>
                      <a:pt x="1" y="143"/>
                      <a:pt x="1" y="329"/>
                    </a:cubicBezTo>
                    <a:lnTo>
                      <a:pt x="1" y="789"/>
                    </a:lnTo>
                    <a:cubicBezTo>
                      <a:pt x="1" y="966"/>
                      <a:pt x="143" y="1108"/>
                      <a:pt x="329" y="1108"/>
                    </a:cubicBezTo>
                    <a:cubicBezTo>
                      <a:pt x="506" y="1108"/>
                      <a:pt x="647" y="966"/>
                      <a:pt x="647" y="789"/>
                    </a:cubicBezTo>
                    <a:lnTo>
                      <a:pt x="647" y="329"/>
                    </a:lnTo>
                    <a:cubicBezTo>
                      <a:pt x="647" y="143"/>
                      <a:pt x="506" y="1"/>
                      <a:pt x="32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9"/>
              <p:cNvSpPr/>
              <p:nvPr/>
            </p:nvSpPr>
            <p:spPr>
              <a:xfrm>
                <a:off x="7374635" y="2367538"/>
                <a:ext cx="54785" cy="93820"/>
              </a:xfrm>
              <a:custGeom>
                <a:avLst/>
                <a:gdLst/>
                <a:ahLst/>
                <a:cxnLst/>
                <a:rect l="l" t="t" r="r" b="b"/>
                <a:pathLst>
                  <a:path w="647" h="1108" extrusionOk="0">
                    <a:moveTo>
                      <a:pt x="319" y="1"/>
                    </a:moveTo>
                    <a:cubicBezTo>
                      <a:pt x="142" y="1"/>
                      <a:pt x="1" y="143"/>
                      <a:pt x="1" y="329"/>
                    </a:cubicBezTo>
                    <a:lnTo>
                      <a:pt x="1" y="789"/>
                    </a:lnTo>
                    <a:cubicBezTo>
                      <a:pt x="1" y="966"/>
                      <a:pt x="142" y="1108"/>
                      <a:pt x="319" y="1108"/>
                    </a:cubicBezTo>
                    <a:cubicBezTo>
                      <a:pt x="496" y="1108"/>
                      <a:pt x="647" y="966"/>
                      <a:pt x="647" y="789"/>
                    </a:cubicBezTo>
                    <a:lnTo>
                      <a:pt x="647" y="329"/>
                    </a:lnTo>
                    <a:cubicBezTo>
                      <a:pt x="647"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9"/>
              <p:cNvSpPr/>
              <p:nvPr/>
            </p:nvSpPr>
            <p:spPr>
              <a:xfrm>
                <a:off x="7095801" y="2495057"/>
                <a:ext cx="54785" cy="93735"/>
              </a:xfrm>
              <a:custGeom>
                <a:avLst/>
                <a:gdLst/>
                <a:ahLst/>
                <a:cxnLst/>
                <a:rect l="l" t="t" r="r" b="b"/>
                <a:pathLst>
                  <a:path w="647" h="1107" extrusionOk="0">
                    <a:moveTo>
                      <a:pt x="328" y="0"/>
                    </a:moveTo>
                    <a:cubicBezTo>
                      <a:pt x="151" y="0"/>
                      <a:pt x="0" y="151"/>
                      <a:pt x="0" y="328"/>
                    </a:cubicBezTo>
                    <a:lnTo>
                      <a:pt x="0" y="788"/>
                    </a:lnTo>
                    <a:cubicBezTo>
                      <a:pt x="0" y="965"/>
                      <a:pt x="151" y="1107"/>
                      <a:pt x="328" y="1107"/>
                    </a:cubicBezTo>
                    <a:cubicBezTo>
                      <a:pt x="505" y="1107"/>
                      <a:pt x="646" y="965"/>
                      <a:pt x="646" y="788"/>
                    </a:cubicBezTo>
                    <a:lnTo>
                      <a:pt x="646" y="328"/>
                    </a:lnTo>
                    <a:cubicBezTo>
                      <a:pt x="646" y="151"/>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9"/>
              <p:cNvSpPr/>
              <p:nvPr/>
            </p:nvSpPr>
            <p:spPr>
              <a:xfrm>
                <a:off x="7281662" y="2495057"/>
                <a:ext cx="54869" cy="93735"/>
              </a:xfrm>
              <a:custGeom>
                <a:avLst/>
                <a:gdLst/>
                <a:ahLst/>
                <a:cxnLst/>
                <a:rect l="l" t="t" r="r" b="b"/>
                <a:pathLst>
                  <a:path w="648" h="1107" extrusionOk="0">
                    <a:moveTo>
                      <a:pt x="320" y="0"/>
                    </a:moveTo>
                    <a:cubicBezTo>
                      <a:pt x="142" y="0"/>
                      <a:pt x="1" y="151"/>
                      <a:pt x="1" y="328"/>
                    </a:cubicBezTo>
                    <a:lnTo>
                      <a:pt x="1" y="788"/>
                    </a:lnTo>
                    <a:cubicBezTo>
                      <a:pt x="1" y="965"/>
                      <a:pt x="142" y="1107"/>
                      <a:pt x="320" y="1107"/>
                    </a:cubicBezTo>
                    <a:cubicBezTo>
                      <a:pt x="505" y="1107"/>
                      <a:pt x="647" y="965"/>
                      <a:pt x="647" y="788"/>
                    </a:cubicBezTo>
                    <a:lnTo>
                      <a:pt x="647" y="328"/>
                    </a:lnTo>
                    <a:cubicBezTo>
                      <a:pt x="647" y="151"/>
                      <a:pt x="505"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9"/>
              <p:cNvSpPr/>
              <p:nvPr/>
            </p:nvSpPr>
            <p:spPr>
              <a:xfrm>
                <a:off x="7374635" y="2495057"/>
                <a:ext cx="54785" cy="93735"/>
              </a:xfrm>
              <a:custGeom>
                <a:avLst/>
                <a:gdLst/>
                <a:ahLst/>
                <a:cxnLst/>
                <a:rect l="l" t="t" r="r" b="b"/>
                <a:pathLst>
                  <a:path w="647" h="1107" extrusionOk="0">
                    <a:moveTo>
                      <a:pt x="319" y="0"/>
                    </a:moveTo>
                    <a:cubicBezTo>
                      <a:pt x="142" y="0"/>
                      <a:pt x="1" y="151"/>
                      <a:pt x="1" y="328"/>
                    </a:cubicBezTo>
                    <a:lnTo>
                      <a:pt x="1" y="788"/>
                    </a:lnTo>
                    <a:cubicBezTo>
                      <a:pt x="1" y="965"/>
                      <a:pt x="142" y="1107"/>
                      <a:pt x="319" y="1107"/>
                    </a:cubicBezTo>
                    <a:cubicBezTo>
                      <a:pt x="496" y="1107"/>
                      <a:pt x="647" y="965"/>
                      <a:pt x="647" y="788"/>
                    </a:cubicBezTo>
                    <a:lnTo>
                      <a:pt x="647" y="328"/>
                    </a:lnTo>
                    <a:cubicBezTo>
                      <a:pt x="647" y="151"/>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9"/>
              <p:cNvSpPr/>
              <p:nvPr/>
            </p:nvSpPr>
            <p:spPr>
              <a:xfrm>
                <a:off x="7095801" y="2623254"/>
                <a:ext cx="54785" cy="92973"/>
              </a:xfrm>
              <a:custGeom>
                <a:avLst/>
                <a:gdLst/>
                <a:ahLst/>
                <a:cxnLst/>
                <a:rect l="l" t="t" r="r" b="b"/>
                <a:pathLst>
                  <a:path w="647" h="1098" extrusionOk="0">
                    <a:moveTo>
                      <a:pt x="328" y="0"/>
                    </a:moveTo>
                    <a:cubicBezTo>
                      <a:pt x="151" y="0"/>
                      <a:pt x="0" y="142"/>
                      <a:pt x="0" y="319"/>
                    </a:cubicBezTo>
                    <a:lnTo>
                      <a:pt x="0" y="779"/>
                    </a:lnTo>
                    <a:cubicBezTo>
                      <a:pt x="0" y="956"/>
                      <a:pt x="151" y="1098"/>
                      <a:pt x="328" y="1098"/>
                    </a:cubicBezTo>
                    <a:cubicBezTo>
                      <a:pt x="505" y="1098"/>
                      <a:pt x="646" y="956"/>
                      <a:pt x="646" y="779"/>
                    </a:cubicBezTo>
                    <a:lnTo>
                      <a:pt x="646" y="319"/>
                    </a:lnTo>
                    <a:cubicBezTo>
                      <a:pt x="646"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9"/>
              <p:cNvSpPr/>
              <p:nvPr/>
            </p:nvSpPr>
            <p:spPr>
              <a:xfrm>
                <a:off x="7188689" y="2623254"/>
                <a:ext cx="54869" cy="92973"/>
              </a:xfrm>
              <a:custGeom>
                <a:avLst/>
                <a:gdLst/>
                <a:ahLst/>
                <a:cxnLst/>
                <a:rect l="l" t="t" r="r" b="b"/>
                <a:pathLst>
                  <a:path w="648" h="1098" extrusionOk="0">
                    <a:moveTo>
                      <a:pt x="329" y="0"/>
                    </a:moveTo>
                    <a:cubicBezTo>
                      <a:pt x="143" y="0"/>
                      <a:pt x="1" y="142"/>
                      <a:pt x="1" y="319"/>
                    </a:cubicBezTo>
                    <a:lnTo>
                      <a:pt x="1" y="779"/>
                    </a:lnTo>
                    <a:cubicBezTo>
                      <a:pt x="1" y="956"/>
                      <a:pt x="143" y="1098"/>
                      <a:pt x="329" y="1098"/>
                    </a:cubicBezTo>
                    <a:cubicBezTo>
                      <a:pt x="506" y="1098"/>
                      <a:pt x="647" y="956"/>
                      <a:pt x="647" y="779"/>
                    </a:cubicBezTo>
                    <a:lnTo>
                      <a:pt x="647" y="319"/>
                    </a:lnTo>
                    <a:cubicBezTo>
                      <a:pt x="647" y="142"/>
                      <a:pt x="506" y="0"/>
                      <a:pt x="32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9"/>
              <p:cNvSpPr/>
              <p:nvPr/>
            </p:nvSpPr>
            <p:spPr>
              <a:xfrm>
                <a:off x="7374635" y="2623254"/>
                <a:ext cx="54785" cy="92973"/>
              </a:xfrm>
              <a:custGeom>
                <a:avLst/>
                <a:gdLst/>
                <a:ahLst/>
                <a:cxnLst/>
                <a:rect l="l" t="t" r="r" b="b"/>
                <a:pathLst>
                  <a:path w="647" h="1098" extrusionOk="0">
                    <a:moveTo>
                      <a:pt x="319" y="0"/>
                    </a:moveTo>
                    <a:cubicBezTo>
                      <a:pt x="142" y="0"/>
                      <a:pt x="1" y="142"/>
                      <a:pt x="1" y="319"/>
                    </a:cubicBezTo>
                    <a:lnTo>
                      <a:pt x="1" y="779"/>
                    </a:lnTo>
                    <a:cubicBezTo>
                      <a:pt x="1" y="956"/>
                      <a:pt x="142" y="1098"/>
                      <a:pt x="319" y="1098"/>
                    </a:cubicBezTo>
                    <a:cubicBezTo>
                      <a:pt x="496" y="1098"/>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9"/>
              <p:cNvSpPr/>
              <p:nvPr/>
            </p:nvSpPr>
            <p:spPr>
              <a:xfrm>
                <a:off x="7095801" y="2750688"/>
                <a:ext cx="54785" cy="93735"/>
              </a:xfrm>
              <a:custGeom>
                <a:avLst/>
                <a:gdLst/>
                <a:ahLst/>
                <a:cxnLst/>
                <a:rect l="l" t="t" r="r" b="b"/>
                <a:pathLst>
                  <a:path w="647" h="1107" extrusionOk="0">
                    <a:moveTo>
                      <a:pt x="328" y="0"/>
                    </a:moveTo>
                    <a:cubicBezTo>
                      <a:pt x="151" y="0"/>
                      <a:pt x="0" y="142"/>
                      <a:pt x="0" y="319"/>
                    </a:cubicBezTo>
                    <a:lnTo>
                      <a:pt x="0" y="779"/>
                    </a:lnTo>
                    <a:cubicBezTo>
                      <a:pt x="0" y="956"/>
                      <a:pt x="151" y="1107"/>
                      <a:pt x="328" y="1107"/>
                    </a:cubicBezTo>
                    <a:cubicBezTo>
                      <a:pt x="505" y="1107"/>
                      <a:pt x="646" y="956"/>
                      <a:pt x="646" y="779"/>
                    </a:cubicBezTo>
                    <a:lnTo>
                      <a:pt x="646" y="319"/>
                    </a:lnTo>
                    <a:cubicBezTo>
                      <a:pt x="646"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9"/>
              <p:cNvSpPr/>
              <p:nvPr/>
            </p:nvSpPr>
            <p:spPr>
              <a:xfrm>
                <a:off x="7281662" y="2750688"/>
                <a:ext cx="54869" cy="93735"/>
              </a:xfrm>
              <a:custGeom>
                <a:avLst/>
                <a:gdLst/>
                <a:ahLst/>
                <a:cxnLst/>
                <a:rect l="l" t="t" r="r" b="b"/>
                <a:pathLst>
                  <a:path w="648" h="1107" extrusionOk="0">
                    <a:moveTo>
                      <a:pt x="320" y="0"/>
                    </a:moveTo>
                    <a:cubicBezTo>
                      <a:pt x="142" y="0"/>
                      <a:pt x="1" y="142"/>
                      <a:pt x="1" y="319"/>
                    </a:cubicBezTo>
                    <a:lnTo>
                      <a:pt x="1" y="779"/>
                    </a:lnTo>
                    <a:cubicBezTo>
                      <a:pt x="1" y="956"/>
                      <a:pt x="142" y="1107"/>
                      <a:pt x="320" y="1107"/>
                    </a:cubicBezTo>
                    <a:cubicBezTo>
                      <a:pt x="505" y="1107"/>
                      <a:pt x="647" y="956"/>
                      <a:pt x="647" y="779"/>
                    </a:cubicBezTo>
                    <a:lnTo>
                      <a:pt x="647" y="319"/>
                    </a:lnTo>
                    <a:cubicBezTo>
                      <a:pt x="647" y="142"/>
                      <a:pt x="505"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9"/>
              <p:cNvSpPr/>
              <p:nvPr/>
            </p:nvSpPr>
            <p:spPr>
              <a:xfrm>
                <a:off x="7374635" y="2750688"/>
                <a:ext cx="54785" cy="93735"/>
              </a:xfrm>
              <a:custGeom>
                <a:avLst/>
                <a:gdLst/>
                <a:ahLst/>
                <a:cxnLst/>
                <a:rect l="l" t="t" r="r" b="b"/>
                <a:pathLst>
                  <a:path w="647" h="1107" extrusionOk="0">
                    <a:moveTo>
                      <a:pt x="319" y="0"/>
                    </a:moveTo>
                    <a:cubicBezTo>
                      <a:pt x="142" y="0"/>
                      <a:pt x="1" y="142"/>
                      <a:pt x="1" y="319"/>
                    </a:cubicBezTo>
                    <a:lnTo>
                      <a:pt x="1" y="779"/>
                    </a:lnTo>
                    <a:cubicBezTo>
                      <a:pt x="1" y="956"/>
                      <a:pt x="142" y="1107"/>
                      <a:pt x="319" y="1107"/>
                    </a:cubicBezTo>
                    <a:cubicBezTo>
                      <a:pt x="496" y="1107"/>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9"/>
              <p:cNvSpPr/>
              <p:nvPr/>
            </p:nvSpPr>
            <p:spPr>
              <a:xfrm>
                <a:off x="7095801" y="2878123"/>
                <a:ext cx="54785" cy="93820"/>
              </a:xfrm>
              <a:custGeom>
                <a:avLst/>
                <a:gdLst/>
                <a:ahLst/>
                <a:cxnLst/>
                <a:rect l="l" t="t" r="r" b="b"/>
                <a:pathLst>
                  <a:path w="647" h="1108" extrusionOk="0">
                    <a:moveTo>
                      <a:pt x="328" y="0"/>
                    </a:moveTo>
                    <a:cubicBezTo>
                      <a:pt x="151" y="0"/>
                      <a:pt x="0" y="142"/>
                      <a:pt x="0" y="319"/>
                    </a:cubicBezTo>
                    <a:lnTo>
                      <a:pt x="0" y="779"/>
                    </a:lnTo>
                    <a:cubicBezTo>
                      <a:pt x="0" y="957"/>
                      <a:pt x="151" y="1107"/>
                      <a:pt x="328" y="1107"/>
                    </a:cubicBezTo>
                    <a:cubicBezTo>
                      <a:pt x="505" y="1107"/>
                      <a:pt x="646" y="957"/>
                      <a:pt x="646" y="779"/>
                    </a:cubicBezTo>
                    <a:lnTo>
                      <a:pt x="646" y="319"/>
                    </a:lnTo>
                    <a:cubicBezTo>
                      <a:pt x="646"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9"/>
              <p:cNvSpPr/>
              <p:nvPr/>
            </p:nvSpPr>
            <p:spPr>
              <a:xfrm>
                <a:off x="7374635" y="2878123"/>
                <a:ext cx="54785" cy="93820"/>
              </a:xfrm>
              <a:custGeom>
                <a:avLst/>
                <a:gdLst/>
                <a:ahLst/>
                <a:cxnLst/>
                <a:rect l="l" t="t" r="r" b="b"/>
                <a:pathLst>
                  <a:path w="647" h="1108" extrusionOk="0">
                    <a:moveTo>
                      <a:pt x="319" y="0"/>
                    </a:moveTo>
                    <a:cubicBezTo>
                      <a:pt x="142" y="0"/>
                      <a:pt x="1" y="142"/>
                      <a:pt x="1" y="319"/>
                    </a:cubicBezTo>
                    <a:lnTo>
                      <a:pt x="1" y="779"/>
                    </a:lnTo>
                    <a:cubicBezTo>
                      <a:pt x="1" y="957"/>
                      <a:pt x="142" y="1107"/>
                      <a:pt x="319" y="1107"/>
                    </a:cubicBezTo>
                    <a:cubicBezTo>
                      <a:pt x="496" y="1107"/>
                      <a:pt x="647" y="957"/>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9"/>
              <p:cNvSpPr/>
              <p:nvPr/>
            </p:nvSpPr>
            <p:spPr>
              <a:xfrm>
                <a:off x="8742811" y="2367538"/>
                <a:ext cx="54107" cy="93820"/>
              </a:xfrm>
              <a:custGeom>
                <a:avLst/>
                <a:gdLst/>
                <a:ahLst/>
                <a:cxnLst/>
                <a:rect l="l" t="t" r="r" b="b"/>
                <a:pathLst>
                  <a:path w="639" h="1108" extrusionOk="0">
                    <a:moveTo>
                      <a:pt x="319" y="1"/>
                    </a:moveTo>
                    <a:cubicBezTo>
                      <a:pt x="142" y="1"/>
                      <a:pt x="1" y="143"/>
                      <a:pt x="1" y="329"/>
                    </a:cubicBezTo>
                    <a:lnTo>
                      <a:pt x="1" y="789"/>
                    </a:lnTo>
                    <a:cubicBezTo>
                      <a:pt x="1" y="966"/>
                      <a:pt x="142" y="1108"/>
                      <a:pt x="319" y="1108"/>
                    </a:cubicBezTo>
                    <a:cubicBezTo>
                      <a:pt x="496" y="1108"/>
                      <a:pt x="638" y="966"/>
                      <a:pt x="638" y="789"/>
                    </a:cubicBezTo>
                    <a:lnTo>
                      <a:pt x="638" y="329"/>
                    </a:lnTo>
                    <a:cubicBezTo>
                      <a:pt x="638"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9"/>
              <p:cNvSpPr/>
              <p:nvPr/>
            </p:nvSpPr>
            <p:spPr>
              <a:xfrm>
                <a:off x="8927995" y="2367538"/>
                <a:ext cx="54785" cy="93820"/>
              </a:xfrm>
              <a:custGeom>
                <a:avLst/>
                <a:gdLst/>
                <a:ahLst/>
                <a:cxnLst/>
                <a:rect l="l" t="t" r="r" b="b"/>
                <a:pathLst>
                  <a:path w="647" h="1108" extrusionOk="0">
                    <a:moveTo>
                      <a:pt x="328" y="1"/>
                    </a:moveTo>
                    <a:cubicBezTo>
                      <a:pt x="142" y="1"/>
                      <a:pt x="1" y="143"/>
                      <a:pt x="1" y="329"/>
                    </a:cubicBezTo>
                    <a:lnTo>
                      <a:pt x="1" y="789"/>
                    </a:lnTo>
                    <a:cubicBezTo>
                      <a:pt x="1" y="966"/>
                      <a:pt x="142" y="1108"/>
                      <a:pt x="328" y="1108"/>
                    </a:cubicBezTo>
                    <a:cubicBezTo>
                      <a:pt x="505" y="1108"/>
                      <a:pt x="647" y="966"/>
                      <a:pt x="647" y="789"/>
                    </a:cubicBezTo>
                    <a:lnTo>
                      <a:pt x="647" y="329"/>
                    </a:lnTo>
                    <a:cubicBezTo>
                      <a:pt x="647" y="143"/>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9"/>
              <p:cNvSpPr/>
              <p:nvPr/>
            </p:nvSpPr>
            <p:spPr>
              <a:xfrm>
                <a:off x="9020968" y="2367538"/>
                <a:ext cx="54785" cy="93820"/>
              </a:xfrm>
              <a:custGeom>
                <a:avLst/>
                <a:gdLst/>
                <a:ahLst/>
                <a:cxnLst/>
                <a:rect l="l" t="t" r="r" b="b"/>
                <a:pathLst>
                  <a:path w="647" h="1108" extrusionOk="0">
                    <a:moveTo>
                      <a:pt x="319" y="1"/>
                    </a:moveTo>
                    <a:cubicBezTo>
                      <a:pt x="142" y="1"/>
                      <a:pt x="0" y="143"/>
                      <a:pt x="0" y="329"/>
                    </a:cubicBezTo>
                    <a:lnTo>
                      <a:pt x="0" y="789"/>
                    </a:lnTo>
                    <a:cubicBezTo>
                      <a:pt x="0" y="966"/>
                      <a:pt x="142" y="1108"/>
                      <a:pt x="319" y="1108"/>
                    </a:cubicBezTo>
                    <a:cubicBezTo>
                      <a:pt x="496" y="1108"/>
                      <a:pt x="647" y="966"/>
                      <a:pt x="647" y="789"/>
                    </a:cubicBezTo>
                    <a:lnTo>
                      <a:pt x="647" y="329"/>
                    </a:lnTo>
                    <a:cubicBezTo>
                      <a:pt x="647"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9"/>
              <p:cNvSpPr/>
              <p:nvPr/>
            </p:nvSpPr>
            <p:spPr>
              <a:xfrm>
                <a:off x="8742811" y="2495057"/>
                <a:ext cx="54107" cy="93735"/>
              </a:xfrm>
              <a:custGeom>
                <a:avLst/>
                <a:gdLst/>
                <a:ahLst/>
                <a:cxnLst/>
                <a:rect l="l" t="t" r="r" b="b"/>
                <a:pathLst>
                  <a:path w="639" h="1107" extrusionOk="0">
                    <a:moveTo>
                      <a:pt x="319" y="0"/>
                    </a:moveTo>
                    <a:cubicBezTo>
                      <a:pt x="142" y="0"/>
                      <a:pt x="1" y="151"/>
                      <a:pt x="1" y="328"/>
                    </a:cubicBezTo>
                    <a:lnTo>
                      <a:pt x="1" y="788"/>
                    </a:lnTo>
                    <a:cubicBezTo>
                      <a:pt x="1" y="965"/>
                      <a:pt x="142" y="1107"/>
                      <a:pt x="319" y="1107"/>
                    </a:cubicBezTo>
                    <a:cubicBezTo>
                      <a:pt x="496" y="1107"/>
                      <a:pt x="638" y="965"/>
                      <a:pt x="638" y="788"/>
                    </a:cubicBezTo>
                    <a:lnTo>
                      <a:pt x="638" y="328"/>
                    </a:lnTo>
                    <a:cubicBezTo>
                      <a:pt x="638" y="151"/>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9"/>
              <p:cNvSpPr/>
              <p:nvPr/>
            </p:nvSpPr>
            <p:spPr>
              <a:xfrm>
                <a:off x="8835022" y="2495057"/>
                <a:ext cx="54785" cy="93735"/>
              </a:xfrm>
              <a:custGeom>
                <a:avLst/>
                <a:gdLst/>
                <a:ahLst/>
                <a:cxnLst/>
                <a:rect l="l" t="t" r="r" b="b"/>
                <a:pathLst>
                  <a:path w="647" h="1107" extrusionOk="0">
                    <a:moveTo>
                      <a:pt x="328" y="0"/>
                    </a:moveTo>
                    <a:cubicBezTo>
                      <a:pt x="151" y="0"/>
                      <a:pt x="1" y="151"/>
                      <a:pt x="1" y="328"/>
                    </a:cubicBezTo>
                    <a:lnTo>
                      <a:pt x="1" y="788"/>
                    </a:lnTo>
                    <a:cubicBezTo>
                      <a:pt x="1" y="965"/>
                      <a:pt x="151" y="1107"/>
                      <a:pt x="328" y="1107"/>
                    </a:cubicBezTo>
                    <a:cubicBezTo>
                      <a:pt x="505" y="1107"/>
                      <a:pt x="647" y="965"/>
                      <a:pt x="647" y="788"/>
                    </a:cubicBezTo>
                    <a:lnTo>
                      <a:pt x="647" y="328"/>
                    </a:lnTo>
                    <a:cubicBezTo>
                      <a:pt x="647" y="151"/>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9"/>
              <p:cNvSpPr/>
              <p:nvPr/>
            </p:nvSpPr>
            <p:spPr>
              <a:xfrm>
                <a:off x="9020968" y="2495057"/>
                <a:ext cx="54785" cy="93735"/>
              </a:xfrm>
              <a:custGeom>
                <a:avLst/>
                <a:gdLst/>
                <a:ahLst/>
                <a:cxnLst/>
                <a:rect l="l" t="t" r="r" b="b"/>
                <a:pathLst>
                  <a:path w="647" h="1107" extrusionOk="0">
                    <a:moveTo>
                      <a:pt x="319" y="0"/>
                    </a:moveTo>
                    <a:cubicBezTo>
                      <a:pt x="142" y="0"/>
                      <a:pt x="0" y="151"/>
                      <a:pt x="0" y="328"/>
                    </a:cubicBezTo>
                    <a:lnTo>
                      <a:pt x="0" y="788"/>
                    </a:lnTo>
                    <a:cubicBezTo>
                      <a:pt x="0" y="965"/>
                      <a:pt x="142" y="1107"/>
                      <a:pt x="319" y="1107"/>
                    </a:cubicBezTo>
                    <a:cubicBezTo>
                      <a:pt x="496" y="1107"/>
                      <a:pt x="647" y="965"/>
                      <a:pt x="647" y="788"/>
                    </a:cubicBezTo>
                    <a:lnTo>
                      <a:pt x="647" y="328"/>
                    </a:lnTo>
                    <a:cubicBezTo>
                      <a:pt x="647" y="151"/>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9"/>
              <p:cNvSpPr/>
              <p:nvPr/>
            </p:nvSpPr>
            <p:spPr>
              <a:xfrm>
                <a:off x="8742811" y="2623254"/>
                <a:ext cx="54107" cy="92973"/>
              </a:xfrm>
              <a:custGeom>
                <a:avLst/>
                <a:gdLst/>
                <a:ahLst/>
                <a:cxnLst/>
                <a:rect l="l" t="t" r="r" b="b"/>
                <a:pathLst>
                  <a:path w="639" h="1098" extrusionOk="0">
                    <a:moveTo>
                      <a:pt x="319" y="0"/>
                    </a:moveTo>
                    <a:cubicBezTo>
                      <a:pt x="142" y="0"/>
                      <a:pt x="1" y="142"/>
                      <a:pt x="1" y="319"/>
                    </a:cubicBezTo>
                    <a:lnTo>
                      <a:pt x="1" y="779"/>
                    </a:lnTo>
                    <a:cubicBezTo>
                      <a:pt x="1" y="956"/>
                      <a:pt x="142" y="1098"/>
                      <a:pt x="319" y="1098"/>
                    </a:cubicBezTo>
                    <a:cubicBezTo>
                      <a:pt x="496" y="1098"/>
                      <a:pt x="638" y="956"/>
                      <a:pt x="638" y="779"/>
                    </a:cubicBezTo>
                    <a:lnTo>
                      <a:pt x="638" y="319"/>
                    </a:lnTo>
                    <a:cubicBezTo>
                      <a:pt x="638"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9"/>
              <p:cNvSpPr/>
              <p:nvPr/>
            </p:nvSpPr>
            <p:spPr>
              <a:xfrm>
                <a:off x="9020968" y="2623254"/>
                <a:ext cx="54785" cy="92973"/>
              </a:xfrm>
              <a:custGeom>
                <a:avLst/>
                <a:gdLst/>
                <a:ahLst/>
                <a:cxnLst/>
                <a:rect l="l" t="t" r="r" b="b"/>
                <a:pathLst>
                  <a:path w="647" h="1098" extrusionOk="0">
                    <a:moveTo>
                      <a:pt x="319" y="0"/>
                    </a:moveTo>
                    <a:cubicBezTo>
                      <a:pt x="142" y="0"/>
                      <a:pt x="0" y="142"/>
                      <a:pt x="0" y="319"/>
                    </a:cubicBezTo>
                    <a:lnTo>
                      <a:pt x="0" y="779"/>
                    </a:lnTo>
                    <a:cubicBezTo>
                      <a:pt x="0" y="956"/>
                      <a:pt x="142" y="1098"/>
                      <a:pt x="319" y="1098"/>
                    </a:cubicBezTo>
                    <a:cubicBezTo>
                      <a:pt x="496" y="1098"/>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9"/>
              <p:cNvSpPr/>
              <p:nvPr/>
            </p:nvSpPr>
            <p:spPr>
              <a:xfrm>
                <a:off x="8835022" y="2750688"/>
                <a:ext cx="54785" cy="93735"/>
              </a:xfrm>
              <a:custGeom>
                <a:avLst/>
                <a:gdLst/>
                <a:ahLst/>
                <a:cxnLst/>
                <a:rect l="l" t="t" r="r" b="b"/>
                <a:pathLst>
                  <a:path w="647" h="1107" extrusionOk="0">
                    <a:moveTo>
                      <a:pt x="328" y="0"/>
                    </a:moveTo>
                    <a:cubicBezTo>
                      <a:pt x="151" y="0"/>
                      <a:pt x="1" y="142"/>
                      <a:pt x="1" y="319"/>
                    </a:cubicBezTo>
                    <a:lnTo>
                      <a:pt x="1" y="779"/>
                    </a:lnTo>
                    <a:cubicBezTo>
                      <a:pt x="1" y="956"/>
                      <a:pt x="151" y="1107"/>
                      <a:pt x="328" y="1107"/>
                    </a:cubicBezTo>
                    <a:cubicBezTo>
                      <a:pt x="505" y="1107"/>
                      <a:pt x="647" y="956"/>
                      <a:pt x="647" y="779"/>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9"/>
              <p:cNvSpPr/>
              <p:nvPr/>
            </p:nvSpPr>
            <p:spPr>
              <a:xfrm>
                <a:off x="8927995" y="2750688"/>
                <a:ext cx="54785" cy="93735"/>
              </a:xfrm>
              <a:custGeom>
                <a:avLst/>
                <a:gdLst/>
                <a:ahLst/>
                <a:cxnLst/>
                <a:rect l="l" t="t" r="r" b="b"/>
                <a:pathLst>
                  <a:path w="647" h="1107" extrusionOk="0">
                    <a:moveTo>
                      <a:pt x="328" y="0"/>
                    </a:moveTo>
                    <a:cubicBezTo>
                      <a:pt x="142" y="0"/>
                      <a:pt x="1" y="142"/>
                      <a:pt x="1" y="319"/>
                    </a:cubicBezTo>
                    <a:lnTo>
                      <a:pt x="1" y="779"/>
                    </a:lnTo>
                    <a:cubicBezTo>
                      <a:pt x="1" y="956"/>
                      <a:pt x="142" y="1107"/>
                      <a:pt x="328" y="1107"/>
                    </a:cubicBezTo>
                    <a:cubicBezTo>
                      <a:pt x="505" y="1107"/>
                      <a:pt x="647" y="956"/>
                      <a:pt x="647" y="779"/>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9"/>
              <p:cNvSpPr/>
              <p:nvPr/>
            </p:nvSpPr>
            <p:spPr>
              <a:xfrm>
                <a:off x="9020968" y="2750688"/>
                <a:ext cx="54785" cy="93735"/>
              </a:xfrm>
              <a:custGeom>
                <a:avLst/>
                <a:gdLst/>
                <a:ahLst/>
                <a:cxnLst/>
                <a:rect l="l" t="t" r="r" b="b"/>
                <a:pathLst>
                  <a:path w="647" h="1107" extrusionOk="0">
                    <a:moveTo>
                      <a:pt x="319" y="0"/>
                    </a:moveTo>
                    <a:cubicBezTo>
                      <a:pt x="142" y="0"/>
                      <a:pt x="0" y="142"/>
                      <a:pt x="0" y="319"/>
                    </a:cubicBezTo>
                    <a:lnTo>
                      <a:pt x="0" y="779"/>
                    </a:lnTo>
                    <a:cubicBezTo>
                      <a:pt x="0" y="956"/>
                      <a:pt x="142" y="1107"/>
                      <a:pt x="319" y="1107"/>
                    </a:cubicBezTo>
                    <a:cubicBezTo>
                      <a:pt x="496" y="1107"/>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9"/>
              <p:cNvSpPr/>
              <p:nvPr/>
            </p:nvSpPr>
            <p:spPr>
              <a:xfrm>
                <a:off x="8742811" y="2878123"/>
                <a:ext cx="54107" cy="93820"/>
              </a:xfrm>
              <a:custGeom>
                <a:avLst/>
                <a:gdLst/>
                <a:ahLst/>
                <a:cxnLst/>
                <a:rect l="l" t="t" r="r" b="b"/>
                <a:pathLst>
                  <a:path w="639" h="1108" extrusionOk="0">
                    <a:moveTo>
                      <a:pt x="319" y="0"/>
                    </a:moveTo>
                    <a:cubicBezTo>
                      <a:pt x="142" y="0"/>
                      <a:pt x="1" y="142"/>
                      <a:pt x="1" y="319"/>
                    </a:cubicBezTo>
                    <a:lnTo>
                      <a:pt x="1" y="779"/>
                    </a:lnTo>
                    <a:cubicBezTo>
                      <a:pt x="1" y="957"/>
                      <a:pt x="142" y="1107"/>
                      <a:pt x="319" y="1107"/>
                    </a:cubicBezTo>
                    <a:cubicBezTo>
                      <a:pt x="496" y="1107"/>
                      <a:pt x="638" y="957"/>
                      <a:pt x="638" y="779"/>
                    </a:cubicBezTo>
                    <a:lnTo>
                      <a:pt x="638" y="319"/>
                    </a:lnTo>
                    <a:cubicBezTo>
                      <a:pt x="638"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9"/>
              <p:cNvSpPr/>
              <p:nvPr/>
            </p:nvSpPr>
            <p:spPr>
              <a:xfrm>
                <a:off x="8927995" y="2878123"/>
                <a:ext cx="54785" cy="93820"/>
              </a:xfrm>
              <a:custGeom>
                <a:avLst/>
                <a:gdLst/>
                <a:ahLst/>
                <a:cxnLst/>
                <a:rect l="l" t="t" r="r" b="b"/>
                <a:pathLst>
                  <a:path w="647" h="1108" extrusionOk="0">
                    <a:moveTo>
                      <a:pt x="328" y="0"/>
                    </a:moveTo>
                    <a:cubicBezTo>
                      <a:pt x="142" y="0"/>
                      <a:pt x="1" y="142"/>
                      <a:pt x="1" y="319"/>
                    </a:cubicBezTo>
                    <a:lnTo>
                      <a:pt x="1" y="779"/>
                    </a:lnTo>
                    <a:cubicBezTo>
                      <a:pt x="1" y="957"/>
                      <a:pt x="142" y="1107"/>
                      <a:pt x="328" y="1107"/>
                    </a:cubicBezTo>
                    <a:cubicBezTo>
                      <a:pt x="505" y="1107"/>
                      <a:pt x="647" y="957"/>
                      <a:pt x="647" y="779"/>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9"/>
              <p:cNvSpPr/>
              <p:nvPr/>
            </p:nvSpPr>
            <p:spPr>
              <a:xfrm>
                <a:off x="9020968" y="2878123"/>
                <a:ext cx="54785" cy="93820"/>
              </a:xfrm>
              <a:custGeom>
                <a:avLst/>
                <a:gdLst/>
                <a:ahLst/>
                <a:cxnLst/>
                <a:rect l="l" t="t" r="r" b="b"/>
                <a:pathLst>
                  <a:path w="647" h="1108" extrusionOk="0">
                    <a:moveTo>
                      <a:pt x="319" y="0"/>
                    </a:moveTo>
                    <a:cubicBezTo>
                      <a:pt x="142" y="0"/>
                      <a:pt x="0" y="142"/>
                      <a:pt x="0" y="319"/>
                    </a:cubicBezTo>
                    <a:lnTo>
                      <a:pt x="0" y="779"/>
                    </a:lnTo>
                    <a:cubicBezTo>
                      <a:pt x="0" y="957"/>
                      <a:pt x="142" y="1107"/>
                      <a:pt x="319" y="1107"/>
                    </a:cubicBezTo>
                    <a:cubicBezTo>
                      <a:pt x="496" y="1107"/>
                      <a:pt x="647" y="957"/>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9"/>
              <p:cNvSpPr/>
              <p:nvPr/>
            </p:nvSpPr>
            <p:spPr>
              <a:xfrm>
                <a:off x="8742811" y="3005557"/>
                <a:ext cx="54107" cy="93820"/>
              </a:xfrm>
              <a:custGeom>
                <a:avLst/>
                <a:gdLst/>
                <a:ahLst/>
                <a:cxnLst/>
                <a:rect l="l" t="t" r="r" b="b"/>
                <a:pathLst>
                  <a:path w="639" h="1108" extrusionOk="0">
                    <a:moveTo>
                      <a:pt x="319" y="0"/>
                    </a:moveTo>
                    <a:cubicBezTo>
                      <a:pt x="142" y="0"/>
                      <a:pt x="1" y="142"/>
                      <a:pt x="1" y="319"/>
                    </a:cubicBezTo>
                    <a:lnTo>
                      <a:pt x="1" y="788"/>
                    </a:lnTo>
                    <a:cubicBezTo>
                      <a:pt x="1" y="965"/>
                      <a:pt x="142" y="1107"/>
                      <a:pt x="319" y="1107"/>
                    </a:cubicBezTo>
                    <a:cubicBezTo>
                      <a:pt x="496" y="1107"/>
                      <a:pt x="638" y="965"/>
                      <a:pt x="638" y="788"/>
                    </a:cubicBezTo>
                    <a:lnTo>
                      <a:pt x="638" y="319"/>
                    </a:lnTo>
                    <a:cubicBezTo>
                      <a:pt x="638"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9"/>
              <p:cNvSpPr/>
              <p:nvPr/>
            </p:nvSpPr>
            <p:spPr>
              <a:xfrm>
                <a:off x="8835022" y="3005557"/>
                <a:ext cx="54785" cy="93820"/>
              </a:xfrm>
              <a:custGeom>
                <a:avLst/>
                <a:gdLst/>
                <a:ahLst/>
                <a:cxnLst/>
                <a:rect l="l" t="t" r="r" b="b"/>
                <a:pathLst>
                  <a:path w="647" h="1108" extrusionOk="0">
                    <a:moveTo>
                      <a:pt x="328" y="0"/>
                    </a:moveTo>
                    <a:cubicBezTo>
                      <a:pt x="151" y="0"/>
                      <a:pt x="1" y="142"/>
                      <a:pt x="1" y="319"/>
                    </a:cubicBezTo>
                    <a:lnTo>
                      <a:pt x="1" y="788"/>
                    </a:lnTo>
                    <a:cubicBezTo>
                      <a:pt x="1" y="965"/>
                      <a:pt x="151" y="1107"/>
                      <a:pt x="328" y="1107"/>
                    </a:cubicBezTo>
                    <a:cubicBezTo>
                      <a:pt x="505" y="1107"/>
                      <a:pt x="647" y="965"/>
                      <a:pt x="647" y="788"/>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9"/>
              <p:cNvSpPr/>
              <p:nvPr/>
            </p:nvSpPr>
            <p:spPr>
              <a:xfrm>
                <a:off x="9020968" y="3005557"/>
                <a:ext cx="54785" cy="93820"/>
              </a:xfrm>
              <a:custGeom>
                <a:avLst/>
                <a:gdLst/>
                <a:ahLst/>
                <a:cxnLst/>
                <a:rect l="l" t="t" r="r" b="b"/>
                <a:pathLst>
                  <a:path w="647" h="1108" extrusionOk="0">
                    <a:moveTo>
                      <a:pt x="319" y="0"/>
                    </a:moveTo>
                    <a:cubicBezTo>
                      <a:pt x="142" y="0"/>
                      <a:pt x="0" y="142"/>
                      <a:pt x="0" y="319"/>
                    </a:cubicBezTo>
                    <a:lnTo>
                      <a:pt x="0" y="788"/>
                    </a:lnTo>
                    <a:cubicBezTo>
                      <a:pt x="0" y="965"/>
                      <a:pt x="142" y="1107"/>
                      <a:pt x="319" y="1107"/>
                    </a:cubicBezTo>
                    <a:cubicBezTo>
                      <a:pt x="496" y="1107"/>
                      <a:pt x="647" y="965"/>
                      <a:pt x="647" y="788"/>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9"/>
              <p:cNvSpPr/>
              <p:nvPr/>
            </p:nvSpPr>
            <p:spPr>
              <a:xfrm>
                <a:off x="8835022" y="3132992"/>
                <a:ext cx="54785" cy="93820"/>
              </a:xfrm>
              <a:custGeom>
                <a:avLst/>
                <a:gdLst/>
                <a:ahLst/>
                <a:cxnLst/>
                <a:rect l="l" t="t" r="r" b="b"/>
                <a:pathLst>
                  <a:path w="647" h="1108" extrusionOk="0">
                    <a:moveTo>
                      <a:pt x="328" y="1"/>
                    </a:moveTo>
                    <a:cubicBezTo>
                      <a:pt x="151" y="1"/>
                      <a:pt x="1" y="142"/>
                      <a:pt x="1" y="328"/>
                    </a:cubicBezTo>
                    <a:lnTo>
                      <a:pt x="1" y="789"/>
                    </a:lnTo>
                    <a:cubicBezTo>
                      <a:pt x="1" y="966"/>
                      <a:pt x="151" y="1107"/>
                      <a:pt x="328" y="1107"/>
                    </a:cubicBezTo>
                    <a:cubicBezTo>
                      <a:pt x="505" y="1107"/>
                      <a:pt x="647" y="966"/>
                      <a:pt x="647" y="789"/>
                    </a:cubicBezTo>
                    <a:lnTo>
                      <a:pt x="647" y="328"/>
                    </a:lnTo>
                    <a:cubicBezTo>
                      <a:pt x="647" y="142"/>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9"/>
              <p:cNvSpPr/>
              <p:nvPr/>
            </p:nvSpPr>
            <p:spPr>
              <a:xfrm>
                <a:off x="8927995" y="3132992"/>
                <a:ext cx="54785" cy="93820"/>
              </a:xfrm>
              <a:custGeom>
                <a:avLst/>
                <a:gdLst/>
                <a:ahLst/>
                <a:cxnLst/>
                <a:rect l="l" t="t" r="r" b="b"/>
                <a:pathLst>
                  <a:path w="647" h="1108" extrusionOk="0">
                    <a:moveTo>
                      <a:pt x="328" y="1"/>
                    </a:moveTo>
                    <a:cubicBezTo>
                      <a:pt x="142" y="1"/>
                      <a:pt x="1" y="142"/>
                      <a:pt x="1" y="328"/>
                    </a:cubicBezTo>
                    <a:lnTo>
                      <a:pt x="1" y="789"/>
                    </a:lnTo>
                    <a:cubicBezTo>
                      <a:pt x="1" y="966"/>
                      <a:pt x="142" y="1107"/>
                      <a:pt x="328" y="1107"/>
                    </a:cubicBezTo>
                    <a:cubicBezTo>
                      <a:pt x="505" y="1107"/>
                      <a:pt x="647" y="966"/>
                      <a:pt x="647" y="789"/>
                    </a:cubicBezTo>
                    <a:lnTo>
                      <a:pt x="647" y="328"/>
                    </a:lnTo>
                    <a:cubicBezTo>
                      <a:pt x="647" y="142"/>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9"/>
              <p:cNvSpPr/>
              <p:nvPr/>
            </p:nvSpPr>
            <p:spPr>
              <a:xfrm>
                <a:off x="9020968" y="3132992"/>
                <a:ext cx="54785" cy="93820"/>
              </a:xfrm>
              <a:custGeom>
                <a:avLst/>
                <a:gdLst/>
                <a:ahLst/>
                <a:cxnLst/>
                <a:rect l="l" t="t" r="r" b="b"/>
                <a:pathLst>
                  <a:path w="647" h="1108" extrusionOk="0">
                    <a:moveTo>
                      <a:pt x="319" y="1"/>
                    </a:moveTo>
                    <a:cubicBezTo>
                      <a:pt x="142" y="1"/>
                      <a:pt x="0" y="142"/>
                      <a:pt x="0" y="328"/>
                    </a:cubicBezTo>
                    <a:lnTo>
                      <a:pt x="0" y="789"/>
                    </a:lnTo>
                    <a:cubicBezTo>
                      <a:pt x="0" y="966"/>
                      <a:pt x="142" y="1107"/>
                      <a:pt x="319" y="1107"/>
                    </a:cubicBezTo>
                    <a:cubicBezTo>
                      <a:pt x="496" y="1107"/>
                      <a:pt x="647" y="966"/>
                      <a:pt x="647" y="789"/>
                    </a:cubicBezTo>
                    <a:lnTo>
                      <a:pt x="647" y="328"/>
                    </a:lnTo>
                    <a:cubicBezTo>
                      <a:pt x="647" y="142"/>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9"/>
              <p:cNvSpPr/>
              <p:nvPr/>
            </p:nvSpPr>
            <p:spPr>
              <a:xfrm>
                <a:off x="8250257" y="2321052"/>
                <a:ext cx="54107" cy="93820"/>
              </a:xfrm>
              <a:custGeom>
                <a:avLst/>
                <a:gdLst/>
                <a:ahLst/>
                <a:cxnLst/>
                <a:rect l="l" t="t" r="r" b="b"/>
                <a:pathLst>
                  <a:path w="639" h="1108" extrusionOk="0">
                    <a:moveTo>
                      <a:pt x="320" y="1"/>
                    </a:moveTo>
                    <a:cubicBezTo>
                      <a:pt x="142" y="1"/>
                      <a:pt x="1" y="143"/>
                      <a:pt x="1" y="320"/>
                    </a:cubicBezTo>
                    <a:lnTo>
                      <a:pt x="1" y="780"/>
                    </a:lnTo>
                    <a:cubicBezTo>
                      <a:pt x="1" y="957"/>
                      <a:pt x="142" y="1108"/>
                      <a:pt x="320" y="1108"/>
                    </a:cubicBezTo>
                    <a:cubicBezTo>
                      <a:pt x="497" y="1108"/>
                      <a:pt x="638" y="957"/>
                      <a:pt x="638" y="780"/>
                    </a:cubicBezTo>
                    <a:lnTo>
                      <a:pt x="638" y="320"/>
                    </a:lnTo>
                    <a:cubicBezTo>
                      <a:pt x="638" y="143"/>
                      <a:pt x="497"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9"/>
              <p:cNvSpPr/>
              <p:nvPr/>
            </p:nvSpPr>
            <p:spPr>
              <a:xfrm>
                <a:off x="8435441" y="2321052"/>
                <a:ext cx="54785" cy="93820"/>
              </a:xfrm>
              <a:custGeom>
                <a:avLst/>
                <a:gdLst/>
                <a:ahLst/>
                <a:cxnLst/>
                <a:rect l="l" t="t" r="r" b="b"/>
                <a:pathLst>
                  <a:path w="647" h="1108" extrusionOk="0">
                    <a:moveTo>
                      <a:pt x="319" y="1"/>
                    </a:moveTo>
                    <a:cubicBezTo>
                      <a:pt x="142" y="1"/>
                      <a:pt x="1" y="143"/>
                      <a:pt x="1" y="320"/>
                    </a:cubicBezTo>
                    <a:lnTo>
                      <a:pt x="1" y="780"/>
                    </a:lnTo>
                    <a:cubicBezTo>
                      <a:pt x="1" y="957"/>
                      <a:pt x="142" y="1108"/>
                      <a:pt x="319" y="1108"/>
                    </a:cubicBezTo>
                    <a:cubicBezTo>
                      <a:pt x="505" y="1108"/>
                      <a:pt x="647" y="957"/>
                      <a:pt x="647" y="780"/>
                    </a:cubicBezTo>
                    <a:lnTo>
                      <a:pt x="647" y="320"/>
                    </a:lnTo>
                    <a:cubicBezTo>
                      <a:pt x="647"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9"/>
              <p:cNvSpPr/>
              <p:nvPr/>
            </p:nvSpPr>
            <p:spPr>
              <a:xfrm>
                <a:off x="8528414" y="2321052"/>
                <a:ext cx="54785" cy="93820"/>
              </a:xfrm>
              <a:custGeom>
                <a:avLst/>
                <a:gdLst/>
                <a:ahLst/>
                <a:cxnLst/>
                <a:rect l="l" t="t" r="r" b="b"/>
                <a:pathLst>
                  <a:path w="647" h="1108" extrusionOk="0">
                    <a:moveTo>
                      <a:pt x="319" y="1"/>
                    </a:moveTo>
                    <a:cubicBezTo>
                      <a:pt x="142" y="1"/>
                      <a:pt x="0" y="143"/>
                      <a:pt x="0" y="320"/>
                    </a:cubicBezTo>
                    <a:lnTo>
                      <a:pt x="0" y="780"/>
                    </a:lnTo>
                    <a:cubicBezTo>
                      <a:pt x="0" y="957"/>
                      <a:pt x="142" y="1108"/>
                      <a:pt x="319" y="1108"/>
                    </a:cubicBezTo>
                    <a:cubicBezTo>
                      <a:pt x="496" y="1108"/>
                      <a:pt x="647" y="957"/>
                      <a:pt x="647" y="780"/>
                    </a:cubicBezTo>
                    <a:lnTo>
                      <a:pt x="647" y="320"/>
                    </a:lnTo>
                    <a:cubicBezTo>
                      <a:pt x="647"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9"/>
              <p:cNvSpPr/>
              <p:nvPr/>
            </p:nvSpPr>
            <p:spPr>
              <a:xfrm>
                <a:off x="8250257" y="2448571"/>
                <a:ext cx="54107" cy="93735"/>
              </a:xfrm>
              <a:custGeom>
                <a:avLst/>
                <a:gdLst/>
                <a:ahLst/>
                <a:cxnLst/>
                <a:rect l="l" t="t" r="r" b="b"/>
                <a:pathLst>
                  <a:path w="639" h="1107" extrusionOk="0">
                    <a:moveTo>
                      <a:pt x="320" y="0"/>
                    </a:moveTo>
                    <a:cubicBezTo>
                      <a:pt x="142" y="0"/>
                      <a:pt x="1" y="142"/>
                      <a:pt x="1" y="319"/>
                    </a:cubicBezTo>
                    <a:lnTo>
                      <a:pt x="1" y="779"/>
                    </a:lnTo>
                    <a:cubicBezTo>
                      <a:pt x="1" y="956"/>
                      <a:pt x="142" y="1107"/>
                      <a:pt x="320" y="1107"/>
                    </a:cubicBezTo>
                    <a:cubicBezTo>
                      <a:pt x="497" y="1107"/>
                      <a:pt x="638" y="956"/>
                      <a:pt x="638" y="779"/>
                    </a:cubicBezTo>
                    <a:lnTo>
                      <a:pt x="638" y="319"/>
                    </a:lnTo>
                    <a:cubicBezTo>
                      <a:pt x="638" y="142"/>
                      <a:pt x="497"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9"/>
              <p:cNvSpPr/>
              <p:nvPr/>
            </p:nvSpPr>
            <p:spPr>
              <a:xfrm>
                <a:off x="8342468" y="2448571"/>
                <a:ext cx="54869" cy="93735"/>
              </a:xfrm>
              <a:custGeom>
                <a:avLst/>
                <a:gdLst/>
                <a:ahLst/>
                <a:cxnLst/>
                <a:rect l="l" t="t" r="r" b="b"/>
                <a:pathLst>
                  <a:path w="648" h="1107" extrusionOk="0">
                    <a:moveTo>
                      <a:pt x="328" y="0"/>
                    </a:moveTo>
                    <a:cubicBezTo>
                      <a:pt x="151" y="0"/>
                      <a:pt x="1" y="142"/>
                      <a:pt x="1" y="319"/>
                    </a:cubicBezTo>
                    <a:lnTo>
                      <a:pt x="1" y="779"/>
                    </a:lnTo>
                    <a:cubicBezTo>
                      <a:pt x="1" y="956"/>
                      <a:pt x="151" y="1107"/>
                      <a:pt x="328" y="1107"/>
                    </a:cubicBezTo>
                    <a:cubicBezTo>
                      <a:pt x="505" y="1107"/>
                      <a:pt x="647" y="956"/>
                      <a:pt x="647" y="779"/>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9"/>
              <p:cNvSpPr/>
              <p:nvPr/>
            </p:nvSpPr>
            <p:spPr>
              <a:xfrm>
                <a:off x="8528414" y="2448571"/>
                <a:ext cx="54785" cy="93735"/>
              </a:xfrm>
              <a:custGeom>
                <a:avLst/>
                <a:gdLst/>
                <a:ahLst/>
                <a:cxnLst/>
                <a:rect l="l" t="t" r="r" b="b"/>
                <a:pathLst>
                  <a:path w="647" h="1107" extrusionOk="0">
                    <a:moveTo>
                      <a:pt x="319" y="0"/>
                    </a:moveTo>
                    <a:cubicBezTo>
                      <a:pt x="142" y="0"/>
                      <a:pt x="0" y="142"/>
                      <a:pt x="0" y="319"/>
                    </a:cubicBezTo>
                    <a:lnTo>
                      <a:pt x="0" y="779"/>
                    </a:lnTo>
                    <a:cubicBezTo>
                      <a:pt x="0" y="956"/>
                      <a:pt x="142" y="1107"/>
                      <a:pt x="319" y="1107"/>
                    </a:cubicBezTo>
                    <a:cubicBezTo>
                      <a:pt x="496" y="1107"/>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9"/>
              <p:cNvSpPr/>
              <p:nvPr/>
            </p:nvSpPr>
            <p:spPr>
              <a:xfrm>
                <a:off x="8250257" y="2576006"/>
                <a:ext cx="54107" cy="93735"/>
              </a:xfrm>
              <a:custGeom>
                <a:avLst/>
                <a:gdLst/>
                <a:ahLst/>
                <a:cxnLst/>
                <a:rect l="l" t="t" r="r" b="b"/>
                <a:pathLst>
                  <a:path w="639" h="1107" extrusionOk="0">
                    <a:moveTo>
                      <a:pt x="320" y="0"/>
                    </a:moveTo>
                    <a:cubicBezTo>
                      <a:pt x="142" y="0"/>
                      <a:pt x="1" y="142"/>
                      <a:pt x="1" y="328"/>
                    </a:cubicBezTo>
                    <a:lnTo>
                      <a:pt x="1" y="788"/>
                    </a:lnTo>
                    <a:cubicBezTo>
                      <a:pt x="1" y="965"/>
                      <a:pt x="142" y="1107"/>
                      <a:pt x="320" y="1107"/>
                    </a:cubicBezTo>
                    <a:cubicBezTo>
                      <a:pt x="497" y="1107"/>
                      <a:pt x="638" y="965"/>
                      <a:pt x="638" y="788"/>
                    </a:cubicBezTo>
                    <a:lnTo>
                      <a:pt x="638" y="328"/>
                    </a:lnTo>
                    <a:cubicBezTo>
                      <a:pt x="638" y="142"/>
                      <a:pt x="497"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9"/>
              <p:cNvSpPr/>
              <p:nvPr/>
            </p:nvSpPr>
            <p:spPr>
              <a:xfrm>
                <a:off x="8435441" y="2576006"/>
                <a:ext cx="54785" cy="93735"/>
              </a:xfrm>
              <a:custGeom>
                <a:avLst/>
                <a:gdLst/>
                <a:ahLst/>
                <a:cxnLst/>
                <a:rect l="l" t="t" r="r" b="b"/>
                <a:pathLst>
                  <a:path w="647" h="1107" extrusionOk="0">
                    <a:moveTo>
                      <a:pt x="319" y="0"/>
                    </a:moveTo>
                    <a:cubicBezTo>
                      <a:pt x="142" y="0"/>
                      <a:pt x="1" y="142"/>
                      <a:pt x="1" y="328"/>
                    </a:cubicBezTo>
                    <a:lnTo>
                      <a:pt x="1" y="788"/>
                    </a:lnTo>
                    <a:cubicBezTo>
                      <a:pt x="1" y="965"/>
                      <a:pt x="142" y="1107"/>
                      <a:pt x="319" y="1107"/>
                    </a:cubicBezTo>
                    <a:cubicBezTo>
                      <a:pt x="505" y="1107"/>
                      <a:pt x="647" y="965"/>
                      <a:pt x="647" y="788"/>
                    </a:cubicBezTo>
                    <a:lnTo>
                      <a:pt x="647" y="328"/>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9"/>
              <p:cNvSpPr/>
              <p:nvPr/>
            </p:nvSpPr>
            <p:spPr>
              <a:xfrm>
                <a:off x="8528414" y="2576006"/>
                <a:ext cx="54785" cy="93735"/>
              </a:xfrm>
              <a:custGeom>
                <a:avLst/>
                <a:gdLst/>
                <a:ahLst/>
                <a:cxnLst/>
                <a:rect l="l" t="t" r="r" b="b"/>
                <a:pathLst>
                  <a:path w="647" h="1107" extrusionOk="0">
                    <a:moveTo>
                      <a:pt x="319" y="0"/>
                    </a:moveTo>
                    <a:cubicBezTo>
                      <a:pt x="142" y="0"/>
                      <a:pt x="0" y="142"/>
                      <a:pt x="0" y="328"/>
                    </a:cubicBezTo>
                    <a:lnTo>
                      <a:pt x="0" y="788"/>
                    </a:lnTo>
                    <a:cubicBezTo>
                      <a:pt x="0" y="965"/>
                      <a:pt x="142" y="1107"/>
                      <a:pt x="319" y="1107"/>
                    </a:cubicBezTo>
                    <a:cubicBezTo>
                      <a:pt x="496" y="1107"/>
                      <a:pt x="647" y="965"/>
                      <a:pt x="647" y="788"/>
                    </a:cubicBezTo>
                    <a:lnTo>
                      <a:pt x="647" y="328"/>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9"/>
              <p:cNvSpPr/>
              <p:nvPr/>
            </p:nvSpPr>
            <p:spPr>
              <a:xfrm>
                <a:off x="8250257" y="2703440"/>
                <a:ext cx="54107" cy="93820"/>
              </a:xfrm>
              <a:custGeom>
                <a:avLst/>
                <a:gdLst/>
                <a:ahLst/>
                <a:cxnLst/>
                <a:rect l="l" t="t" r="r" b="b"/>
                <a:pathLst>
                  <a:path w="639" h="1108" extrusionOk="0">
                    <a:moveTo>
                      <a:pt x="320" y="0"/>
                    </a:moveTo>
                    <a:cubicBezTo>
                      <a:pt x="142" y="0"/>
                      <a:pt x="1" y="142"/>
                      <a:pt x="1" y="328"/>
                    </a:cubicBezTo>
                    <a:lnTo>
                      <a:pt x="1" y="788"/>
                    </a:lnTo>
                    <a:cubicBezTo>
                      <a:pt x="1" y="965"/>
                      <a:pt x="142" y="1107"/>
                      <a:pt x="320" y="1107"/>
                    </a:cubicBezTo>
                    <a:cubicBezTo>
                      <a:pt x="497" y="1107"/>
                      <a:pt x="638" y="965"/>
                      <a:pt x="638" y="788"/>
                    </a:cubicBezTo>
                    <a:lnTo>
                      <a:pt x="638" y="328"/>
                    </a:lnTo>
                    <a:cubicBezTo>
                      <a:pt x="638" y="142"/>
                      <a:pt x="497"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9"/>
              <p:cNvSpPr/>
              <p:nvPr/>
            </p:nvSpPr>
            <p:spPr>
              <a:xfrm>
                <a:off x="8528414" y="2703440"/>
                <a:ext cx="54785" cy="93820"/>
              </a:xfrm>
              <a:custGeom>
                <a:avLst/>
                <a:gdLst/>
                <a:ahLst/>
                <a:cxnLst/>
                <a:rect l="l" t="t" r="r" b="b"/>
                <a:pathLst>
                  <a:path w="647" h="1108" extrusionOk="0">
                    <a:moveTo>
                      <a:pt x="319" y="0"/>
                    </a:moveTo>
                    <a:cubicBezTo>
                      <a:pt x="142" y="0"/>
                      <a:pt x="0" y="142"/>
                      <a:pt x="0" y="328"/>
                    </a:cubicBezTo>
                    <a:lnTo>
                      <a:pt x="0" y="788"/>
                    </a:lnTo>
                    <a:cubicBezTo>
                      <a:pt x="0" y="965"/>
                      <a:pt x="142" y="1107"/>
                      <a:pt x="319" y="1107"/>
                    </a:cubicBezTo>
                    <a:cubicBezTo>
                      <a:pt x="496" y="1107"/>
                      <a:pt x="647" y="965"/>
                      <a:pt x="647" y="788"/>
                    </a:cubicBezTo>
                    <a:lnTo>
                      <a:pt x="647" y="328"/>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9"/>
              <p:cNvSpPr/>
              <p:nvPr/>
            </p:nvSpPr>
            <p:spPr>
              <a:xfrm>
                <a:off x="8250257" y="2830875"/>
                <a:ext cx="54107" cy="93820"/>
              </a:xfrm>
              <a:custGeom>
                <a:avLst/>
                <a:gdLst/>
                <a:ahLst/>
                <a:cxnLst/>
                <a:rect l="l" t="t" r="r" b="b"/>
                <a:pathLst>
                  <a:path w="639" h="1108" extrusionOk="0">
                    <a:moveTo>
                      <a:pt x="320" y="1"/>
                    </a:moveTo>
                    <a:cubicBezTo>
                      <a:pt x="142" y="1"/>
                      <a:pt x="1" y="151"/>
                      <a:pt x="1" y="328"/>
                    </a:cubicBezTo>
                    <a:lnTo>
                      <a:pt x="1" y="789"/>
                    </a:lnTo>
                    <a:cubicBezTo>
                      <a:pt x="1" y="966"/>
                      <a:pt x="142" y="1107"/>
                      <a:pt x="320" y="1107"/>
                    </a:cubicBezTo>
                    <a:cubicBezTo>
                      <a:pt x="497" y="1107"/>
                      <a:pt x="638" y="966"/>
                      <a:pt x="638" y="789"/>
                    </a:cubicBezTo>
                    <a:lnTo>
                      <a:pt x="638" y="328"/>
                    </a:lnTo>
                    <a:cubicBezTo>
                      <a:pt x="638" y="151"/>
                      <a:pt x="497"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9"/>
              <p:cNvSpPr/>
              <p:nvPr/>
            </p:nvSpPr>
            <p:spPr>
              <a:xfrm>
                <a:off x="8342468" y="2830875"/>
                <a:ext cx="54869" cy="93820"/>
              </a:xfrm>
              <a:custGeom>
                <a:avLst/>
                <a:gdLst/>
                <a:ahLst/>
                <a:cxnLst/>
                <a:rect l="l" t="t" r="r" b="b"/>
                <a:pathLst>
                  <a:path w="648" h="1108" extrusionOk="0">
                    <a:moveTo>
                      <a:pt x="328" y="1"/>
                    </a:moveTo>
                    <a:cubicBezTo>
                      <a:pt x="151" y="1"/>
                      <a:pt x="1" y="151"/>
                      <a:pt x="1" y="328"/>
                    </a:cubicBezTo>
                    <a:lnTo>
                      <a:pt x="1" y="789"/>
                    </a:lnTo>
                    <a:cubicBezTo>
                      <a:pt x="1" y="966"/>
                      <a:pt x="151" y="1107"/>
                      <a:pt x="328" y="1107"/>
                    </a:cubicBezTo>
                    <a:cubicBezTo>
                      <a:pt x="505" y="1107"/>
                      <a:pt x="647" y="966"/>
                      <a:pt x="647" y="789"/>
                    </a:cubicBezTo>
                    <a:lnTo>
                      <a:pt x="647" y="328"/>
                    </a:lnTo>
                    <a:cubicBezTo>
                      <a:pt x="647" y="151"/>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9"/>
              <p:cNvSpPr/>
              <p:nvPr/>
            </p:nvSpPr>
            <p:spPr>
              <a:xfrm>
                <a:off x="8528414" y="2830875"/>
                <a:ext cx="54785" cy="93820"/>
              </a:xfrm>
              <a:custGeom>
                <a:avLst/>
                <a:gdLst/>
                <a:ahLst/>
                <a:cxnLst/>
                <a:rect l="l" t="t" r="r" b="b"/>
                <a:pathLst>
                  <a:path w="647" h="1108" extrusionOk="0">
                    <a:moveTo>
                      <a:pt x="319" y="1"/>
                    </a:moveTo>
                    <a:cubicBezTo>
                      <a:pt x="142" y="1"/>
                      <a:pt x="0" y="151"/>
                      <a:pt x="0" y="328"/>
                    </a:cubicBezTo>
                    <a:lnTo>
                      <a:pt x="0" y="789"/>
                    </a:lnTo>
                    <a:cubicBezTo>
                      <a:pt x="0" y="966"/>
                      <a:pt x="142" y="1107"/>
                      <a:pt x="319" y="1107"/>
                    </a:cubicBezTo>
                    <a:cubicBezTo>
                      <a:pt x="496" y="1107"/>
                      <a:pt x="647" y="966"/>
                      <a:pt x="647" y="789"/>
                    </a:cubicBezTo>
                    <a:lnTo>
                      <a:pt x="647" y="328"/>
                    </a:lnTo>
                    <a:cubicBezTo>
                      <a:pt x="647" y="151"/>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9"/>
              <p:cNvSpPr/>
              <p:nvPr/>
            </p:nvSpPr>
            <p:spPr>
              <a:xfrm>
                <a:off x="8250257" y="2959071"/>
                <a:ext cx="54107" cy="93058"/>
              </a:xfrm>
              <a:custGeom>
                <a:avLst/>
                <a:gdLst/>
                <a:ahLst/>
                <a:cxnLst/>
                <a:rect l="l" t="t" r="r" b="b"/>
                <a:pathLst>
                  <a:path w="639" h="1099" extrusionOk="0">
                    <a:moveTo>
                      <a:pt x="320" y="1"/>
                    </a:moveTo>
                    <a:cubicBezTo>
                      <a:pt x="142" y="1"/>
                      <a:pt x="1" y="142"/>
                      <a:pt x="1" y="319"/>
                    </a:cubicBezTo>
                    <a:lnTo>
                      <a:pt x="1" y="780"/>
                    </a:lnTo>
                    <a:cubicBezTo>
                      <a:pt x="1" y="957"/>
                      <a:pt x="142" y="1098"/>
                      <a:pt x="320" y="1098"/>
                    </a:cubicBezTo>
                    <a:cubicBezTo>
                      <a:pt x="497" y="1098"/>
                      <a:pt x="638" y="957"/>
                      <a:pt x="638" y="780"/>
                    </a:cubicBezTo>
                    <a:lnTo>
                      <a:pt x="638" y="319"/>
                    </a:lnTo>
                    <a:cubicBezTo>
                      <a:pt x="638" y="142"/>
                      <a:pt x="497"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9"/>
              <p:cNvSpPr/>
              <p:nvPr/>
            </p:nvSpPr>
            <p:spPr>
              <a:xfrm>
                <a:off x="8342468" y="2959071"/>
                <a:ext cx="54869" cy="93058"/>
              </a:xfrm>
              <a:custGeom>
                <a:avLst/>
                <a:gdLst/>
                <a:ahLst/>
                <a:cxnLst/>
                <a:rect l="l" t="t" r="r" b="b"/>
                <a:pathLst>
                  <a:path w="648" h="1099" extrusionOk="0">
                    <a:moveTo>
                      <a:pt x="328" y="1"/>
                    </a:moveTo>
                    <a:cubicBezTo>
                      <a:pt x="151" y="1"/>
                      <a:pt x="1" y="142"/>
                      <a:pt x="1" y="319"/>
                    </a:cubicBezTo>
                    <a:lnTo>
                      <a:pt x="1" y="780"/>
                    </a:lnTo>
                    <a:cubicBezTo>
                      <a:pt x="1" y="957"/>
                      <a:pt x="151" y="1098"/>
                      <a:pt x="328" y="1098"/>
                    </a:cubicBezTo>
                    <a:cubicBezTo>
                      <a:pt x="505" y="1098"/>
                      <a:pt x="647" y="957"/>
                      <a:pt x="647" y="780"/>
                    </a:cubicBezTo>
                    <a:lnTo>
                      <a:pt x="647" y="319"/>
                    </a:lnTo>
                    <a:cubicBezTo>
                      <a:pt x="647" y="142"/>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9"/>
              <p:cNvSpPr/>
              <p:nvPr/>
            </p:nvSpPr>
            <p:spPr>
              <a:xfrm>
                <a:off x="8435441" y="2959071"/>
                <a:ext cx="54785" cy="93058"/>
              </a:xfrm>
              <a:custGeom>
                <a:avLst/>
                <a:gdLst/>
                <a:ahLst/>
                <a:cxnLst/>
                <a:rect l="l" t="t" r="r" b="b"/>
                <a:pathLst>
                  <a:path w="647" h="1099" extrusionOk="0">
                    <a:moveTo>
                      <a:pt x="319" y="1"/>
                    </a:moveTo>
                    <a:cubicBezTo>
                      <a:pt x="142" y="1"/>
                      <a:pt x="1" y="142"/>
                      <a:pt x="1" y="319"/>
                    </a:cubicBezTo>
                    <a:lnTo>
                      <a:pt x="1" y="780"/>
                    </a:lnTo>
                    <a:cubicBezTo>
                      <a:pt x="1" y="957"/>
                      <a:pt x="142" y="1098"/>
                      <a:pt x="319" y="1098"/>
                    </a:cubicBezTo>
                    <a:cubicBezTo>
                      <a:pt x="505" y="1098"/>
                      <a:pt x="647" y="957"/>
                      <a:pt x="647" y="780"/>
                    </a:cubicBezTo>
                    <a:lnTo>
                      <a:pt x="647" y="319"/>
                    </a:lnTo>
                    <a:cubicBezTo>
                      <a:pt x="647" y="142"/>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9"/>
              <p:cNvSpPr/>
              <p:nvPr/>
            </p:nvSpPr>
            <p:spPr>
              <a:xfrm>
                <a:off x="8250257" y="3086506"/>
                <a:ext cx="54107" cy="93820"/>
              </a:xfrm>
              <a:custGeom>
                <a:avLst/>
                <a:gdLst/>
                <a:ahLst/>
                <a:cxnLst/>
                <a:rect l="l" t="t" r="r" b="b"/>
                <a:pathLst>
                  <a:path w="639" h="1108" extrusionOk="0">
                    <a:moveTo>
                      <a:pt x="320" y="1"/>
                    </a:moveTo>
                    <a:cubicBezTo>
                      <a:pt x="142" y="1"/>
                      <a:pt x="1" y="142"/>
                      <a:pt x="1" y="319"/>
                    </a:cubicBezTo>
                    <a:lnTo>
                      <a:pt x="1" y="780"/>
                    </a:lnTo>
                    <a:cubicBezTo>
                      <a:pt x="1" y="957"/>
                      <a:pt x="142" y="1107"/>
                      <a:pt x="320" y="1107"/>
                    </a:cubicBezTo>
                    <a:cubicBezTo>
                      <a:pt x="497" y="1107"/>
                      <a:pt x="638" y="957"/>
                      <a:pt x="638" y="780"/>
                    </a:cubicBezTo>
                    <a:lnTo>
                      <a:pt x="638" y="319"/>
                    </a:lnTo>
                    <a:cubicBezTo>
                      <a:pt x="638" y="142"/>
                      <a:pt x="497"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9"/>
              <p:cNvSpPr/>
              <p:nvPr/>
            </p:nvSpPr>
            <p:spPr>
              <a:xfrm>
                <a:off x="8528414" y="3086506"/>
                <a:ext cx="54785" cy="93820"/>
              </a:xfrm>
              <a:custGeom>
                <a:avLst/>
                <a:gdLst/>
                <a:ahLst/>
                <a:cxnLst/>
                <a:rect l="l" t="t" r="r" b="b"/>
                <a:pathLst>
                  <a:path w="647" h="1108" extrusionOk="0">
                    <a:moveTo>
                      <a:pt x="319" y="1"/>
                    </a:moveTo>
                    <a:cubicBezTo>
                      <a:pt x="142" y="1"/>
                      <a:pt x="0" y="142"/>
                      <a:pt x="0" y="319"/>
                    </a:cubicBezTo>
                    <a:lnTo>
                      <a:pt x="0" y="780"/>
                    </a:lnTo>
                    <a:cubicBezTo>
                      <a:pt x="0" y="957"/>
                      <a:pt x="142" y="1107"/>
                      <a:pt x="319" y="1107"/>
                    </a:cubicBezTo>
                    <a:cubicBezTo>
                      <a:pt x="496" y="1107"/>
                      <a:pt x="647" y="957"/>
                      <a:pt x="647" y="780"/>
                    </a:cubicBezTo>
                    <a:lnTo>
                      <a:pt x="647" y="319"/>
                    </a:lnTo>
                    <a:cubicBezTo>
                      <a:pt x="647" y="142"/>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9"/>
              <p:cNvSpPr/>
              <p:nvPr/>
            </p:nvSpPr>
            <p:spPr>
              <a:xfrm>
                <a:off x="5630165" y="2675667"/>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9"/>
              <p:cNvSpPr/>
              <p:nvPr/>
            </p:nvSpPr>
            <p:spPr>
              <a:xfrm>
                <a:off x="5726864" y="2675667"/>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9"/>
              <p:cNvSpPr/>
              <p:nvPr/>
            </p:nvSpPr>
            <p:spPr>
              <a:xfrm>
                <a:off x="5920261" y="2675667"/>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9"/>
              <p:cNvSpPr/>
              <p:nvPr/>
            </p:nvSpPr>
            <p:spPr>
              <a:xfrm>
                <a:off x="5630165" y="2808351"/>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9"/>
              <p:cNvSpPr/>
              <p:nvPr/>
            </p:nvSpPr>
            <p:spPr>
              <a:xfrm>
                <a:off x="5823562" y="2808351"/>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9"/>
              <p:cNvSpPr/>
              <p:nvPr/>
            </p:nvSpPr>
            <p:spPr>
              <a:xfrm>
                <a:off x="5920261" y="2808351"/>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9"/>
              <p:cNvSpPr/>
              <p:nvPr/>
            </p:nvSpPr>
            <p:spPr>
              <a:xfrm>
                <a:off x="5630165" y="2941798"/>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9"/>
              <p:cNvSpPr/>
              <p:nvPr/>
            </p:nvSpPr>
            <p:spPr>
              <a:xfrm>
                <a:off x="5823562" y="2941798"/>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9"/>
              <p:cNvSpPr/>
              <p:nvPr/>
            </p:nvSpPr>
            <p:spPr>
              <a:xfrm>
                <a:off x="5920261" y="2941798"/>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9"/>
              <p:cNvSpPr/>
              <p:nvPr/>
            </p:nvSpPr>
            <p:spPr>
              <a:xfrm>
                <a:off x="5630165" y="3074482"/>
                <a:ext cx="56986" cy="98308"/>
              </a:xfrm>
              <a:custGeom>
                <a:avLst/>
                <a:gdLst/>
                <a:ahLst/>
                <a:cxnLst/>
                <a:rect l="l" t="t" r="r" b="b"/>
                <a:pathLst>
                  <a:path w="673" h="1161" extrusionOk="0">
                    <a:moveTo>
                      <a:pt x="336" y="1"/>
                    </a:moveTo>
                    <a:cubicBezTo>
                      <a:pt x="151" y="1"/>
                      <a:pt x="0" y="151"/>
                      <a:pt x="0" y="337"/>
                    </a:cubicBezTo>
                    <a:lnTo>
                      <a:pt x="0" y="824"/>
                    </a:lnTo>
                    <a:cubicBezTo>
                      <a:pt x="0" y="1010"/>
                      <a:pt x="151" y="1161"/>
                      <a:pt x="336" y="1161"/>
                    </a:cubicBezTo>
                    <a:cubicBezTo>
                      <a:pt x="522" y="1161"/>
                      <a:pt x="673" y="1010"/>
                      <a:pt x="673" y="824"/>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9"/>
              <p:cNvSpPr/>
              <p:nvPr/>
            </p:nvSpPr>
            <p:spPr>
              <a:xfrm>
                <a:off x="5920261" y="3074482"/>
                <a:ext cx="57071" cy="98308"/>
              </a:xfrm>
              <a:custGeom>
                <a:avLst/>
                <a:gdLst/>
                <a:ahLst/>
                <a:cxnLst/>
                <a:rect l="l" t="t" r="r" b="b"/>
                <a:pathLst>
                  <a:path w="674" h="1161" extrusionOk="0">
                    <a:moveTo>
                      <a:pt x="337" y="1"/>
                    </a:moveTo>
                    <a:cubicBezTo>
                      <a:pt x="151" y="1"/>
                      <a:pt x="0" y="151"/>
                      <a:pt x="0" y="337"/>
                    </a:cubicBezTo>
                    <a:lnTo>
                      <a:pt x="0" y="824"/>
                    </a:lnTo>
                    <a:cubicBezTo>
                      <a:pt x="0" y="1010"/>
                      <a:pt x="151" y="1161"/>
                      <a:pt x="337" y="1161"/>
                    </a:cubicBezTo>
                    <a:cubicBezTo>
                      <a:pt x="523" y="1161"/>
                      <a:pt x="673" y="1010"/>
                      <a:pt x="673" y="824"/>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9"/>
              <p:cNvSpPr/>
              <p:nvPr/>
            </p:nvSpPr>
            <p:spPr>
              <a:xfrm>
                <a:off x="5630165" y="3207928"/>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9"/>
              <p:cNvSpPr/>
              <p:nvPr/>
            </p:nvSpPr>
            <p:spPr>
              <a:xfrm>
                <a:off x="5823562" y="3207928"/>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9"/>
              <p:cNvSpPr/>
              <p:nvPr/>
            </p:nvSpPr>
            <p:spPr>
              <a:xfrm>
                <a:off x="5920261" y="3207928"/>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9"/>
              <p:cNvSpPr/>
              <p:nvPr/>
            </p:nvSpPr>
            <p:spPr>
              <a:xfrm>
                <a:off x="5630165" y="3341375"/>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9"/>
              <p:cNvSpPr/>
              <p:nvPr/>
            </p:nvSpPr>
            <p:spPr>
              <a:xfrm>
                <a:off x="5823562" y="3341375"/>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9"/>
              <p:cNvSpPr/>
              <p:nvPr/>
            </p:nvSpPr>
            <p:spPr>
              <a:xfrm>
                <a:off x="5920261" y="3341375"/>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9"/>
              <p:cNvSpPr/>
              <p:nvPr/>
            </p:nvSpPr>
            <p:spPr>
              <a:xfrm>
                <a:off x="5630165" y="3474144"/>
                <a:ext cx="56986" cy="98223"/>
              </a:xfrm>
              <a:custGeom>
                <a:avLst/>
                <a:gdLst/>
                <a:ahLst/>
                <a:cxnLst/>
                <a:rect l="l" t="t" r="r" b="b"/>
                <a:pathLst>
                  <a:path w="673" h="1160" extrusionOk="0">
                    <a:moveTo>
                      <a:pt x="336" y="0"/>
                    </a:moveTo>
                    <a:cubicBezTo>
                      <a:pt x="151" y="0"/>
                      <a:pt x="0" y="151"/>
                      <a:pt x="0" y="336"/>
                    </a:cubicBezTo>
                    <a:lnTo>
                      <a:pt x="0" y="823"/>
                    </a:lnTo>
                    <a:cubicBezTo>
                      <a:pt x="0" y="1009"/>
                      <a:pt x="151" y="1160"/>
                      <a:pt x="336" y="1160"/>
                    </a:cubicBezTo>
                    <a:cubicBezTo>
                      <a:pt x="522" y="1160"/>
                      <a:pt x="673" y="1009"/>
                      <a:pt x="673" y="823"/>
                    </a:cubicBezTo>
                    <a:lnTo>
                      <a:pt x="673" y="336"/>
                    </a:lnTo>
                    <a:cubicBezTo>
                      <a:pt x="673" y="151"/>
                      <a:pt x="522" y="0"/>
                      <a:pt x="336"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9"/>
              <p:cNvSpPr/>
              <p:nvPr/>
            </p:nvSpPr>
            <p:spPr>
              <a:xfrm>
                <a:off x="5726864" y="3474144"/>
                <a:ext cx="57071" cy="98223"/>
              </a:xfrm>
              <a:custGeom>
                <a:avLst/>
                <a:gdLst/>
                <a:ahLst/>
                <a:cxnLst/>
                <a:rect l="l" t="t" r="r" b="b"/>
                <a:pathLst>
                  <a:path w="674" h="1160" extrusionOk="0">
                    <a:moveTo>
                      <a:pt x="337" y="0"/>
                    </a:moveTo>
                    <a:cubicBezTo>
                      <a:pt x="151" y="0"/>
                      <a:pt x="0" y="151"/>
                      <a:pt x="0" y="336"/>
                    </a:cubicBezTo>
                    <a:lnTo>
                      <a:pt x="0" y="823"/>
                    </a:lnTo>
                    <a:cubicBezTo>
                      <a:pt x="0" y="1009"/>
                      <a:pt x="151" y="1160"/>
                      <a:pt x="337" y="1160"/>
                    </a:cubicBezTo>
                    <a:cubicBezTo>
                      <a:pt x="523" y="1160"/>
                      <a:pt x="673" y="1009"/>
                      <a:pt x="673" y="823"/>
                    </a:cubicBezTo>
                    <a:lnTo>
                      <a:pt x="673" y="336"/>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9"/>
              <p:cNvSpPr/>
              <p:nvPr/>
            </p:nvSpPr>
            <p:spPr>
              <a:xfrm>
                <a:off x="5823562" y="3474144"/>
                <a:ext cx="57071" cy="98223"/>
              </a:xfrm>
              <a:custGeom>
                <a:avLst/>
                <a:gdLst/>
                <a:ahLst/>
                <a:cxnLst/>
                <a:rect l="l" t="t" r="r" b="b"/>
                <a:pathLst>
                  <a:path w="674" h="1160" extrusionOk="0">
                    <a:moveTo>
                      <a:pt x="337" y="0"/>
                    </a:moveTo>
                    <a:cubicBezTo>
                      <a:pt x="151" y="0"/>
                      <a:pt x="0" y="151"/>
                      <a:pt x="0" y="336"/>
                    </a:cubicBezTo>
                    <a:lnTo>
                      <a:pt x="0" y="823"/>
                    </a:lnTo>
                    <a:cubicBezTo>
                      <a:pt x="0" y="1009"/>
                      <a:pt x="151" y="1160"/>
                      <a:pt x="337" y="1160"/>
                    </a:cubicBezTo>
                    <a:cubicBezTo>
                      <a:pt x="523" y="1160"/>
                      <a:pt x="673" y="1009"/>
                      <a:pt x="673" y="823"/>
                    </a:cubicBezTo>
                    <a:lnTo>
                      <a:pt x="673" y="336"/>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9"/>
              <p:cNvSpPr/>
              <p:nvPr/>
            </p:nvSpPr>
            <p:spPr>
              <a:xfrm>
                <a:off x="6599437" y="2324862"/>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9"/>
              <p:cNvSpPr/>
              <p:nvPr/>
            </p:nvSpPr>
            <p:spPr>
              <a:xfrm>
                <a:off x="6793681" y="2324862"/>
                <a:ext cx="56986" cy="97546"/>
              </a:xfrm>
              <a:custGeom>
                <a:avLst/>
                <a:gdLst/>
                <a:ahLst/>
                <a:cxnLst/>
                <a:rect l="l" t="t" r="r" b="b"/>
                <a:pathLst>
                  <a:path w="673" h="1152" extrusionOk="0">
                    <a:moveTo>
                      <a:pt x="336" y="0"/>
                    </a:moveTo>
                    <a:cubicBezTo>
                      <a:pt x="151" y="0"/>
                      <a:pt x="0" y="151"/>
                      <a:pt x="0" y="337"/>
                    </a:cubicBezTo>
                    <a:lnTo>
                      <a:pt x="0" y="815"/>
                    </a:lnTo>
                    <a:cubicBezTo>
                      <a:pt x="0" y="1001"/>
                      <a:pt x="151" y="1151"/>
                      <a:pt x="336" y="1151"/>
                    </a:cubicBezTo>
                    <a:cubicBezTo>
                      <a:pt x="522" y="1151"/>
                      <a:pt x="673" y="1001"/>
                      <a:pt x="673" y="815"/>
                    </a:cubicBezTo>
                    <a:lnTo>
                      <a:pt x="673" y="337"/>
                    </a:lnTo>
                    <a:cubicBezTo>
                      <a:pt x="673" y="151"/>
                      <a:pt x="522" y="0"/>
                      <a:pt x="336"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9"/>
              <p:cNvSpPr/>
              <p:nvPr/>
            </p:nvSpPr>
            <p:spPr>
              <a:xfrm>
                <a:off x="6890380" y="2324862"/>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9"/>
              <p:cNvSpPr/>
              <p:nvPr/>
            </p:nvSpPr>
            <p:spPr>
              <a:xfrm>
                <a:off x="6599437"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9"/>
              <p:cNvSpPr/>
              <p:nvPr/>
            </p:nvSpPr>
            <p:spPr>
              <a:xfrm>
                <a:off x="6696898"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9"/>
              <p:cNvSpPr/>
              <p:nvPr/>
            </p:nvSpPr>
            <p:spPr>
              <a:xfrm>
                <a:off x="6890380" y="2458309"/>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9"/>
              <p:cNvSpPr/>
              <p:nvPr/>
            </p:nvSpPr>
            <p:spPr>
              <a:xfrm>
                <a:off x="6599437"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9"/>
              <p:cNvSpPr/>
              <p:nvPr/>
            </p:nvSpPr>
            <p:spPr>
              <a:xfrm>
                <a:off x="6696898"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9"/>
              <p:cNvSpPr/>
              <p:nvPr/>
            </p:nvSpPr>
            <p:spPr>
              <a:xfrm>
                <a:off x="6599437" y="272443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9"/>
              <p:cNvSpPr/>
              <p:nvPr/>
            </p:nvSpPr>
            <p:spPr>
              <a:xfrm>
                <a:off x="6696898" y="272443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9"/>
              <p:cNvSpPr/>
              <p:nvPr/>
            </p:nvSpPr>
            <p:spPr>
              <a:xfrm>
                <a:off x="6890380" y="2724439"/>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9"/>
              <p:cNvSpPr/>
              <p:nvPr/>
            </p:nvSpPr>
            <p:spPr>
              <a:xfrm>
                <a:off x="6599437" y="2857124"/>
                <a:ext cx="57071" cy="98308"/>
              </a:xfrm>
              <a:custGeom>
                <a:avLst/>
                <a:gdLst/>
                <a:ahLst/>
                <a:cxnLst/>
                <a:rect l="l" t="t" r="r" b="b"/>
                <a:pathLst>
                  <a:path w="674" h="1161" extrusionOk="0">
                    <a:moveTo>
                      <a:pt x="337" y="0"/>
                    </a:moveTo>
                    <a:cubicBezTo>
                      <a:pt x="151" y="0"/>
                      <a:pt x="1" y="151"/>
                      <a:pt x="1" y="337"/>
                    </a:cubicBezTo>
                    <a:lnTo>
                      <a:pt x="1" y="824"/>
                    </a:lnTo>
                    <a:cubicBezTo>
                      <a:pt x="1" y="1010"/>
                      <a:pt x="151" y="1160"/>
                      <a:pt x="337" y="1160"/>
                    </a:cubicBezTo>
                    <a:cubicBezTo>
                      <a:pt x="523" y="1160"/>
                      <a:pt x="674" y="1010"/>
                      <a:pt x="674" y="824"/>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9"/>
              <p:cNvSpPr/>
              <p:nvPr/>
            </p:nvSpPr>
            <p:spPr>
              <a:xfrm>
                <a:off x="6793681" y="2857124"/>
                <a:ext cx="56986" cy="98308"/>
              </a:xfrm>
              <a:custGeom>
                <a:avLst/>
                <a:gdLst/>
                <a:ahLst/>
                <a:cxnLst/>
                <a:rect l="l" t="t" r="r" b="b"/>
                <a:pathLst>
                  <a:path w="673" h="1161" extrusionOk="0">
                    <a:moveTo>
                      <a:pt x="336" y="0"/>
                    </a:moveTo>
                    <a:cubicBezTo>
                      <a:pt x="151" y="0"/>
                      <a:pt x="0" y="151"/>
                      <a:pt x="0" y="337"/>
                    </a:cubicBezTo>
                    <a:lnTo>
                      <a:pt x="0" y="824"/>
                    </a:lnTo>
                    <a:cubicBezTo>
                      <a:pt x="0" y="1010"/>
                      <a:pt x="151" y="1160"/>
                      <a:pt x="336" y="1160"/>
                    </a:cubicBezTo>
                    <a:cubicBezTo>
                      <a:pt x="522" y="1160"/>
                      <a:pt x="673" y="1010"/>
                      <a:pt x="673" y="824"/>
                    </a:cubicBezTo>
                    <a:lnTo>
                      <a:pt x="673" y="337"/>
                    </a:lnTo>
                    <a:cubicBezTo>
                      <a:pt x="673" y="151"/>
                      <a:pt x="522" y="0"/>
                      <a:pt x="336"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9"/>
              <p:cNvSpPr/>
              <p:nvPr/>
            </p:nvSpPr>
            <p:spPr>
              <a:xfrm>
                <a:off x="6890380" y="2857124"/>
                <a:ext cx="57071" cy="98308"/>
              </a:xfrm>
              <a:custGeom>
                <a:avLst/>
                <a:gdLst/>
                <a:ahLst/>
                <a:cxnLst/>
                <a:rect l="l" t="t" r="r" b="b"/>
                <a:pathLst>
                  <a:path w="674" h="1161" extrusionOk="0">
                    <a:moveTo>
                      <a:pt x="337" y="0"/>
                    </a:moveTo>
                    <a:cubicBezTo>
                      <a:pt x="151" y="0"/>
                      <a:pt x="0" y="151"/>
                      <a:pt x="0" y="337"/>
                    </a:cubicBezTo>
                    <a:lnTo>
                      <a:pt x="0" y="824"/>
                    </a:lnTo>
                    <a:cubicBezTo>
                      <a:pt x="0" y="1010"/>
                      <a:pt x="151" y="1160"/>
                      <a:pt x="337" y="1160"/>
                    </a:cubicBezTo>
                    <a:cubicBezTo>
                      <a:pt x="523" y="1160"/>
                      <a:pt x="673" y="1010"/>
                      <a:pt x="673" y="824"/>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5" name="Google Shape;2595;p49"/>
            <p:cNvGrpSpPr/>
            <p:nvPr/>
          </p:nvGrpSpPr>
          <p:grpSpPr>
            <a:xfrm>
              <a:off x="49" y="3796789"/>
              <a:ext cx="4572038" cy="1346836"/>
              <a:chOff x="5071650" y="2144168"/>
              <a:chExt cx="4072359" cy="1694347"/>
            </a:xfrm>
          </p:grpSpPr>
          <p:sp>
            <p:nvSpPr>
              <p:cNvPr id="2596" name="Google Shape;2596;p49"/>
              <p:cNvSpPr/>
              <p:nvPr/>
            </p:nvSpPr>
            <p:spPr>
              <a:xfrm>
                <a:off x="5071650" y="2144168"/>
                <a:ext cx="4072359" cy="1694347"/>
              </a:xfrm>
              <a:custGeom>
                <a:avLst/>
                <a:gdLst/>
                <a:ahLst/>
                <a:cxnLst/>
                <a:rect l="l" t="t" r="r" b="b"/>
                <a:pathLst>
                  <a:path w="48094" h="20010" extrusionOk="0">
                    <a:moveTo>
                      <a:pt x="39381" y="1"/>
                    </a:moveTo>
                    <a:lnTo>
                      <a:pt x="36654" y="1293"/>
                    </a:lnTo>
                    <a:lnTo>
                      <a:pt x="36654" y="5835"/>
                    </a:lnTo>
                    <a:lnTo>
                      <a:pt x="36105" y="5835"/>
                    </a:lnTo>
                    <a:lnTo>
                      <a:pt x="36105" y="2364"/>
                    </a:lnTo>
                    <a:lnTo>
                      <a:pt x="31351" y="2364"/>
                    </a:lnTo>
                    <a:lnTo>
                      <a:pt x="31351" y="6933"/>
                    </a:lnTo>
                    <a:lnTo>
                      <a:pt x="30953" y="6933"/>
                    </a:lnTo>
                    <a:lnTo>
                      <a:pt x="30953" y="6021"/>
                    </a:lnTo>
                    <a:lnTo>
                      <a:pt x="28544" y="4773"/>
                    </a:lnTo>
                    <a:lnTo>
                      <a:pt x="28544" y="1709"/>
                    </a:lnTo>
                    <a:lnTo>
                      <a:pt x="23152" y="1709"/>
                    </a:lnTo>
                    <a:lnTo>
                      <a:pt x="23152" y="4277"/>
                    </a:lnTo>
                    <a:lnTo>
                      <a:pt x="22763" y="4277"/>
                    </a:lnTo>
                    <a:lnTo>
                      <a:pt x="22763" y="417"/>
                    </a:lnTo>
                    <a:lnTo>
                      <a:pt x="20018" y="417"/>
                    </a:lnTo>
                    <a:lnTo>
                      <a:pt x="17353" y="1683"/>
                    </a:lnTo>
                    <a:lnTo>
                      <a:pt x="17353" y="6127"/>
                    </a:lnTo>
                    <a:lnTo>
                      <a:pt x="16813" y="6127"/>
                    </a:lnTo>
                    <a:lnTo>
                      <a:pt x="16813" y="2736"/>
                    </a:lnTo>
                    <a:lnTo>
                      <a:pt x="12156" y="2736"/>
                    </a:lnTo>
                    <a:lnTo>
                      <a:pt x="12156" y="7207"/>
                    </a:lnTo>
                    <a:lnTo>
                      <a:pt x="11767" y="7207"/>
                    </a:lnTo>
                    <a:lnTo>
                      <a:pt x="11767" y="6304"/>
                    </a:lnTo>
                    <a:lnTo>
                      <a:pt x="7774" y="4233"/>
                    </a:lnTo>
                    <a:lnTo>
                      <a:pt x="5879" y="4233"/>
                    </a:lnTo>
                    <a:lnTo>
                      <a:pt x="5879" y="7207"/>
                    </a:lnTo>
                    <a:lnTo>
                      <a:pt x="5401" y="7207"/>
                    </a:lnTo>
                    <a:lnTo>
                      <a:pt x="5401" y="1355"/>
                    </a:lnTo>
                    <a:lnTo>
                      <a:pt x="0" y="1355"/>
                    </a:lnTo>
                    <a:lnTo>
                      <a:pt x="0" y="20010"/>
                    </a:lnTo>
                    <a:lnTo>
                      <a:pt x="48093" y="20010"/>
                    </a:lnTo>
                    <a:lnTo>
                      <a:pt x="48093" y="1320"/>
                    </a:lnTo>
                    <a:lnTo>
                      <a:pt x="42578" y="1320"/>
                    </a:lnTo>
                    <a:lnTo>
                      <a:pt x="42578" y="3940"/>
                    </a:lnTo>
                    <a:lnTo>
                      <a:pt x="42179" y="3940"/>
                    </a:lnTo>
                    <a:lnTo>
                      <a:pt x="42179"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9"/>
              <p:cNvSpPr/>
              <p:nvPr/>
            </p:nvSpPr>
            <p:spPr>
              <a:xfrm>
                <a:off x="5124826" y="2324862"/>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9"/>
              <p:cNvSpPr/>
              <p:nvPr/>
            </p:nvSpPr>
            <p:spPr>
              <a:xfrm>
                <a:off x="5318985" y="2324862"/>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9"/>
              <p:cNvSpPr/>
              <p:nvPr/>
            </p:nvSpPr>
            <p:spPr>
              <a:xfrm>
                <a:off x="5415684" y="2324862"/>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9"/>
              <p:cNvSpPr/>
              <p:nvPr/>
            </p:nvSpPr>
            <p:spPr>
              <a:xfrm>
                <a:off x="5124826"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9"/>
              <p:cNvSpPr/>
              <p:nvPr/>
            </p:nvSpPr>
            <p:spPr>
              <a:xfrm>
                <a:off x="5221524"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9"/>
              <p:cNvSpPr/>
              <p:nvPr/>
            </p:nvSpPr>
            <p:spPr>
              <a:xfrm>
                <a:off x="5415684"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9"/>
              <p:cNvSpPr/>
              <p:nvPr/>
            </p:nvSpPr>
            <p:spPr>
              <a:xfrm>
                <a:off x="5124826"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9"/>
              <p:cNvSpPr/>
              <p:nvPr/>
            </p:nvSpPr>
            <p:spPr>
              <a:xfrm>
                <a:off x="5221524"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9"/>
              <p:cNvSpPr/>
              <p:nvPr/>
            </p:nvSpPr>
            <p:spPr>
              <a:xfrm>
                <a:off x="5318985"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9"/>
              <p:cNvSpPr/>
              <p:nvPr/>
            </p:nvSpPr>
            <p:spPr>
              <a:xfrm>
                <a:off x="5124826" y="272443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9"/>
              <p:cNvSpPr/>
              <p:nvPr/>
            </p:nvSpPr>
            <p:spPr>
              <a:xfrm>
                <a:off x="5415684" y="272443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9"/>
              <p:cNvSpPr/>
              <p:nvPr/>
            </p:nvSpPr>
            <p:spPr>
              <a:xfrm>
                <a:off x="5124826" y="2857124"/>
                <a:ext cx="57071" cy="98308"/>
              </a:xfrm>
              <a:custGeom>
                <a:avLst/>
                <a:gdLst/>
                <a:ahLst/>
                <a:cxnLst/>
                <a:rect l="l" t="t" r="r" b="b"/>
                <a:pathLst>
                  <a:path w="674" h="1161" extrusionOk="0">
                    <a:moveTo>
                      <a:pt x="337" y="0"/>
                    </a:moveTo>
                    <a:cubicBezTo>
                      <a:pt x="151" y="0"/>
                      <a:pt x="1" y="151"/>
                      <a:pt x="1" y="337"/>
                    </a:cubicBezTo>
                    <a:lnTo>
                      <a:pt x="1" y="824"/>
                    </a:lnTo>
                    <a:cubicBezTo>
                      <a:pt x="1" y="1010"/>
                      <a:pt x="151" y="1160"/>
                      <a:pt x="337" y="1160"/>
                    </a:cubicBezTo>
                    <a:cubicBezTo>
                      <a:pt x="523" y="1160"/>
                      <a:pt x="674" y="1010"/>
                      <a:pt x="674" y="824"/>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9"/>
              <p:cNvSpPr/>
              <p:nvPr/>
            </p:nvSpPr>
            <p:spPr>
              <a:xfrm>
                <a:off x="5318985" y="2857124"/>
                <a:ext cx="57071" cy="98308"/>
              </a:xfrm>
              <a:custGeom>
                <a:avLst/>
                <a:gdLst/>
                <a:ahLst/>
                <a:cxnLst/>
                <a:rect l="l" t="t" r="r" b="b"/>
                <a:pathLst>
                  <a:path w="674" h="1161" extrusionOk="0">
                    <a:moveTo>
                      <a:pt x="337" y="0"/>
                    </a:moveTo>
                    <a:cubicBezTo>
                      <a:pt x="151" y="0"/>
                      <a:pt x="1" y="151"/>
                      <a:pt x="1" y="337"/>
                    </a:cubicBezTo>
                    <a:lnTo>
                      <a:pt x="1" y="824"/>
                    </a:lnTo>
                    <a:cubicBezTo>
                      <a:pt x="1" y="1010"/>
                      <a:pt x="151" y="1160"/>
                      <a:pt x="337" y="1160"/>
                    </a:cubicBezTo>
                    <a:cubicBezTo>
                      <a:pt x="523" y="1160"/>
                      <a:pt x="674" y="1010"/>
                      <a:pt x="674" y="824"/>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9"/>
              <p:cNvSpPr/>
              <p:nvPr/>
            </p:nvSpPr>
            <p:spPr>
              <a:xfrm>
                <a:off x="5415684" y="2857124"/>
                <a:ext cx="57071" cy="98308"/>
              </a:xfrm>
              <a:custGeom>
                <a:avLst/>
                <a:gdLst/>
                <a:ahLst/>
                <a:cxnLst/>
                <a:rect l="l" t="t" r="r" b="b"/>
                <a:pathLst>
                  <a:path w="674" h="1161" extrusionOk="0">
                    <a:moveTo>
                      <a:pt x="337" y="0"/>
                    </a:moveTo>
                    <a:cubicBezTo>
                      <a:pt x="151" y="0"/>
                      <a:pt x="1" y="151"/>
                      <a:pt x="1" y="337"/>
                    </a:cubicBezTo>
                    <a:lnTo>
                      <a:pt x="1" y="824"/>
                    </a:lnTo>
                    <a:cubicBezTo>
                      <a:pt x="1" y="1010"/>
                      <a:pt x="151" y="1160"/>
                      <a:pt x="337" y="1160"/>
                    </a:cubicBezTo>
                    <a:cubicBezTo>
                      <a:pt x="523" y="1160"/>
                      <a:pt x="674" y="1010"/>
                      <a:pt x="674" y="824"/>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9"/>
              <p:cNvSpPr/>
              <p:nvPr/>
            </p:nvSpPr>
            <p:spPr>
              <a:xfrm>
                <a:off x="5124826" y="2990570"/>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9"/>
              <p:cNvSpPr/>
              <p:nvPr/>
            </p:nvSpPr>
            <p:spPr>
              <a:xfrm>
                <a:off x="5318985" y="2990570"/>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9"/>
              <p:cNvSpPr/>
              <p:nvPr/>
            </p:nvSpPr>
            <p:spPr>
              <a:xfrm>
                <a:off x="5415684" y="2990570"/>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9"/>
              <p:cNvSpPr/>
              <p:nvPr/>
            </p:nvSpPr>
            <p:spPr>
              <a:xfrm>
                <a:off x="5221524"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9"/>
              <p:cNvSpPr/>
              <p:nvPr/>
            </p:nvSpPr>
            <p:spPr>
              <a:xfrm>
                <a:off x="5318985"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9"/>
              <p:cNvSpPr/>
              <p:nvPr/>
            </p:nvSpPr>
            <p:spPr>
              <a:xfrm>
                <a:off x="5415684"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9"/>
              <p:cNvSpPr/>
              <p:nvPr/>
            </p:nvSpPr>
            <p:spPr>
              <a:xfrm>
                <a:off x="6147443" y="2427572"/>
                <a:ext cx="50297" cy="87808"/>
              </a:xfrm>
              <a:custGeom>
                <a:avLst/>
                <a:gdLst/>
                <a:ahLst/>
                <a:cxnLst/>
                <a:rect l="l" t="t" r="r" b="b"/>
                <a:pathLst>
                  <a:path w="594" h="1037" extrusionOk="0">
                    <a:moveTo>
                      <a:pt x="292" y="0"/>
                    </a:moveTo>
                    <a:cubicBezTo>
                      <a:pt x="133" y="0"/>
                      <a:pt x="0" y="142"/>
                      <a:pt x="0" y="301"/>
                    </a:cubicBezTo>
                    <a:lnTo>
                      <a:pt x="0" y="735"/>
                    </a:lnTo>
                    <a:cubicBezTo>
                      <a:pt x="0" y="894"/>
                      <a:pt x="133" y="1036"/>
                      <a:pt x="292" y="1036"/>
                    </a:cubicBezTo>
                    <a:cubicBezTo>
                      <a:pt x="461" y="1036"/>
                      <a:pt x="593" y="894"/>
                      <a:pt x="593" y="735"/>
                    </a:cubicBezTo>
                    <a:lnTo>
                      <a:pt x="593" y="301"/>
                    </a:lnTo>
                    <a:cubicBezTo>
                      <a:pt x="593" y="142"/>
                      <a:pt x="461" y="0"/>
                      <a:pt x="29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9"/>
              <p:cNvSpPr/>
              <p:nvPr/>
            </p:nvSpPr>
            <p:spPr>
              <a:xfrm>
                <a:off x="6319841" y="2427572"/>
                <a:ext cx="51059" cy="87808"/>
              </a:xfrm>
              <a:custGeom>
                <a:avLst/>
                <a:gdLst/>
                <a:ahLst/>
                <a:cxnLst/>
                <a:rect l="l" t="t" r="r" b="b"/>
                <a:pathLst>
                  <a:path w="603" h="1037" extrusionOk="0">
                    <a:moveTo>
                      <a:pt x="301" y="0"/>
                    </a:moveTo>
                    <a:cubicBezTo>
                      <a:pt x="133" y="0"/>
                      <a:pt x="0" y="142"/>
                      <a:pt x="0" y="301"/>
                    </a:cubicBezTo>
                    <a:lnTo>
                      <a:pt x="0" y="735"/>
                    </a:lnTo>
                    <a:cubicBezTo>
                      <a:pt x="0" y="894"/>
                      <a:pt x="133" y="1036"/>
                      <a:pt x="301" y="1036"/>
                    </a:cubicBezTo>
                    <a:cubicBezTo>
                      <a:pt x="461" y="1036"/>
                      <a:pt x="603" y="894"/>
                      <a:pt x="603" y="735"/>
                    </a:cubicBezTo>
                    <a:lnTo>
                      <a:pt x="603" y="301"/>
                    </a:lnTo>
                    <a:cubicBezTo>
                      <a:pt x="603" y="142"/>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9"/>
              <p:cNvSpPr/>
              <p:nvPr/>
            </p:nvSpPr>
            <p:spPr>
              <a:xfrm>
                <a:off x="6406040" y="2427572"/>
                <a:ext cx="51059" cy="87808"/>
              </a:xfrm>
              <a:custGeom>
                <a:avLst/>
                <a:gdLst/>
                <a:ahLst/>
                <a:cxnLst/>
                <a:rect l="l" t="t" r="r" b="b"/>
                <a:pathLst>
                  <a:path w="603" h="1037" extrusionOk="0">
                    <a:moveTo>
                      <a:pt x="302" y="0"/>
                    </a:moveTo>
                    <a:cubicBezTo>
                      <a:pt x="133" y="0"/>
                      <a:pt x="1" y="142"/>
                      <a:pt x="1" y="301"/>
                    </a:cubicBezTo>
                    <a:lnTo>
                      <a:pt x="1" y="735"/>
                    </a:lnTo>
                    <a:cubicBezTo>
                      <a:pt x="1" y="894"/>
                      <a:pt x="133" y="1036"/>
                      <a:pt x="302" y="1036"/>
                    </a:cubicBezTo>
                    <a:cubicBezTo>
                      <a:pt x="461" y="1036"/>
                      <a:pt x="603" y="894"/>
                      <a:pt x="603" y="735"/>
                    </a:cubicBezTo>
                    <a:lnTo>
                      <a:pt x="603" y="301"/>
                    </a:lnTo>
                    <a:cubicBezTo>
                      <a:pt x="603" y="142"/>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9"/>
              <p:cNvSpPr/>
              <p:nvPr/>
            </p:nvSpPr>
            <p:spPr>
              <a:xfrm>
                <a:off x="6147443" y="2546708"/>
                <a:ext cx="50297" cy="87046"/>
              </a:xfrm>
              <a:custGeom>
                <a:avLst/>
                <a:gdLst/>
                <a:ahLst/>
                <a:cxnLst/>
                <a:rect l="l" t="t" r="r" b="b"/>
                <a:pathLst>
                  <a:path w="594" h="1028" extrusionOk="0">
                    <a:moveTo>
                      <a:pt x="292" y="1"/>
                    </a:moveTo>
                    <a:cubicBezTo>
                      <a:pt x="133" y="1"/>
                      <a:pt x="0" y="134"/>
                      <a:pt x="0" y="302"/>
                    </a:cubicBezTo>
                    <a:lnTo>
                      <a:pt x="0" y="727"/>
                    </a:lnTo>
                    <a:cubicBezTo>
                      <a:pt x="0" y="895"/>
                      <a:pt x="133" y="1028"/>
                      <a:pt x="292" y="1028"/>
                    </a:cubicBezTo>
                    <a:cubicBezTo>
                      <a:pt x="461" y="1028"/>
                      <a:pt x="593" y="895"/>
                      <a:pt x="593" y="727"/>
                    </a:cubicBezTo>
                    <a:lnTo>
                      <a:pt x="593" y="302"/>
                    </a:lnTo>
                    <a:cubicBezTo>
                      <a:pt x="593" y="134"/>
                      <a:pt x="461" y="1"/>
                      <a:pt x="29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9"/>
              <p:cNvSpPr/>
              <p:nvPr/>
            </p:nvSpPr>
            <p:spPr>
              <a:xfrm>
                <a:off x="6233642" y="2546708"/>
                <a:ext cx="50297" cy="87046"/>
              </a:xfrm>
              <a:custGeom>
                <a:avLst/>
                <a:gdLst/>
                <a:ahLst/>
                <a:cxnLst/>
                <a:rect l="l" t="t" r="r" b="b"/>
                <a:pathLst>
                  <a:path w="594" h="1028" extrusionOk="0">
                    <a:moveTo>
                      <a:pt x="301" y="1"/>
                    </a:moveTo>
                    <a:cubicBezTo>
                      <a:pt x="133" y="1"/>
                      <a:pt x="0" y="134"/>
                      <a:pt x="0" y="302"/>
                    </a:cubicBezTo>
                    <a:lnTo>
                      <a:pt x="0" y="727"/>
                    </a:lnTo>
                    <a:cubicBezTo>
                      <a:pt x="0" y="895"/>
                      <a:pt x="133" y="1028"/>
                      <a:pt x="301" y="1028"/>
                    </a:cubicBezTo>
                    <a:cubicBezTo>
                      <a:pt x="461" y="1028"/>
                      <a:pt x="593" y="895"/>
                      <a:pt x="593" y="727"/>
                    </a:cubicBezTo>
                    <a:lnTo>
                      <a:pt x="593" y="302"/>
                    </a:lnTo>
                    <a:cubicBezTo>
                      <a:pt x="593"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9"/>
              <p:cNvSpPr/>
              <p:nvPr/>
            </p:nvSpPr>
            <p:spPr>
              <a:xfrm>
                <a:off x="6406040" y="2546708"/>
                <a:ext cx="51059" cy="87046"/>
              </a:xfrm>
              <a:custGeom>
                <a:avLst/>
                <a:gdLst/>
                <a:ahLst/>
                <a:cxnLst/>
                <a:rect l="l" t="t" r="r" b="b"/>
                <a:pathLst>
                  <a:path w="603" h="1028" extrusionOk="0">
                    <a:moveTo>
                      <a:pt x="302" y="1"/>
                    </a:moveTo>
                    <a:cubicBezTo>
                      <a:pt x="133" y="1"/>
                      <a:pt x="1" y="134"/>
                      <a:pt x="1" y="302"/>
                    </a:cubicBezTo>
                    <a:lnTo>
                      <a:pt x="1" y="727"/>
                    </a:lnTo>
                    <a:cubicBezTo>
                      <a:pt x="1" y="895"/>
                      <a:pt x="133" y="1028"/>
                      <a:pt x="302" y="1028"/>
                    </a:cubicBezTo>
                    <a:cubicBezTo>
                      <a:pt x="461" y="1028"/>
                      <a:pt x="603" y="895"/>
                      <a:pt x="603" y="727"/>
                    </a:cubicBezTo>
                    <a:lnTo>
                      <a:pt x="603" y="302"/>
                    </a:lnTo>
                    <a:cubicBezTo>
                      <a:pt x="603" y="134"/>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9"/>
              <p:cNvSpPr/>
              <p:nvPr/>
            </p:nvSpPr>
            <p:spPr>
              <a:xfrm>
                <a:off x="6147443" y="2665167"/>
                <a:ext cx="50297" cy="87046"/>
              </a:xfrm>
              <a:custGeom>
                <a:avLst/>
                <a:gdLst/>
                <a:ahLst/>
                <a:cxnLst/>
                <a:rect l="l" t="t" r="r" b="b"/>
                <a:pathLst>
                  <a:path w="594" h="1028" extrusionOk="0">
                    <a:moveTo>
                      <a:pt x="292" y="1"/>
                    </a:moveTo>
                    <a:cubicBezTo>
                      <a:pt x="133" y="1"/>
                      <a:pt x="0" y="134"/>
                      <a:pt x="0" y="302"/>
                    </a:cubicBezTo>
                    <a:lnTo>
                      <a:pt x="0" y="727"/>
                    </a:lnTo>
                    <a:cubicBezTo>
                      <a:pt x="0" y="895"/>
                      <a:pt x="133" y="1028"/>
                      <a:pt x="292" y="1028"/>
                    </a:cubicBezTo>
                    <a:cubicBezTo>
                      <a:pt x="461" y="1028"/>
                      <a:pt x="593" y="895"/>
                      <a:pt x="593" y="727"/>
                    </a:cubicBezTo>
                    <a:lnTo>
                      <a:pt x="593" y="302"/>
                    </a:lnTo>
                    <a:cubicBezTo>
                      <a:pt x="593" y="134"/>
                      <a:pt x="461" y="1"/>
                      <a:pt x="29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9"/>
              <p:cNvSpPr/>
              <p:nvPr/>
            </p:nvSpPr>
            <p:spPr>
              <a:xfrm>
                <a:off x="6233642" y="2665167"/>
                <a:ext cx="50297" cy="87046"/>
              </a:xfrm>
              <a:custGeom>
                <a:avLst/>
                <a:gdLst/>
                <a:ahLst/>
                <a:cxnLst/>
                <a:rect l="l" t="t" r="r" b="b"/>
                <a:pathLst>
                  <a:path w="594" h="1028" extrusionOk="0">
                    <a:moveTo>
                      <a:pt x="301" y="1"/>
                    </a:moveTo>
                    <a:cubicBezTo>
                      <a:pt x="133" y="1"/>
                      <a:pt x="0" y="134"/>
                      <a:pt x="0" y="302"/>
                    </a:cubicBezTo>
                    <a:lnTo>
                      <a:pt x="0" y="727"/>
                    </a:lnTo>
                    <a:cubicBezTo>
                      <a:pt x="0" y="895"/>
                      <a:pt x="133" y="1028"/>
                      <a:pt x="301" y="1028"/>
                    </a:cubicBezTo>
                    <a:cubicBezTo>
                      <a:pt x="461" y="1028"/>
                      <a:pt x="593" y="895"/>
                      <a:pt x="593" y="727"/>
                    </a:cubicBezTo>
                    <a:lnTo>
                      <a:pt x="593" y="302"/>
                    </a:lnTo>
                    <a:cubicBezTo>
                      <a:pt x="593"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9"/>
              <p:cNvSpPr/>
              <p:nvPr/>
            </p:nvSpPr>
            <p:spPr>
              <a:xfrm>
                <a:off x="6147443" y="2783626"/>
                <a:ext cx="50297" cy="87046"/>
              </a:xfrm>
              <a:custGeom>
                <a:avLst/>
                <a:gdLst/>
                <a:ahLst/>
                <a:cxnLst/>
                <a:rect l="l" t="t" r="r" b="b"/>
                <a:pathLst>
                  <a:path w="594" h="1028" extrusionOk="0">
                    <a:moveTo>
                      <a:pt x="292" y="1"/>
                    </a:moveTo>
                    <a:cubicBezTo>
                      <a:pt x="133" y="1"/>
                      <a:pt x="0" y="134"/>
                      <a:pt x="0" y="302"/>
                    </a:cubicBezTo>
                    <a:lnTo>
                      <a:pt x="0" y="727"/>
                    </a:lnTo>
                    <a:cubicBezTo>
                      <a:pt x="0" y="895"/>
                      <a:pt x="133" y="1028"/>
                      <a:pt x="292" y="1028"/>
                    </a:cubicBezTo>
                    <a:cubicBezTo>
                      <a:pt x="461" y="1028"/>
                      <a:pt x="593" y="895"/>
                      <a:pt x="593" y="727"/>
                    </a:cubicBezTo>
                    <a:lnTo>
                      <a:pt x="593" y="302"/>
                    </a:lnTo>
                    <a:cubicBezTo>
                      <a:pt x="593" y="134"/>
                      <a:pt x="461" y="1"/>
                      <a:pt x="29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9"/>
              <p:cNvSpPr/>
              <p:nvPr/>
            </p:nvSpPr>
            <p:spPr>
              <a:xfrm>
                <a:off x="6233642" y="2783626"/>
                <a:ext cx="50297" cy="87046"/>
              </a:xfrm>
              <a:custGeom>
                <a:avLst/>
                <a:gdLst/>
                <a:ahLst/>
                <a:cxnLst/>
                <a:rect l="l" t="t" r="r" b="b"/>
                <a:pathLst>
                  <a:path w="594" h="1028" extrusionOk="0">
                    <a:moveTo>
                      <a:pt x="301" y="1"/>
                    </a:moveTo>
                    <a:cubicBezTo>
                      <a:pt x="133" y="1"/>
                      <a:pt x="0" y="134"/>
                      <a:pt x="0" y="302"/>
                    </a:cubicBezTo>
                    <a:lnTo>
                      <a:pt x="0" y="727"/>
                    </a:lnTo>
                    <a:cubicBezTo>
                      <a:pt x="0" y="895"/>
                      <a:pt x="133" y="1028"/>
                      <a:pt x="301" y="1028"/>
                    </a:cubicBezTo>
                    <a:cubicBezTo>
                      <a:pt x="461" y="1028"/>
                      <a:pt x="593" y="895"/>
                      <a:pt x="593" y="727"/>
                    </a:cubicBezTo>
                    <a:lnTo>
                      <a:pt x="593" y="302"/>
                    </a:lnTo>
                    <a:cubicBezTo>
                      <a:pt x="593"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9"/>
              <p:cNvSpPr/>
              <p:nvPr/>
            </p:nvSpPr>
            <p:spPr>
              <a:xfrm>
                <a:off x="6406040" y="2783626"/>
                <a:ext cx="51059" cy="87046"/>
              </a:xfrm>
              <a:custGeom>
                <a:avLst/>
                <a:gdLst/>
                <a:ahLst/>
                <a:cxnLst/>
                <a:rect l="l" t="t" r="r" b="b"/>
                <a:pathLst>
                  <a:path w="603" h="1028" extrusionOk="0">
                    <a:moveTo>
                      <a:pt x="302" y="1"/>
                    </a:moveTo>
                    <a:cubicBezTo>
                      <a:pt x="133" y="1"/>
                      <a:pt x="1" y="134"/>
                      <a:pt x="1" y="302"/>
                    </a:cubicBezTo>
                    <a:lnTo>
                      <a:pt x="1" y="727"/>
                    </a:lnTo>
                    <a:cubicBezTo>
                      <a:pt x="1" y="895"/>
                      <a:pt x="133" y="1028"/>
                      <a:pt x="302" y="1028"/>
                    </a:cubicBezTo>
                    <a:cubicBezTo>
                      <a:pt x="461" y="1028"/>
                      <a:pt x="603" y="895"/>
                      <a:pt x="603" y="727"/>
                    </a:cubicBezTo>
                    <a:lnTo>
                      <a:pt x="603" y="302"/>
                    </a:lnTo>
                    <a:cubicBezTo>
                      <a:pt x="603" y="134"/>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9"/>
              <p:cNvSpPr/>
              <p:nvPr/>
            </p:nvSpPr>
            <p:spPr>
              <a:xfrm>
                <a:off x="6147443" y="2902086"/>
                <a:ext cx="50297" cy="87808"/>
              </a:xfrm>
              <a:custGeom>
                <a:avLst/>
                <a:gdLst/>
                <a:ahLst/>
                <a:cxnLst/>
                <a:rect l="l" t="t" r="r" b="b"/>
                <a:pathLst>
                  <a:path w="594" h="1037" extrusionOk="0">
                    <a:moveTo>
                      <a:pt x="292" y="1"/>
                    </a:moveTo>
                    <a:cubicBezTo>
                      <a:pt x="133" y="1"/>
                      <a:pt x="0" y="142"/>
                      <a:pt x="0" y="302"/>
                    </a:cubicBezTo>
                    <a:lnTo>
                      <a:pt x="0" y="735"/>
                    </a:lnTo>
                    <a:cubicBezTo>
                      <a:pt x="0" y="895"/>
                      <a:pt x="133" y="1037"/>
                      <a:pt x="292" y="1037"/>
                    </a:cubicBezTo>
                    <a:cubicBezTo>
                      <a:pt x="461" y="1037"/>
                      <a:pt x="593" y="895"/>
                      <a:pt x="593" y="735"/>
                    </a:cubicBezTo>
                    <a:lnTo>
                      <a:pt x="593" y="302"/>
                    </a:lnTo>
                    <a:cubicBezTo>
                      <a:pt x="593" y="142"/>
                      <a:pt x="461" y="1"/>
                      <a:pt x="29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9"/>
              <p:cNvSpPr/>
              <p:nvPr/>
            </p:nvSpPr>
            <p:spPr>
              <a:xfrm>
                <a:off x="6319841" y="2902086"/>
                <a:ext cx="51059" cy="87808"/>
              </a:xfrm>
              <a:custGeom>
                <a:avLst/>
                <a:gdLst/>
                <a:ahLst/>
                <a:cxnLst/>
                <a:rect l="l" t="t" r="r" b="b"/>
                <a:pathLst>
                  <a:path w="603" h="1037" extrusionOk="0">
                    <a:moveTo>
                      <a:pt x="301" y="1"/>
                    </a:moveTo>
                    <a:cubicBezTo>
                      <a:pt x="133" y="1"/>
                      <a:pt x="0" y="142"/>
                      <a:pt x="0" y="302"/>
                    </a:cubicBezTo>
                    <a:lnTo>
                      <a:pt x="0" y="735"/>
                    </a:lnTo>
                    <a:cubicBezTo>
                      <a:pt x="0" y="895"/>
                      <a:pt x="133" y="1037"/>
                      <a:pt x="301" y="1037"/>
                    </a:cubicBezTo>
                    <a:cubicBezTo>
                      <a:pt x="461" y="1037"/>
                      <a:pt x="603" y="895"/>
                      <a:pt x="603" y="735"/>
                    </a:cubicBezTo>
                    <a:lnTo>
                      <a:pt x="603" y="302"/>
                    </a:lnTo>
                    <a:cubicBezTo>
                      <a:pt x="603" y="142"/>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9"/>
              <p:cNvSpPr/>
              <p:nvPr/>
            </p:nvSpPr>
            <p:spPr>
              <a:xfrm>
                <a:off x="6406040" y="2902086"/>
                <a:ext cx="51059" cy="87808"/>
              </a:xfrm>
              <a:custGeom>
                <a:avLst/>
                <a:gdLst/>
                <a:ahLst/>
                <a:cxnLst/>
                <a:rect l="l" t="t" r="r" b="b"/>
                <a:pathLst>
                  <a:path w="603" h="1037" extrusionOk="0">
                    <a:moveTo>
                      <a:pt x="302" y="1"/>
                    </a:moveTo>
                    <a:cubicBezTo>
                      <a:pt x="133" y="1"/>
                      <a:pt x="1" y="142"/>
                      <a:pt x="1" y="302"/>
                    </a:cubicBezTo>
                    <a:lnTo>
                      <a:pt x="1" y="735"/>
                    </a:lnTo>
                    <a:cubicBezTo>
                      <a:pt x="1" y="895"/>
                      <a:pt x="133" y="1037"/>
                      <a:pt x="302" y="1037"/>
                    </a:cubicBezTo>
                    <a:cubicBezTo>
                      <a:pt x="461" y="1037"/>
                      <a:pt x="603" y="895"/>
                      <a:pt x="603" y="735"/>
                    </a:cubicBezTo>
                    <a:lnTo>
                      <a:pt x="603" y="302"/>
                    </a:lnTo>
                    <a:cubicBezTo>
                      <a:pt x="603" y="142"/>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9"/>
              <p:cNvSpPr/>
              <p:nvPr/>
            </p:nvSpPr>
            <p:spPr>
              <a:xfrm>
                <a:off x="6147443" y="3021307"/>
                <a:ext cx="50297" cy="87046"/>
              </a:xfrm>
              <a:custGeom>
                <a:avLst/>
                <a:gdLst/>
                <a:ahLst/>
                <a:cxnLst/>
                <a:rect l="l" t="t" r="r" b="b"/>
                <a:pathLst>
                  <a:path w="594" h="1028" extrusionOk="0">
                    <a:moveTo>
                      <a:pt x="292" y="0"/>
                    </a:moveTo>
                    <a:cubicBezTo>
                      <a:pt x="133" y="0"/>
                      <a:pt x="0" y="133"/>
                      <a:pt x="0" y="301"/>
                    </a:cubicBezTo>
                    <a:lnTo>
                      <a:pt x="0" y="726"/>
                    </a:lnTo>
                    <a:cubicBezTo>
                      <a:pt x="0" y="895"/>
                      <a:pt x="133" y="1027"/>
                      <a:pt x="292" y="1027"/>
                    </a:cubicBezTo>
                    <a:cubicBezTo>
                      <a:pt x="461" y="1027"/>
                      <a:pt x="593" y="895"/>
                      <a:pt x="593" y="726"/>
                    </a:cubicBezTo>
                    <a:lnTo>
                      <a:pt x="593" y="301"/>
                    </a:lnTo>
                    <a:cubicBezTo>
                      <a:pt x="593" y="133"/>
                      <a:pt x="461" y="0"/>
                      <a:pt x="29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9"/>
              <p:cNvSpPr/>
              <p:nvPr/>
            </p:nvSpPr>
            <p:spPr>
              <a:xfrm>
                <a:off x="6233642" y="3021307"/>
                <a:ext cx="50297" cy="87046"/>
              </a:xfrm>
              <a:custGeom>
                <a:avLst/>
                <a:gdLst/>
                <a:ahLst/>
                <a:cxnLst/>
                <a:rect l="l" t="t" r="r" b="b"/>
                <a:pathLst>
                  <a:path w="594" h="1028" extrusionOk="0">
                    <a:moveTo>
                      <a:pt x="301" y="0"/>
                    </a:moveTo>
                    <a:cubicBezTo>
                      <a:pt x="133" y="0"/>
                      <a:pt x="0" y="133"/>
                      <a:pt x="0" y="301"/>
                    </a:cubicBezTo>
                    <a:lnTo>
                      <a:pt x="0" y="726"/>
                    </a:lnTo>
                    <a:cubicBezTo>
                      <a:pt x="0" y="895"/>
                      <a:pt x="133" y="1027"/>
                      <a:pt x="301" y="1027"/>
                    </a:cubicBezTo>
                    <a:cubicBezTo>
                      <a:pt x="461" y="1027"/>
                      <a:pt x="593" y="895"/>
                      <a:pt x="593" y="726"/>
                    </a:cubicBezTo>
                    <a:lnTo>
                      <a:pt x="593" y="301"/>
                    </a:lnTo>
                    <a:cubicBezTo>
                      <a:pt x="593"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9"/>
              <p:cNvSpPr/>
              <p:nvPr/>
            </p:nvSpPr>
            <p:spPr>
              <a:xfrm>
                <a:off x="6406040" y="3021307"/>
                <a:ext cx="51059" cy="87046"/>
              </a:xfrm>
              <a:custGeom>
                <a:avLst/>
                <a:gdLst/>
                <a:ahLst/>
                <a:cxnLst/>
                <a:rect l="l" t="t" r="r" b="b"/>
                <a:pathLst>
                  <a:path w="603" h="1028" extrusionOk="0">
                    <a:moveTo>
                      <a:pt x="302" y="0"/>
                    </a:moveTo>
                    <a:cubicBezTo>
                      <a:pt x="133" y="0"/>
                      <a:pt x="1" y="133"/>
                      <a:pt x="1" y="301"/>
                    </a:cubicBezTo>
                    <a:lnTo>
                      <a:pt x="1" y="726"/>
                    </a:lnTo>
                    <a:cubicBezTo>
                      <a:pt x="1" y="895"/>
                      <a:pt x="133" y="1027"/>
                      <a:pt x="302" y="1027"/>
                    </a:cubicBezTo>
                    <a:cubicBezTo>
                      <a:pt x="461" y="1027"/>
                      <a:pt x="603" y="895"/>
                      <a:pt x="603" y="726"/>
                    </a:cubicBezTo>
                    <a:lnTo>
                      <a:pt x="603" y="301"/>
                    </a:lnTo>
                    <a:cubicBezTo>
                      <a:pt x="603"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9"/>
              <p:cNvSpPr/>
              <p:nvPr/>
            </p:nvSpPr>
            <p:spPr>
              <a:xfrm>
                <a:off x="6147443" y="3139766"/>
                <a:ext cx="50297" cy="87046"/>
              </a:xfrm>
              <a:custGeom>
                <a:avLst/>
                <a:gdLst/>
                <a:ahLst/>
                <a:cxnLst/>
                <a:rect l="l" t="t" r="r" b="b"/>
                <a:pathLst>
                  <a:path w="594" h="1028" extrusionOk="0">
                    <a:moveTo>
                      <a:pt x="292" y="0"/>
                    </a:moveTo>
                    <a:cubicBezTo>
                      <a:pt x="133" y="0"/>
                      <a:pt x="0" y="133"/>
                      <a:pt x="0" y="301"/>
                    </a:cubicBezTo>
                    <a:lnTo>
                      <a:pt x="0" y="726"/>
                    </a:lnTo>
                    <a:cubicBezTo>
                      <a:pt x="0" y="894"/>
                      <a:pt x="133" y="1027"/>
                      <a:pt x="292" y="1027"/>
                    </a:cubicBezTo>
                    <a:cubicBezTo>
                      <a:pt x="461" y="1027"/>
                      <a:pt x="593" y="894"/>
                      <a:pt x="593" y="726"/>
                    </a:cubicBezTo>
                    <a:lnTo>
                      <a:pt x="593" y="301"/>
                    </a:lnTo>
                    <a:cubicBezTo>
                      <a:pt x="593" y="133"/>
                      <a:pt x="461" y="0"/>
                      <a:pt x="29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9"/>
              <p:cNvSpPr/>
              <p:nvPr/>
            </p:nvSpPr>
            <p:spPr>
              <a:xfrm>
                <a:off x="6319841" y="3139766"/>
                <a:ext cx="51059" cy="87046"/>
              </a:xfrm>
              <a:custGeom>
                <a:avLst/>
                <a:gdLst/>
                <a:ahLst/>
                <a:cxnLst/>
                <a:rect l="l" t="t" r="r" b="b"/>
                <a:pathLst>
                  <a:path w="603" h="1028" extrusionOk="0">
                    <a:moveTo>
                      <a:pt x="301" y="0"/>
                    </a:moveTo>
                    <a:cubicBezTo>
                      <a:pt x="133" y="0"/>
                      <a:pt x="0" y="133"/>
                      <a:pt x="0" y="301"/>
                    </a:cubicBezTo>
                    <a:lnTo>
                      <a:pt x="0" y="726"/>
                    </a:lnTo>
                    <a:cubicBezTo>
                      <a:pt x="0" y="894"/>
                      <a:pt x="133" y="1027"/>
                      <a:pt x="301" y="1027"/>
                    </a:cubicBezTo>
                    <a:cubicBezTo>
                      <a:pt x="461" y="1027"/>
                      <a:pt x="603" y="894"/>
                      <a:pt x="603" y="726"/>
                    </a:cubicBezTo>
                    <a:lnTo>
                      <a:pt x="603" y="301"/>
                    </a:lnTo>
                    <a:cubicBezTo>
                      <a:pt x="603"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9"/>
              <p:cNvSpPr/>
              <p:nvPr/>
            </p:nvSpPr>
            <p:spPr>
              <a:xfrm>
                <a:off x="6406040" y="3139766"/>
                <a:ext cx="51059" cy="87046"/>
              </a:xfrm>
              <a:custGeom>
                <a:avLst/>
                <a:gdLst/>
                <a:ahLst/>
                <a:cxnLst/>
                <a:rect l="l" t="t" r="r" b="b"/>
                <a:pathLst>
                  <a:path w="603" h="1028" extrusionOk="0">
                    <a:moveTo>
                      <a:pt x="302" y="0"/>
                    </a:moveTo>
                    <a:cubicBezTo>
                      <a:pt x="133" y="0"/>
                      <a:pt x="1" y="133"/>
                      <a:pt x="1" y="301"/>
                    </a:cubicBezTo>
                    <a:lnTo>
                      <a:pt x="1" y="726"/>
                    </a:lnTo>
                    <a:cubicBezTo>
                      <a:pt x="1" y="894"/>
                      <a:pt x="133" y="1027"/>
                      <a:pt x="302" y="1027"/>
                    </a:cubicBezTo>
                    <a:cubicBezTo>
                      <a:pt x="461" y="1027"/>
                      <a:pt x="603" y="894"/>
                      <a:pt x="603" y="726"/>
                    </a:cubicBezTo>
                    <a:lnTo>
                      <a:pt x="603" y="301"/>
                    </a:lnTo>
                    <a:cubicBezTo>
                      <a:pt x="603"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9"/>
              <p:cNvSpPr/>
              <p:nvPr/>
            </p:nvSpPr>
            <p:spPr>
              <a:xfrm>
                <a:off x="7773454" y="2427572"/>
                <a:ext cx="50297" cy="87808"/>
              </a:xfrm>
              <a:custGeom>
                <a:avLst/>
                <a:gdLst/>
                <a:ahLst/>
                <a:cxnLst/>
                <a:rect l="l" t="t" r="r" b="b"/>
                <a:pathLst>
                  <a:path w="594" h="1037" extrusionOk="0">
                    <a:moveTo>
                      <a:pt x="293" y="0"/>
                    </a:moveTo>
                    <a:cubicBezTo>
                      <a:pt x="134" y="0"/>
                      <a:pt x="1" y="142"/>
                      <a:pt x="1" y="301"/>
                    </a:cubicBezTo>
                    <a:lnTo>
                      <a:pt x="1" y="735"/>
                    </a:lnTo>
                    <a:cubicBezTo>
                      <a:pt x="1" y="894"/>
                      <a:pt x="134" y="1036"/>
                      <a:pt x="293" y="1036"/>
                    </a:cubicBezTo>
                    <a:cubicBezTo>
                      <a:pt x="461" y="1036"/>
                      <a:pt x="594" y="894"/>
                      <a:pt x="594" y="735"/>
                    </a:cubicBezTo>
                    <a:lnTo>
                      <a:pt x="594" y="301"/>
                    </a:lnTo>
                    <a:cubicBezTo>
                      <a:pt x="594" y="142"/>
                      <a:pt x="461" y="0"/>
                      <a:pt x="293"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9"/>
              <p:cNvSpPr/>
              <p:nvPr/>
            </p:nvSpPr>
            <p:spPr>
              <a:xfrm>
                <a:off x="7945936" y="2427572"/>
                <a:ext cx="51059" cy="87808"/>
              </a:xfrm>
              <a:custGeom>
                <a:avLst/>
                <a:gdLst/>
                <a:ahLst/>
                <a:cxnLst/>
                <a:rect l="l" t="t" r="r" b="b"/>
                <a:pathLst>
                  <a:path w="603" h="1037" extrusionOk="0">
                    <a:moveTo>
                      <a:pt x="301" y="0"/>
                    </a:moveTo>
                    <a:cubicBezTo>
                      <a:pt x="133" y="0"/>
                      <a:pt x="0" y="142"/>
                      <a:pt x="0" y="301"/>
                    </a:cubicBezTo>
                    <a:lnTo>
                      <a:pt x="0" y="735"/>
                    </a:lnTo>
                    <a:cubicBezTo>
                      <a:pt x="0" y="894"/>
                      <a:pt x="133" y="1036"/>
                      <a:pt x="301" y="1036"/>
                    </a:cubicBezTo>
                    <a:cubicBezTo>
                      <a:pt x="461" y="1036"/>
                      <a:pt x="602" y="894"/>
                      <a:pt x="602" y="735"/>
                    </a:cubicBezTo>
                    <a:lnTo>
                      <a:pt x="602" y="301"/>
                    </a:lnTo>
                    <a:cubicBezTo>
                      <a:pt x="602" y="142"/>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9"/>
              <p:cNvSpPr/>
              <p:nvPr/>
            </p:nvSpPr>
            <p:spPr>
              <a:xfrm>
                <a:off x="8032135" y="2427572"/>
                <a:ext cx="51059" cy="87808"/>
              </a:xfrm>
              <a:custGeom>
                <a:avLst/>
                <a:gdLst/>
                <a:ahLst/>
                <a:cxnLst/>
                <a:rect l="l" t="t" r="r" b="b"/>
                <a:pathLst>
                  <a:path w="603" h="1037" extrusionOk="0">
                    <a:moveTo>
                      <a:pt x="301" y="0"/>
                    </a:moveTo>
                    <a:cubicBezTo>
                      <a:pt x="133" y="0"/>
                      <a:pt x="0" y="142"/>
                      <a:pt x="0" y="301"/>
                    </a:cubicBezTo>
                    <a:lnTo>
                      <a:pt x="0" y="735"/>
                    </a:lnTo>
                    <a:cubicBezTo>
                      <a:pt x="0" y="894"/>
                      <a:pt x="133" y="1036"/>
                      <a:pt x="301" y="1036"/>
                    </a:cubicBezTo>
                    <a:cubicBezTo>
                      <a:pt x="461" y="1036"/>
                      <a:pt x="602" y="894"/>
                      <a:pt x="602" y="735"/>
                    </a:cubicBezTo>
                    <a:lnTo>
                      <a:pt x="602" y="301"/>
                    </a:lnTo>
                    <a:cubicBezTo>
                      <a:pt x="602" y="142"/>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9"/>
              <p:cNvSpPr/>
              <p:nvPr/>
            </p:nvSpPr>
            <p:spPr>
              <a:xfrm>
                <a:off x="7859653" y="2546708"/>
                <a:ext cx="50382" cy="87046"/>
              </a:xfrm>
              <a:custGeom>
                <a:avLst/>
                <a:gdLst/>
                <a:ahLst/>
                <a:cxnLst/>
                <a:rect l="l" t="t" r="r" b="b"/>
                <a:pathLst>
                  <a:path w="595" h="1028" extrusionOk="0">
                    <a:moveTo>
                      <a:pt x="302" y="1"/>
                    </a:moveTo>
                    <a:cubicBezTo>
                      <a:pt x="134" y="1"/>
                      <a:pt x="1" y="134"/>
                      <a:pt x="1" y="302"/>
                    </a:cubicBezTo>
                    <a:lnTo>
                      <a:pt x="1" y="727"/>
                    </a:lnTo>
                    <a:cubicBezTo>
                      <a:pt x="1" y="895"/>
                      <a:pt x="134" y="1028"/>
                      <a:pt x="302" y="1028"/>
                    </a:cubicBezTo>
                    <a:cubicBezTo>
                      <a:pt x="461" y="1028"/>
                      <a:pt x="594" y="895"/>
                      <a:pt x="594" y="727"/>
                    </a:cubicBezTo>
                    <a:lnTo>
                      <a:pt x="594" y="302"/>
                    </a:lnTo>
                    <a:cubicBezTo>
                      <a:pt x="594" y="134"/>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9"/>
              <p:cNvSpPr/>
              <p:nvPr/>
            </p:nvSpPr>
            <p:spPr>
              <a:xfrm>
                <a:off x="7945936" y="2546708"/>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9"/>
              <p:cNvSpPr/>
              <p:nvPr/>
            </p:nvSpPr>
            <p:spPr>
              <a:xfrm>
                <a:off x="8032135" y="2546708"/>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9"/>
              <p:cNvSpPr/>
              <p:nvPr/>
            </p:nvSpPr>
            <p:spPr>
              <a:xfrm>
                <a:off x="7945936" y="2665167"/>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9"/>
              <p:cNvSpPr/>
              <p:nvPr/>
            </p:nvSpPr>
            <p:spPr>
              <a:xfrm>
                <a:off x="8032135" y="2665167"/>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9"/>
              <p:cNvSpPr/>
              <p:nvPr/>
            </p:nvSpPr>
            <p:spPr>
              <a:xfrm>
                <a:off x="7773454" y="2783626"/>
                <a:ext cx="50297" cy="87046"/>
              </a:xfrm>
              <a:custGeom>
                <a:avLst/>
                <a:gdLst/>
                <a:ahLst/>
                <a:cxnLst/>
                <a:rect l="l" t="t" r="r" b="b"/>
                <a:pathLst>
                  <a:path w="594" h="1028" extrusionOk="0">
                    <a:moveTo>
                      <a:pt x="293" y="1"/>
                    </a:moveTo>
                    <a:cubicBezTo>
                      <a:pt x="134" y="1"/>
                      <a:pt x="1" y="134"/>
                      <a:pt x="1" y="302"/>
                    </a:cubicBezTo>
                    <a:lnTo>
                      <a:pt x="1" y="727"/>
                    </a:lnTo>
                    <a:cubicBezTo>
                      <a:pt x="1" y="895"/>
                      <a:pt x="134" y="1028"/>
                      <a:pt x="293" y="1028"/>
                    </a:cubicBezTo>
                    <a:cubicBezTo>
                      <a:pt x="461" y="1028"/>
                      <a:pt x="594" y="895"/>
                      <a:pt x="594" y="727"/>
                    </a:cubicBezTo>
                    <a:lnTo>
                      <a:pt x="594" y="302"/>
                    </a:lnTo>
                    <a:cubicBezTo>
                      <a:pt x="594" y="134"/>
                      <a:pt x="461" y="1"/>
                      <a:pt x="293"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9"/>
              <p:cNvSpPr/>
              <p:nvPr/>
            </p:nvSpPr>
            <p:spPr>
              <a:xfrm>
                <a:off x="7859653" y="2783626"/>
                <a:ext cx="50382" cy="87046"/>
              </a:xfrm>
              <a:custGeom>
                <a:avLst/>
                <a:gdLst/>
                <a:ahLst/>
                <a:cxnLst/>
                <a:rect l="l" t="t" r="r" b="b"/>
                <a:pathLst>
                  <a:path w="595" h="1028" extrusionOk="0">
                    <a:moveTo>
                      <a:pt x="302" y="1"/>
                    </a:moveTo>
                    <a:cubicBezTo>
                      <a:pt x="134" y="1"/>
                      <a:pt x="1" y="134"/>
                      <a:pt x="1" y="302"/>
                    </a:cubicBezTo>
                    <a:lnTo>
                      <a:pt x="1" y="727"/>
                    </a:lnTo>
                    <a:cubicBezTo>
                      <a:pt x="1" y="895"/>
                      <a:pt x="134" y="1028"/>
                      <a:pt x="302" y="1028"/>
                    </a:cubicBezTo>
                    <a:cubicBezTo>
                      <a:pt x="461" y="1028"/>
                      <a:pt x="594" y="895"/>
                      <a:pt x="594" y="727"/>
                    </a:cubicBezTo>
                    <a:lnTo>
                      <a:pt x="594" y="302"/>
                    </a:lnTo>
                    <a:cubicBezTo>
                      <a:pt x="594" y="134"/>
                      <a:pt x="461" y="1"/>
                      <a:pt x="302"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9"/>
              <p:cNvSpPr/>
              <p:nvPr/>
            </p:nvSpPr>
            <p:spPr>
              <a:xfrm>
                <a:off x="8032135" y="2783626"/>
                <a:ext cx="51059" cy="87046"/>
              </a:xfrm>
              <a:custGeom>
                <a:avLst/>
                <a:gdLst/>
                <a:ahLst/>
                <a:cxnLst/>
                <a:rect l="l" t="t" r="r" b="b"/>
                <a:pathLst>
                  <a:path w="603" h="1028" extrusionOk="0">
                    <a:moveTo>
                      <a:pt x="301" y="1"/>
                    </a:moveTo>
                    <a:cubicBezTo>
                      <a:pt x="133" y="1"/>
                      <a:pt x="0" y="134"/>
                      <a:pt x="0" y="302"/>
                    </a:cubicBezTo>
                    <a:lnTo>
                      <a:pt x="0" y="727"/>
                    </a:lnTo>
                    <a:cubicBezTo>
                      <a:pt x="0" y="895"/>
                      <a:pt x="133" y="1028"/>
                      <a:pt x="301" y="1028"/>
                    </a:cubicBezTo>
                    <a:cubicBezTo>
                      <a:pt x="461" y="1028"/>
                      <a:pt x="602" y="895"/>
                      <a:pt x="602" y="727"/>
                    </a:cubicBezTo>
                    <a:lnTo>
                      <a:pt x="602" y="302"/>
                    </a:lnTo>
                    <a:cubicBezTo>
                      <a:pt x="602" y="134"/>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9"/>
              <p:cNvSpPr/>
              <p:nvPr/>
            </p:nvSpPr>
            <p:spPr>
              <a:xfrm>
                <a:off x="7773454" y="2902086"/>
                <a:ext cx="50297" cy="87808"/>
              </a:xfrm>
              <a:custGeom>
                <a:avLst/>
                <a:gdLst/>
                <a:ahLst/>
                <a:cxnLst/>
                <a:rect l="l" t="t" r="r" b="b"/>
                <a:pathLst>
                  <a:path w="594" h="1037" extrusionOk="0">
                    <a:moveTo>
                      <a:pt x="293" y="1"/>
                    </a:moveTo>
                    <a:cubicBezTo>
                      <a:pt x="134" y="1"/>
                      <a:pt x="1" y="142"/>
                      <a:pt x="1" y="302"/>
                    </a:cubicBezTo>
                    <a:lnTo>
                      <a:pt x="1" y="735"/>
                    </a:lnTo>
                    <a:cubicBezTo>
                      <a:pt x="1" y="895"/>
                      <a:pt x="134" y="1037"/>
                      <a:pt x="293" y="1037"/>
                    </a:cubicBezTo>
                    <a:cubicBezTo>
                      <a:pt x="461" y="1037"/>
                      <a:pt x="594" y="895"/>
                      <a:pt x="594" y="735"/>
                    </a:cubicBezTo>
                    <a:lnTo>
                      <a:pt x="594" y="302"/>
                    </a:lnTo>
                    <a:cubicBezTo>
                      <a:pt x="594" y="142"/>
                      <a:pt x="461" y="1"/>
                      <a:pt x="293"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9"/>
              <p:cNvSpPr/>
              <p:nvPr/>
            </p:nvSpPr>
            <p:spPr>
              <a:xfrm>
                <a:off x="7945936" y="2902086"/>
                <a:ext cx="51059" cy="87808"/>
              </a:xfrm>
              <a:custGeom>
                <a:avLst/>
                <a:gdLst/>
                <a:ahLst/>
                <a:cxnLst/>
                <a:rect l="l" t="t" r="r" b="b"/>
                <a:pathLst>
                  <a:path w="603" h="1037" extrusionOk="0">
                    <a:moveTo>
                      <a:pt x="301" y="1"/>
                    </a:moveTo>
                    <a:cubicBezTo>
                      <a:pt x="133" y="1"/>
                      <a:pt x="0" y="142"/>
                      <a:pt x="0" y="302"/>
                    </a:cubicBezTo>
                    <a:lnTo>
                      <a:pt x="0" y="735"/>
                    </a:lnTo>
                    <a:cubicBezTo>
                      <a:pt x="0" y="895"/>
                      <a:pt x="133" y="1037"/>
                      <a:pt x="301" y="1037"/>
                    </a:cubicBezTo>
                    <a:cubicBezTo>
                      <a:pt x="461" y="1037"/>
                      <a:pt x="602" y="895"/>
                      <a:pt x="602" y="735"/>
                    </a:cubicBezTo>
                    <a:lnTo>
                      <a:pt x="602" y="302"/>
                    </a:lnTo>
                    <a:cubicBezTo>
                      <a:pt x="602" y="142"/>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9"/>
              <p:cNvSpPr/>
              <p:nvPr/>
            </p:nvSpPr>
            <p:spPr>
              <a:xfrm>
                <a:off x="8032135" y="2902086"/>
                <a:ext cx="51059" cy="87808"/>
              </a:xfrm>
              <a:custGeom>
                <a:avLst/>
                <a:gdLst/>
                <a:ahLst/>
                <a:cxnLst/>
                <a:rect l="l" t="t" r="r" b="b"/>
                <a:pathLst>
                  <a:path w="603" h="1037" extrusionOk="0">
                    <a:moveTo>
                      <a:pt x="301" y="1"/>
                    </a:moveTo>
                    <a:cubicBezTo>
                      <a:pt x="133" y="1"/>
                      <a:pt x="0" y="142"/>
                      <a:pt x="0" y="302"/>
                    </a:cubicBezTo>
                    <a:lnTo>
                      <a:pt x="0" y="735"/>
                    </a:lnTo>
                    <a:cubicBezTo>
                      <a:pt x="0" y="895"/>
                      <a:pt x="133" y="1037"/>
                      <a:pt x="301" y="1037"/>
                    </a:cubicBezTo>
                    <a:cubicBezTo>
                      <a:pt x="461" y="1037"/>
                      <a:pt x="602" y="895"/>
                      <a:pt x="602" y="735"/>
                    </a:cubicBezTo>
                    <a:lnTo>
                      <a:pt x="602" y="302"/>
                    </a:lnTo>
                    <a:cubicBezTo>
                      <a:pt x="602" y="142"/>
                      <a:pt x="461" y="1"/>
                      <a:pt x="301"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9"/>
              <p:cNvSpPr/>
              <p:nvPr/>
            </p:nvSpPr>
            <p:spPr>
              <a:xfrm>
                <a:off x="7095801" y="2367538"/>
                <a:ext cx="54785" cy="93820"/>
              </a:xfrm>
              <a:custGeom>
                <a:avLst/>
                <a:gdLst/>
                <a:ahLst/>
                <a:cxnLst/>
                <a:rect l="l" t="t" r="r" b="b"/>
                <a:pathLst>
                  <a:path w="647" h="1108" extrusionOk="0">
                    <a:moveTo>
                      <a:pt x="328" y="1"/>
                    </a:moveTo>
                    <a:cubicBezTo>
                      <a:pt x="151" y="1"/>
                      <a:pt x="0" y="143"/>
                      <a:pt x="0" y="329"/>
                    </a:cubicBezTo>
                    <a:lnTo>
                      <a:pt x="0" y="789"/>
                    </a:lnTo>
                    <a:cubicBezTo>
                      <a:pt x="0" y="966"/>
                      <a:pt x="151" y="1108"/>
                      <a:pt x="328" y="1108"/>
                    </a:cubicBezTo>
                    <a:cubicBezTo>
                      <a:pt x="505" y="1108"/>
                      <a:pt x="646" y="966"/>
                      <a:pt x="646" y="789"/>
                    </a:cubicBezTo>
                    <a:lnTo>
                      <a:pt x="646" y="329"/>
                    </a:lnTo>
                    <a:cubicBezTo>
                      <a:pt x="646" y="143"/>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9"/>
              <p:cNvSpPr/>
              <p:nvPr/>
            </p:nvSpPr>
            <p:spPr>
              <a:xfrm>
                <a:off x="7188689" y="2367538"/>
                <a:ext cx="54869" cy="93820"/>
              </a:xfrm>
              <a:custGeom>
                <a:avLst/>
                <a:gdLst/>
                <a:ahLst/>
                <a:cxnLst/>
                <a:rect l="l" t="t" r="r" b="b"/>
                <a:pathLst>
                  <a:path w="648" h="1108" extrusionOk="0">
                    <a:moveTo>
                      <a:pt x="329" y="1"/>
                    </a:moveTo>
                    <a:cubicBezTo>
                      <a:pt x="143" y="1"/>
                      <a:pt x="1" y="143"/>
                      <a:pt x="1" y="329"/>
                    </a:cubicBezTo>
                    <a:lnTo>
                      <a:pt x="1" y="789"/>
                    </a:lnTo>
                    <a:cubicBezTo>
                      <a:pt x="1" y="966"/>
                      <a:pt x="143" y="1108"/>
                      <a:pt x="329" y="1108"/>
                    </a:cubicBezTo>
                    <a:cubicBezTo>
                      <a:pt x="506" y="1108"/>
                      <a:pt x="647" y="966"/>
                      <a:pt x="647" y="789"/>
                    </a:cubicBezTo>
                    <a:lnTo>
                      <a:pt x="647" y="329"/>
                    </a:lnTo>
                    <a:cubicBezTo>
                      <a:pt x="647" y="143"/>
                      <a:pt x="506" y="1"/>
                      <a:pt x="32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9"/>
              <p:cNvSpPr/>
              <p:nvPr/>
            </p:nvSpPr>
            <p:spPr>
              <a:xfrm>
                <a:off x="7374635" y="2367538"/>
                <a:ext cx="54785" cy="93820"/>
              </a:xfrm>
              <a:custGeom>
                <a:avLst/>
                <a:gdLst/>
                <a:ahLst/>
                <a:cxnLst/>
                <a:rect l="l" t="t" r="r" b="b"/>
                <a:pathLst>
                  <a:path w="647" h="1108" extrusionOk="0">
                    <a:moveTo>
                      <a:pt x="319" y="1"/>
                    </a:moveTo>
                    <a:cubicBezTo>
                      <a:pt x="142" y="1"/>
                      <a:pt x="1" y="143"/>
                      <a:pt x="1" y="329"/>
                    </a:cubicBezTo>
                    <a:lnTo>
                      <a:pt x="1" y="789"/>
                    </a:lnTo>
                    <a:cubicBezTo>
                      <a:pt x="1" y="966"/>
                      <a:pt x="142" y="1108"/>
                      <a:pt x="319" y="1108"/>
                    </a:cubicBezTo>
                    <a:cubicBezTo>
                      <a:pt x="496" y="1108"/>
                      <a:pt x="647" y="966"/>
                      <a:pt x="647" y="789"/>
                    </a:cubicBezTo>
                    <a:lnTo>
                      <a:pt x="647" y="329"/>
                    </a:lnTo>
                    <a:cubicBezTo>
                      <a:pt x="647"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9"/>
              <p:cNvSpPr/>
              <p:nvPr/>
            </p:nvSpPr>
            <p:spPr>
              <a:xfrm>
                <a:off x="7095801" y="2495057"/>
                <a:ext cx="54785" cy="93735"/>
              </a:xfrm>
              <a:custGeom>
                <a:avLst/>
                <a:gdLst/>
                <a:ahLst/>
                <a:cxnLst/>
                <a:rect l="l" t="t" r="r" b="b"/>
                <a:pathLst>
                  <a:path w="647" h="1107" extrusionOk="0">
                    <a:moveTo>
                      <a:pt x="328" y="0"/>
                    </a:moveTo>
                    <a:cubicBezTo>
                      <a:pt x="151" y="0"/>
                      <a:pt x="0" y="151"/>
                      <a:pt x="0" y="328"/>
                    </a:cubicBezTo>
                    <a:lnTo>
                      <a:pt x="0" y="788"/>
                    </a:lnTo>
                    <a:cubicBezTo>
                      <a:pt x="0" y="965"/>
                      <a:pt x="151" y="1107"/>
                      <a:pt x="328" y="1107"/>
                    </a:cubicBezTo>
                    <a:cubicBezTo>
                      <a:pt x="505" y="1107"/>
                      <a:pt x="646" y="965"/>
                      <a:pt x="646" y="788"/>
                    </a:cubicBezTo>
                    <a:lnTo>
                      <a:pt x="646" y="328"/>
                    </a:lnTo>
                    <a:cubicBezTo>
                      <a:pt x="646" y="151"/>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9"/>
              <p:cNvSpPr/>
              <p:nvPr/>
            </p:nvSpPr>
            <p:spPr>
              <a:xfrm>
                <a:off x="7281662" y="2495057"/>
                <a:ext cx="54869" cy="93735"/>
              </a:xfrm>
              <a:custGeom>
                <a:avLst/>
                <a:gdLst/>
                <a:ahLst/>
                <a:cxnLst/>
                <a:rect l="l" t="t" r="r" b="b"/>
                <a:pathLst>
                  <a:path w="648" h="1107" extrusionOk="0">
                    <a:moveTo>
                      <a:pt x="320" y="0"/>
                    </a:moveTo>
                    <a:cubicBezTo>
                      <a:pt x="142" y="0"/>
                      <a:pt x="1" y="151"/>
                      <a:pt x="1" y="328"/>
                    </a:cubicBezTo>
                    <a:lnTo>
                      <a:pt x="1" y="788"/>
                    </a:lnTo>
                    <a:cubicBezTo>
                      <a:pt x="1" y="965"/>
                      <a:pt x="142" y="1107"/>
                      <a:pt x="320" y="1107"/>
                    </a:cubicBezTo>
                    <a:cubicBezTo>
                      <a:pt x="505" y="1107"/>
                      <a:pt x="647" y="965"/>
                      <a:pt x="647" y="788"/>
                    </a:cubicBezTo>
                    <a:lnTo>
                      <a:pt x="647" y="328"/>
                    </a:lnTo>
                    <a:cubicBezTo>
                      <a:pt x="647" y="151"/>
                      <a:pt x="505"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9"/>
              <p:cNvSpPr/>
              <p:nvPr/>
            </p:nvSpPr>
            <p:spPr>
              <a:xfrm>
                <a:off x="7374635" y="2495057"/>
                <a:ext cx="54785" cy="93735"/>
              </a:xfrm>
              <a:custGeom>
                <a:avLst/>
                <a:gdLst/>
                <a:ahLst/>
                <a:cxnLst/>
                <a:rect l="l" t="t" r="r" b="b"/>
                <a:pathLst>
                  <a:path w="647" h="1107" extrusionOk="0">
                    <a:moveTo>
                      <a:pt x="319" y="0"/>
                    </a:moveTo>
                    <a:cubicBezTo>
                      <a:pt x="142" y="0"/>
                      <a:pt x="1" y="151"/>
                      <a:pt x="1" y="328"/>
                    </a:cubicBezTo>
                    <a:lnTo>
                      <a:pt x="1" y="788"/>
                    </a:lnTo>
                    <a:cubicBezTo>
                      <a:pt x="1" y="965"/>
                      <a:pt x="142" y="1107"/>
                      <a:pt x="319" y="1107"/>
                    </a:cubicBezTo>
                    <a:cubicBezTo>
                      <a:pt x="496" y="1107"/>
                      <a:pt x="647" y="965"/>
                      <a:pt x="647" y="788"/>
                    </a:cubicBezTo>
                    <a:lnTo>
                      <a:pt x="647" y="328"/>
                    </a:lnTo>
                    <a:cubicBezTo>
                      <a:pt x="647" y="151"/>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9"/>
              <p:cNvSpPr/>
              <p:nvPr/>
            </p:nvSpPr>
            <p:spPr>
              <a:xfrm>
                <a:off x="7095801" y="2623254"/>
                <a:ext cx="54785" cy="92973"/>
              </a:xfrm>
              <a:custGeom>
                <a:avLst/>
                <a:gdLst/>
                <a:ahLst/>
                <a:cxnLst/>
                <a:rect l="l" t="t" r="r" b="b"/>
                <a:pathLst>
                  <a:path w="647" h="1098" extrusionOk="0">
                    <a:moveTo>
                      <a:pt x="328" y="0"/>
                    </a:moveTo>
                    <a:cubicBezTo>
                      <a:pt x="151" y="0"/>
                      <a:pt x="0" y="142"/>
                      <a:pt x="0" y="319"/>
                    </a:cubicBezTo>
                    <a:lnTo>
                      <a:pt x="0" y="779"/>
                    </a:lnTo>
                    <a:cubicBezTo>
                      <a:pt x="0" y="956"/>
                      <a:pt x="151" y="1098"/>
                      <a:pt x="328" y="1098"/>
                    </a:cubicBezTo>
                    <a:cubicBezTo>
                      <a:pt x="505" y="1098"/>
                      <a:pt x="646" y="956"/>
                      <a:pt x="646" y="779"/>
                    </a:cubicBezTo>
                    <a:lnTo>
                      <a:pt x="646" y="319"/>
                    </a:lnTo>
                    <a:cubicBezTo>
                      <a:pt x="646"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9"/>
              <p:cNvSpPr/>
              <p:nvPr/>
            </p:nvSpPr>
            <p:spPr>
              <a:xfrm>
                <a:off x="7188689" y="2623254"/>
                <a:ext cx="54869" cy="92973"/>
              </a:xfrm>
              <a:custGeom>
                <a:avLst/>
                <a:gdLst/>
                <a:ahLst/>
                <a:cxnLst/>
                <a:rect l="l" t="t" r="r" b="b"/>
                <a:pathLst>
                  <a:path w="648" h="1098" extrusionOk="0">
                    <a:moveTo>
                      <a:pt x="329" y="0"/>
                    </a:moveTo>
                    <a:cubicBezTo>
                      <a:pt x="143" y="0"/>
                      <a:pt x="1" y="142"/>
                      <a:pt x="1" y="319"/>
                    </a:cubicBezTo>
                    <a:lnTo>
                      <a:pt x="1" y="779"/>
                    </a:lnTo>
                    <a:cubicBezTo>
                      <a:pt x="1" y="956"/>
                      <a:pt x="143" y="1098"/>
                      <a:pt x="329" y="1098"/>
                    </a:cubicBezTo>
                    <a:cubicBezTo>
                      <a:pt x="506" y="1098"/>
                      <a:pt x="647" y="956"/>
                      <a:pt x="647" y="779"/>
                    </a:cubicBezTo>
                    <a:lnTo>
                      <a:pt x="647" y="319"/>
                    </a:lnTo>
                    <a:cubicBezTo>
                      <a:pt x="647" y="142"/>
                      <a:pt x="506" y="0"/>
                      <a:pt x="32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9"/>
              <p:cNvSpPr/>
              <p:nvPr/>
            </p:nvSpPr>
            <p:spPr>
              <a:xfrm>
                <a:off x="7374635" y="2623254"/>
                <a:ext cx="54785" cy="92973"/>
              </a:xfrm>
              <a:custGeom>
                <a:avLst/>
                <a:gdLst/>
                <a:ahLst/>
                <a:cxnLst/>
                <a:rect l="l" t="t" r="r" b="b"/>
                <a:pathLst>
                  <a:path w="647" h="1098" extrusionOk="0">
                    <a:moveTo>
                      <a:pt x="319" y="0"/>
                    </a:moveTo>
                    <a:cubicBezTo>
                      <a:pt x="142" y="0"/>
                      <a:pt x="1" y="142"/>
                      <a:pt x="1" y="319"/>
                    </a:cubicBezTo>
                    <a:lnTo>
                      <a:pt x="1" y="779"/>
                    </a:lnTo>
                    <a:cubicBezTo>
                      <a:pt x="1" y="956"/>
                      <a:pt x="142" y="1098"/>
                      <a:pt x="319" y="1098"/>
                    </a:cubicBezTo>
                    <a:cubicBezTo>
                      <a:pt x="496" y="1098"/>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9"/>
              <p:cNvSpPr/>
              <p:nvPr/>
            </p:nvSpPr>
            <p:spPr>
              <a:xfrm>
                <a:off x="7095801" y="2750688"/>
                <a:ext cx="54785" cy="93735"/>
              </a:xfrm>
              <a:custGeom>
                <a:avLst/>
                <a:gdLst/>
                <a:ahLst/>
                <a:cxnLst/>
                <a:rect l="l" t="t" r="r" b="b"/>
                <a:pathLst>
                  <a:path w="647" h="1107" extrusionOk="0">
                    <a:moveTo>
                      <a:pt x="328" y="0"/>
                    </a:moveTo>
                    <a:cubicBezTo>
                      <a:pt x="151" y="0"/>
                      <a:pt x="0" y="142"/>
                      <a:pt x="0" y="319"/>
                    </a:cubicBezTo>
                    <a:lnTo>
                      <a:pt x="0" y="779"/>
                    </a:lnTo>
                    <a:cubicBezTo>
                      <a:pt x="0" y="956"/>
                      <a:pt x="151" y="1107"/>
                      <a:pt x="328" y="1107"/>
                    </a:cubicBezTo>
                    <a:cubicBezTo>
                      <a:pt x="505" y="1107"/>
                      <a:pt x="646" y="956"/>
                      <a:pt x="646" y="779"/>
                    </a:cubicBezTo>
                    <a:lnTo>
                      <a:pt x="646" y="319"/>
                    </a:lnTo>
                    <a:cubicBezTo>
                      <a:pt x="646"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9"/>
              <p:cNvSpPr/>
              <p:nvPr/>
            </p:nvSpPr>
            <p:spPr>
              <a:xfrm>
                <a:off x="7281662" y="2750688"/>
                <a:ext cx="54869" cy="93735"/>
              </a:xfrm>
              <a:custGeom>
                <a:avLst/>
                <a:gdLst/>
                <a:ahLst/>
                <a:cxnLst/>
                <a:rect l="l" t="t" r="r" b="b"/>
                <a:pathLst>
                  <a:path w="648" h="1107" extrusionOk="0">
                    <a:moveTo>
                      <a:pt x="320" y="0"/>
                    </a:moveTo>
                    <a:cubicBezTo>
                      <a:pt x="142" y="0"/>
                      <a:pt x="1" y="142"/>
                      <a:pt x="1" y="319"/>
                    </a:cubicBezTo>
                    <a:lnTo>
                      <a:pt x="1" y="779"/>
                    </a:lnTo>
                    <a:cubicBezTo>
                      <a:pt x="1" y="956"/>
                      <a:pt x="142" y="1107"/>
                      <a:pt x="320" y="1107"/>
                    </a:cubicBezTo>
                    <a:cubicBezTo>
                      <a:pt x="505" y="1107"/>
                      <a:pt x="647" y="956"/>
                      <a:pt x="647" y="779"/>
                    </a:cubicBezTo>
                    <a:lnTo>
                      <a:pt x="647" y="319"/>
                    </a:lnTo>
                    <a:cubicBezTo>
                      <a:pt x="647" y="142"/>
                      <a:pt x="505"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9"/>
              <p:cNvSpPr/>
              <p:nvPr/>
            </p:nvSpPr>
            <p:spPr>
              <a:xfrm>
                <a:off x="7374635" y="2750688"/>
                <a:ext cx="54785" cy="93735"/>
              </a:xfrm>
              <a:custGeom>
                <a:avLst/>
                <a:gdLst/>
                <a:ahLst/>
                <a:cxnLst/>
                <a:rect l="l" t="t" r="r" b="b"/>
                <a:pathLst>
                  <a:path w="647" h="1107" extrusionOk="0">
                    <a:moveTo>
                      <a:pt x="319" y="0"/>
                    </a:moveTo>
                    <a:cubicBezTo>
                      <a:pt x="142" y="0"/>
                      <a:pt x="1" y="142"/>
                      <a:pt x="1" y="319"/>
                    </a:cubicBezTo>
                    <a:lnTo>
                      <a:pt x="1" y="779"/>
                    </a:lnTo>
                    <a:cubicBezTo>
                      <a:pt x="1" y="956"/>
                      <a:pt x="142" y="1107"/>
                      <a:pt x="319" y="1107"/>
                    </a:cubicBezTo>
                    <a:cubicBezTo>
                      <a:pt x="496" y="1107"/>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9"/>
              <p:cNvSpPr/>
              <p:nvPr/>
            </p:nvSpPr>
            <p:spPr>
              <a:xfrm>
                <a:off x="7095801" y="2878123"/>
                <a:ext cx="54785" cy="93820"/>
              </a:xfrm>
              <a:custGeom>
                <a:avLst/>
                <a:gdLst/>
                <a:ahLst/>
                <a:cxnLst/>
                <a:rect l="l" t="t" r="r" b="b"/>
                <a:pathLst>
                  <a:path w="647" h="1108" extrusionOk="0">
                    <a:moveTo>
                      <a:pt x="328" y="0"/>
                    </a:moveTo>
                    <a:cubicBezTo>
                      <a:pt x="151" y="0"/>
                      <a:pt x="0" y="142"/>
                      <a:pt x="0" y="319"/>
                    </a:cubicBezTo>
                    <a:lnTo>
                      <a:pt x="0" y="779"/>
                    </a:lnTo>
                    <a:cubicBezTo>
                      <a:pt x="0" y="957"/>
                      <a:pt x="151" y="1107"/>
                      <a:pt x="328" y="1107"/>
                    </a:cubicBezTo>
                    <a:cubicBezTo>
                      <a:pt x="505" y="1107"/>
                      <a:pt x="646" y="957"/>
                      <a:pt x="646" y="779"/>
                    </a:cubicBezTo>
                    <a:lnTo>
                      <a:pt x="646" y="319"/>
                    </a:lnTo>
                    <a:cubicBezTo>
                      <a:pt x="646"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9"/>
              <p:cNvSpPr/>
              <p:nvPr/>
            </p:nvSpPr>
            <p:spPr>
              <a:xfrm>
                <a:off x="7374635" y="2878123"/>
                <a:ext cx="54785" cy="93820"/>
              </a:xfrm>
              <a:custGeom>
                <a:avLst/>
                <a:gdLst/>
                <a:ahLst/>
                <a:cxnLst/>
                <a:rect l="l" t="t" r="r" b="b"/>
                <a:pathLst>
                  <a:path w="647" h="1108" extrusionOk="0">
                    <a:moveTo>
                      <a:pt x="319" y="0"/>
                    </a:moveTo>
                    <a:cubicBezTo>
                      <a:pt x="142" y="0"/>
                      <a:pt x="1" y="142"/>
                      <a:pt x="1" y="319"/>
                    </a:cubicBezTo>
                    <a:lnTo>
                      <a:pt x="1" y="779"/>
                    </a:lnTo>
                    <a:cubicBezTo>
                      <a:pt x="1" y="957"/>
                      <a:pt x="142" y="1107"/>
                      <a:pt x="319" y="1107"/>
                    </a:cubicBezTo>
                    <a:cubicBezTo>
                      <a:pt x="496" y="1107"/>
                      <a:pt x="647" y="957"/>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9"/>
              <p:cNvSpPr/>
              <p:nvPr/>
            </p:nvSpPr>
            <p:spPr>
              <a:xfrm>
                <a:off x="8742811" y="2367538"/>
                <a:ext cx="54107" cy="93820"/>
              </a:xfrm>
              <a:custGeom>
                <a:avLst/>
                <a:gdLst/>
                <a:ahLst/>
                <a:cxnLst/>
                <a:rect l="l" t="t" r="r" b="b"/>
                <a:pathLst>
                  <a:path w="639" h="1108" extrusionOk="0">
                    <a:moveTo>
                      <a:pt x="319" y="1"/>
                    </a:moveTo>
                    <a:cubicBezTo>
                      <a:pt x="142" y="1"/>
                      <a:pt x="1" y="143"/>
                      <a:pt x="1" y="329"/>
                    </a:cubicBezTo>
                    <a:lnTo>
                      <a:pt x="1" y="789"/>
                    </a:lnTo>
                    <a:cubicBezTo>
                      <a:pt x="1" y="966"/>
                      <a:pt x="142" y="1108"/>
                      <a:pt x="319" y="1108"/>
                    </a:cubicBezTo>
                    <a:cubicBezTo>
                      <a:pt x="496" y="1108"/>
                      <a:pt x="638" y="966"/>
                      <a:pt x="638" y="789"/>
                    </a:cubicBezTo>
                    <a:lnTo>
                      <a:pt x="638" y="329"/>
                    </a:lnTo>
                    <a:cubicBezTo>
                      <a:pt x="638"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9"/>
              <p:cNvSpPr/>
              <p:nvPr/>
            </p:nvSpPr>
            <p:spPr>
              <a:xfrm>
                <a:off x="8927995" y="2367538"/>
                <a:ext cx="54785" cy="93820"/>
              </a:xfrm>
              <a:custGeom>
                <a:avLst/>
                <a:gdLst/>
                <a:ahLst/>
                <a:cxnLst/>
                <a:rect l="l" t="t" r="r" b="b"/>
                <a:pathLst>
                  <a:path w="647" h="1108" extrusionOk="0">
                    <a:moveTo>
                      <a:pt x="328" y="1"/>
                    </a:moveTo>
                    <a:cubicBezTo>
                      <a:pt x="142" y="1"/>
                      <a:pt x="1" y="143"/>
                      <a:pt x="1" y="329"/>
                    </a:cubicBezTo>
                    <a:lnTo>
                      <a:pt x="1" y="789"/>
                    </a:lnTo>
                    <a:cubicBezTo>
                      <a:pt x="1" y="966"/>
                      <a:pt x="142" y="1108"/>
                      <a:pt x="328" y="1108"/>
                    </a:cubicBezTo>
                    <a:cubicBezTo>
                      <a:pt x="505" y="1108"/>
                      <a:pt x="647" y="966"/>
                      <a:pt x="647" y="789"/>
                    </a:cubicBezTo>
                    <a:lnTo>
                      <a:pt x="647" y="329"/>
                    </a:lnTo>
                    <a:cubicBezTo>
                      <a:pt x="647" y="143"/>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9"/>
              <p:cNvSpPr/>
              <p:nvPr/>
            </p:nvSpPr>
            <p:spPr>
              <a:xfrm>
                <a:off x="9020968" y="2367538"/>
                <a:ext cx="54785" cy="93820"/>
              </a:xfrm>
              <a:custGeom>
                <a:avLst/>
                <a:gdLst/>
                <a:ahLst/>
                <a:cxnLst/>
                <a:rect l="l" t="t" r="r" b="b"/>
                <a:pathLst>
                  <a:path w="647" h="1108" extrusionOk="0">
                    <a:moveTo>
                      <a:pt x="319" y="1"/>
                    </a:moveTo>
                    <a:cubicBezTo>
                      <a:pt x="142" y="1"/>
                      <a:pt x="0" y="143"/>
                      <a:pt x="0" y="329"/>
                    </a:cubicBezTo>
                    <a:lnTo>
                      <a:pt x="0" y="789"/>
                    </a:lnTo>
                    <a:cubicBezTo>
                      <a:pt x="0" y="966"/>
                      <a:pt x="142" y="1108"/>
                      <a:pt x="319" y="1108"/>
                    </a:cubicBezTo>
                    <a:cubicBezTo>
                      <a:pt x="496" y="1108"/>
                      <a:pt x="647" y="966"/>
                      <a:pt x="647" y="789"/>
                    </a:cubicBezTo>
                    <a:lnTo>
                      <a:pt x="647" y="329"/>
                    </a:lnTo>
                    <a:cubicBezTo>
                      <a:pt x="647"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9"/>
              <p:cNvSpPr/>
              <p:nvPr/>
            </p:nvSpPr>
            <p:spPr>
              <a:xfrm>
                <a:off x="8742811" y="2495057"/>
                <a:ext cx="54107" cy="93735"/>
              </a:xfrm>
              <a:custGeom>
                <a:avLst/>
                <a:gdLst/>
                <a:ahLst/>
                <a:cxnLst/>
                <a:rect l="l" t="t" r="r" b="b"/>
                <a:pathLst>
                  <a:path w="639" h="1107" extrusionOk="0">
                    <a:moveTo>
                      <a:pt x="319" y="0"/>
                    </a:moveTo>
                    <a:cubicBezTo>
                      <a:pt x="142" y="0"/>
                      <a:pt x="1" y="151"/>
                      <a:pt x="1" y="328"/>
                    </a:cubicBezTo>
                    <a:lnTo>
                      <a:pt x="1" y="788"/>
                    </a:lnTo>
                    <a:cubicBezTo>
                      <a:pt x="1" y="965"/>
                      <a:pt x="142" y="1107"/>
                      <a:pt x="319" y="1107"/>
                    </a:cubicBezTo>
                    <a:cubicBezTo>
                      <a:pt x="496" y="1107"/>
                      <a:pt x="638" y="965"/>
                      <a:pt x="638" y="788"/>
                    </a:cubicBezTo>
                    <a:lnTo>
                      <a:pt x="638" y="328"/>
                    </a:lnTo>
                    <a:cubicBezTo>
                      <a:pt x="638" y="151"/>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9"/>
              <p:cNvSpPr/>
              <p:nvPr/>
            </p:nvSpPr>
            <p:spPr>
              <a:xfrm>
                <a:off x="8835022" y="2495057"/>
                <a:ext cx="54785" cy="93735"/>
              </a:xfrm>
              <a:custGeom>
                <a:avLst/>
                <a:gdLst/>
                <a:ahLst/>
                <a:cxnLst/>
                <a:rect l="l" t="t" r="r" b="b"/>
                <a:pathLst>
                  <a:path w="647" h="1107" extrusionOk="0">
                    <a:moveTo>
                      <a:pt x="328" y="0"/>
                    </a:moveTo>
                    <a:cubicBezTo>
                      <a:pt x="151" y="0"/>
                      <a:pt x="1" y="151"/>
                      <a:pt x="1" y="328"/>
                    </a:cubicBezTo>
                    <a:lnTo>
                      <a:pt x="1" y="788"/>
                    </a:lnTo>
                    <a:cubicBezTo>
                      <a:pt x="1" y="965"/>
                      <a:pt x="151" y="1107"/>
                      <a:pt x="328" y="1107"/>
                    </a:cubicBezTo>
                    <a:cubicBezTo>
                      <a:pt x="505" y="1107"/>
                      <a:pt x="647" y="965"/>
                      <a:pt x="647" y="788"/>
                    </a:cubicBezTo>
                    <a:lnTo>
                      <a:pt x="647" y="328"/>
                    </a:lnTo>
                    <a:cubicBezTo>
                      <a:pt x="647" y="151"/>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9"/>
              <p:cNvSpPr/>
              <p:nvPr/>
            </p:nvSpPr>
            <p:spPr>
              <a:xfrm>
                <a:off x="9020968" y="2495057"/>
                <a:ext cx="54785" cy="93735"/>
              </a:xfrm>
              <a:custGeom>
                <a:avLst/>
                <a:gdLst/>
                <a:ahLst/>
                <a:cxnLst/>
                <a:rect l="l" t="t" r="r" b="b"/>
                <a:pathLst>
                  <a:path w="647" h="1107" extrusionOk="0">
                    <a:moveTo>
                      <a:pt x="319" y="0"/>
                    </a:moveTo>
                    <a:cubicBezTo>
                      <a:pt x="142" y="0"/>
                      <a:pt x="0" y="151"/>
                      <a:pt x="0" y="328"/>
                    </a:cubicBezTo>
                    <a:lnTo>
                      <a:pt x="0" y="788"/>
                    </a:lnTo>
                    <a:cubicBezTo>
                      <a:pt x="0" y="965"/>
                      <a:pt x="142" y="1107"/>
                      <a:pt x="319" y="1107"/>
                    </a:cubicBezTo>
                    <a:cubicBezTo>
                      <a:pt x="496" y="1107"/>
                      <a:pt x="647" y="965"/>
                      <a:pt x="647" y="788"/>
                    </a:cubicBezTo>
                    <a:lnTo>
                      <a:pt x="647" y="328"/>
                    </a:lnTo>
                    <a:cubicBezTo>
                      <a:pt x="647" y="151"/>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9"/>
              <p:cNvSpPr/>
              <p:nvPr/>
            </p:nvSpPr>
            <p:spPr>
              <a:xfrm>
                <a:off x="8742811" y="2623254"/>
                <a:ext cx="54107" cy="92973"/>
              </a:xfrm>
              <a:custGeom>
                <a:avLst/>
                <a:gdLst/>
                <a:ahLst/>
                <a:cxnLst/>
                <a:rect l="l" t="t" r="r" b="b"/>
                <a:pathLst>
                  <a:path w="639" h="1098" extrusionOk="0">
                    <a:moveTo>
                      <a:pt x="319" y="0"/>
                    </a:moveTo>
                    <a:cubicBezTo>
                      <a:pt x="142" y="0"/>
                      <a:pt x="1" y="142"/>
                      <a:pt x="1" y="319"/>
                    </a:cubicBezTo>
                    <a:lnTo>
                      <a:pt x="1" y="779"/>
                    </a:lnTo>
                    <a:cubicBezTo>
                      <a:pt x="1" y="956"/>
                      <a:pt x="142" y="1098"/>
                      <a:pt x="319" y="1098"/>
                    </a:cubicBezTo>
                    <a:cubicBezTo>
                      <a:pt x="496" y="1098"/>
                      <a:pt x="638" y="956"/>
                      <a:pt x="638" y="779"/>
                    </a:cubicBezTo>
                    <a:lnTo>
                      <a:pt x="638" y="319"/>
                    </a:lnTo>
                    <a:cubicBezTo>
                      <a:pt x="638"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9"/>
              <p:cNvSpPr/>
              <p:nvPr/>
            </p:nvSpPr>
            <p:spPr>
              <a:xfrm>
                <a:off x="9020968" y="2623254"/>
                <a:ext cx="54785" cy="92973"/>
              </a:xfrm>
              <a:custGeom>
                <a:avLst/>
                <a:gdLst/>
                <a:ahLst/>
                <a:cxnLst/>
                <a:rect l="l" t="t" r="r" b="b"/>
                <a:pathLst>
                  <a:path w="647" h="1098" extrusionOk="0">
                    <a:moveTo>
                      <a:pt x="319" y="0"/>
                    </a:moveTo>
                    <a:cubicBezTo>
                      <a:pt x="142" y="0"/>
                      <a:pt x="0" y="142"/>
                      <a:pt x="0" y="319"/>
                    </a:cubicBezTo>
                    <a:lnTo>
                      <a:pt x="0" y="779"/>
                    </a:lnTo>
                    <a:cubicBezTo>
                      <a:pt x="0" y="956"/>
                      <a:pt x="142" y="1098"/>
                      <a:pt x="319" y="1098"/>
                    </a:cubicBezTo>
                    <a:cubicBezTo>
                      <a:pt x="496" y="1098"/>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9"/>
              <p:cNvSpPr/>
              <p:nvPr/>
            </p:nvSpPr>
            <p:spPr>
              <a:xfrm>
                <a:off x="8835022" y="2750688"/>
                <a:ext cx="54785" cy="93735"/>
              </a:xfrm>
              <a:custGeom>
                <a:avLst/>
                <a:gdLst/>
                <a:ahLst/>
                <a:cxnLst/>
                <a:rect l="l" t="t" r="r" b="b"/>
                <a:pathLst>
                  <a:path w="647" h="1107" extrusionOk="0">
                    <a:moveTo>
                      <a:pt x="328" y="0"/>
                    </a:moveTo>
                    <a:cubicBezTo>
                      <a:pt x="151" y="0"/>
                      <a:pt x="1" y="142"/>
                      <a:pt x="1" y="319"/>
                    </a:cubicBezTo>
                    <a:lnTo>
                      <a:pt x="1" y="779"/>
                    </a:lnTo>
                    <a:cubicBezTo>
                      <a:pt x="1" y="956"/>
                      <a:pt x="151" y="1107"/>
                      <a:pt x="328" y="1107"/>
                    </a:cubicBezTo>
                    <a:cubicBezTo>
                      <a:pt x="505" y="1107"/>
                      <a:pt x="647" y="956"/>
                      <a:pt x="647" y="779"/>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9"/>
              <p:cNvSpPr/>
              <p:nvPr/>
            </p:nvSpPr>
            <p:spPr>
              <a:xfrm>
                <a:off x="8927995" y="2750688"/>
                <a:ext cx="54785" cy="93735"/>
              </a:xfrm>
              <a:custGeom>
                <a:avLst/>
                <a:gdLst/>
                <a:ahLst/>
                <a:cxnLst/>
                <a:rect l="l" t="t" r="r" b="b"/>
                <a:pathLst>
                  <a:path w="647" h="1107" extrusionOk="0">
                    <a:moveTo>
                      <a:pt x="328" y="0"/>
                    </a:moveTo>
                    <a:cubicBezTo>
                      <a:pt x="142" y="0"/>
                      <a:pt x="1" y="142"/>
                      <a:pt x="1" y="319"/>
                    </a:cubicBezTo>
                    <a:lnTo>
                      <a:pt x="1" y="779"/>
                    </a:lnTo>
                    <a:cubicBezTo>
                      <a:pt x="1" y="956"/>
                      <a:pt x="142" y="1107"/>
                      <a:pt x="328" y="1107"/>
                    </a:cubicBezTo>
                    <a:cubicBezTo>
                      <a:pt x="505" y="1107"/>
                      <a:pt x="647" y="956"/>
                      <a:pt x="647" y="779"/>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9"/>
              <p:cNvSpPr/>
              <p:nvPr/>
            </p:nvSpPr>
            <p:spPr>
              <a:xfrm>
                <a:off x="9020968" y="2750688"/>
                <a:ext cx="54785" cy="93735"/>
              </a:xfrm>
              <a:custGeom>
                <a:avLst/>
                <a:gdLst/>
                <a:ahLst/>
                <a:cxnLst/>
                <a:rect l="l" t="t" r="r" b="b"/>
                <a:pathLst>
                  <a:path w="647" h="1107" extrusionOk="0">
                    <a:moveTo>
                      <a:pt x="319" y="0"/>
                    </a:moveTo>
                    <a:cubicBezTo>
                      <a:pt x="142" y="0"/>
                      <a:pt x="0" y="142"/>
                      <a:pt x="0" y="319"/>
                    </a:cubicBezTo>
                    <a:lnTo>
                      <a:pt x="0" y="779"/>
                    </a:lnTo>
                    <a:cubicBezTo>
                      <a:pt x="0" y="956"/>
                      <a:pt x="142" y="1107"/>
                      <a:pt x="319" y="1107"/>
                    </a:cubicBezTo>
                    <a:cubicBezTo>
                      <a:pt x="496" y="1107"/>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9"/>
              <p:cNvSpPr/>
              <p:nvPr/>
            </p:nvSpPr>
            <p:spPr>
              <a:xfrm>
                <a:off x="8742811" y="2878123"/>
                <a:ext cx="54107" cy="93820"/>
              </a:xfrm>
              <a:custGeom>
                <a:avLst/>
                <a:gdLst/>
                <a:ahLst/>
                <a:cxnLst/>
                <a:rect l="l" t="t" r="r" b="b"/>
                <a:pathLst>
                  <a:path w="639" h="1108" extrusionOk="0">
                    <a:moveTo>
                      <a:pt x="319" y="0"/>
                    </a:moveTo>
                    <a:cubicBezTo>
                      <a:pt x="142" y="0"/>
                      <a:pt x="1" y="142"/>
                      <a:pt x="1" y="319"/>
                    </a:cubicBezTo>
                    <a:lnTo>
                      <a:pt x="1" y="779"/>
                    </a:lnTo>
                    <a:cubicBezTo>
                      <a:pt x="1" y="957"/>
                      <a:pt x="142" y="1107"/>
                      <a:pt x="319" y="1107"/>
                    </a:cubicBezTo>
                    <a:cubicBezTo>
                      <a:pt x="496" y="1107"/>
                      <a:pt x="638" y="957"/>
                      <a:pt x="638" y="779"/>
                    </a:cubicBezTo>
                    <a:lnTo>
                      <a:pt x="638" y="319"/>
                    </a:lnTo>
                    <a:cubicBezTo>
                      <a:pt x="638"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9"/>
              <p:cNvSpPr/>
              <p:nvPr/>
            </p:nvSpPr>
            <p:spPr>
              <a:xfrm>
                <a:off x="8927995" y="2878123"/>
                <a:ext cx="54785" cy="93820"/>
              </a:xfrm>
              <a:custGeom>
                <a:avLst/>
                <a:gdLst/>
                <a:ahLst/>
                <a:cxnLst/>
                <a:rect l="l" t="t" r="r" b="b"/>
                <a:pathLst>
                  <a:path w="647" h="1108" extrusionOk="0">
                    <a:moveTo>
                      <a:pt x="328" y="0"/>
                    </a:moveTo>
                    <a:cubicBezTo>
                      <a:pt x="142" y="0"/>
                      <a:pt x="1" y="142"/>
                      <a:pt x="1" y="319"/>
                    </a:cubicBezTo>
                    <a:lnTo>
                      <a:pt x="1" y="779"/>
                    </a:lnTo>
                    <a:cubicBezTo>
                      <a:pt x="1" y="957"/>
                      <a:pt x="142" y="1107"/>
                      <a:pt x="328" y="1107"/>
                    </a:cubicBezTo>
                    <a:cubicBezTo>
                      <a:pt x="505" y="1107"/>
                      <a:pt x="647" y="957"/>
                      <a:pt x="647" y="779"/>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9"/>
              <p:cNvSpPr/>
              <p:nvPr/>
            </p:nvSpPr>
            <p:spPr>
              <a:xfrm>
                <a:off x="9020968" y="2878123"/>
                <a:ext cx="54785" cy="93820"/>
              </a:xfrm>
              <a:custGeom>
                <a:avLst/>
                <a:gdLst/>
                <a:ahLst/>
                <a:cxnLst/>
                <a:rect l="l" t="t" r="r" b="b"/>
                <a:pathLst>
                  <a:path w="647" h="1108" extrusionOk="0">
                    <a:moveTo>
                      <a:pt x="319" y="0"/>
                    </a:moveTo>
                    <a:cubicBezTo>
                      <a:pt x="142" y="0"/>
                      <a:pt x="0" y="142"/>
                      <a:pt x="0" y="319"/>
                    </a:cubicBezTo>
                    <a:lnTo>
                      <a:pt x="0" y="779"/>
                    </a:lnTo>
                    <a:cubicBezTo>
                      <a:pt x="0" y="957"/>
                      <a:pt x="142" y="1107"/>
                      <a:pt x="319" y="1107"/>
                    </a:cubicBezTo>
                    <a:cubicBezTo>
                      <a:pt x="496" y="1107"/>
                      <a:pt x="647" y="957"/>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9"/>
              <p:cNvSpPr/>
              <p:nvPr/>
            </p:nvSpPr>
            <p:spPr>
              <a:xfrm>
                <a:off x="8742811" y="3005557"/>
                <a:ext cx="54107" cy="93820"/>
              </a:xfrm>
              <a:custGeom>
                <a:avLst/>
                <a:gdLst/>
                <a:ahLst/>
                <a:cxnLst/>
                <a:rect l="l" t="t" r="r" b="b"/>
                <a:pathLst>
                  <a:path w="639" h="1108" extrusionOk="0">
                    <a:moveTo>
                      <a:pt x="319" y="0"/>
                    </a:moveTo>
                    <a:cubicBezTo>
                      <a:pt x="142" y="0"/>
                      <a:pt x="1" y="142"/>
                      <a:pt x="1" y="319"/>
                    </a:cubicBezTo>
                    <a:lnTo>
                      <a:pt x="1" y="788"/>
                    </a:lnTo>
                    <a:cubicBezTo>
                      <a:pt x="1" y="965"/>
                      <a:pt x="142" y="1107"/>
                      <a:pt x="319" y="1107"/>
                    </a:cubicBezTo>
                    <a:cubicBezTo>
                      <a:pt x="496" y="1107"/>
                      <a:pt x="638" y="965"/>
                      <a:pt x="638" y="788"/>
                    </a:cubicBezTo>
                    <a:lnTo>
                      <a:pt x="638" y="319"/>
                    </a:lnTo>
                    <a:cubicBezTo>
                      <a:pt x="638"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9"/>
              <p:cNvSpPr/>
              <p:nvPr/>
            </p:nvSpPr>
            <p:spPr>
              <a:xfrm>
                <a:off x="8835022" y="3005557"/>
                <a:ext cx="54785" cy="93820"/>
              </a:xfrm>
              <a:custGeom>
                <a:avLst/>
                <a:gdLst/>
                <a:ahLst/>
                <a:cxnLst/>
                <a:rect l="l" t="t" r="r" b="b"/>
                <a:pathLst>
                  <a:path w="647" h="1108" extrusionOk="0">
                    <a:moveTo>
                      <a:pt x="328" y="0"/>
                    </a:moveTo>
                    <a:cubicBezTo>
                      <a:pt x="151" y="0"/>
                      <a:pt x="1" y="142"/>
                      <a:pt x="1" y="319"/>
                    </a:cubicBezTo>
                    <a:lnTo>
                      <a:pt x="1" y="788"/>
                    </a:lnTo>
                    <a:cubicBezTo>
                      <a:pt x="1" y="965"/>
                      <a:pt x="151" y="1107"/>
                      <a:pt x="328" y="1107"/>
                    </a:cubicBezTo>
                    <a:cubicBezTo>
                      <a:pt x="505" y="1107"/>
                      <a:pt x="647" y="965"/>
                      <a:pt x="647" y="788"/>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9"/>
              <p:cNvSpPr/>
              <p:nvPr/>
            </p:nvSpPr>
            <p:spPr>
              <a:xfrm>
                <a:off x="9020968" y="3005557"/>
                <a:ext cx="54785" cy="93820"/>
              </a:xfrm>
              <a:custGeom>
                <a:avLst/>
                <a:gdLst/>
                <a:ahLst/>
                <a:cxnLst/>
                <a:rect l="l" t="t" r="r" b="b"/>
                <a:pathLst>
                  <a:path w="647" h="1108" extrusionOk="0">
                    <a:moveTo>
                      <a:pt x="319" y="0"/>
                    </a:moveTo>
                    <a:cubicBezTo>
                      <a:pt x="142" y="0"/>
                      <a:pt x="0" y="142"/>
                      <a:pt x="0" y="319"/>
                    </a:cubicBezTo>
                    <a:lnTo>
                      <a:pt x="0" y="788"/>
                    </a:lnTo>
                    <a:cubicBezTo>
                      <a:pt x="0" y="965"/>
                      <a:pt x="142" y="1107"/>
                      <a:pt x="319" y="1107"/>
                    </a:cubicBezTo>
                    <a:cubicBezTo>
                      <a:pt x="496" y="1107"/>
                      <a:pt x="647" y="965"/>
                      <a:pt x="647" y="788"/>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9"/>
              <p:cNvSpPr/>
              <p:nvPr/>
            </p:nvSpPr>
            <p:spPr>
              <a:xfrm>
                <a:off x="8835022" y="3132992"/>
                <a:ext cx="54785" cy="93820"/>
              </a:xfrm>
              <a:custGeom>
                <a:avLst/>
                <a:gdLst/>
                <a:ahLst/>
                <a:cxnLst/>
                <a:rect l="l" t="t" r="r" b="b"/>
                <a:pathLst>
                  <a:path w="647" h="1108" extrusionOk="0">
                    <a:moveTo>
                      <a:pt x="328" y="1"/>
                    </a:moveTo>
                    <a:cubicBezTo>
                      <a:pt x="151" y="1"/>
                      <a:pt x="1" y="142"/>
                      <a:pt x="1" y="328"/>
                    </a:cubicBezTo>
                    <a:lnTo>
                      <a:pt x="1" y="789"/>
                    </a:lnTo>
                    <a:cubicBezTo>
                      <a:pt x="1" y="966"/>
                      <a:pt x="151" y="1107"/>
                      <a:pt x="328" y="1107"/>
                    </a:cubicBezTo>
                    <a:cubicBezTo>
                      <a:pt x="505" y="1107"/>
                      <a:pt x="647" y="966"/>
                      <a:pt x="647" y="789"/>
                    </a:cubicBezTo>
                    <a:lnTo>
                      <a:pt x="647" y="328"/>
                    </a:lnTo>
                    <a:cubicBezTo>
                      <a:pt x="647" y="142"/>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9"/>
              <p:cNvSpPr/>
              <p:nvPr/>
            </p:nvSpPr>
            <p:spPr>
              <a:xfrm>
                <a:off x="8927995" y="3132992"/>
                <a:ext cx="54785" cy="93820"/>
              </a:xfrm>
              <a:custGeom>
                <a:avLst/>
                <a:gdLst/>
                <a:ahLst/>
                <a:cxnLst/>
                <a:rect l="l" t="t" r="r" b="b"/>
                <a:pathLst>
                  <a:path w="647" h="1108" extrusionOk="0">
                    <a:moveTo>
                      <a:pt x="328" y="1"/>
                    </a:moveTo>
                    <a:cubicBezTo>
                      <a:pt x="142" y="1"/>
                      <a:pt x="1" y="142"/>
                      <a:pt x="1" y="328"/>
                    </a:cubicBezTo>
                    <a:lnTo>
                      <a:pt x="1" y="789"/>
                    </a:lnTo>
                    <a:cubicBezTo>
                      <a:pt x="1" y="966"/>
                      <a:pt x="142" y="1107"/>
                      <a:pt x="328" y="1107"/>
                    </a:cubicBezTo>
                    <a:cubicBezTo>
                      <a:pt x="505" y="1107"/>
                      <a:pt x="647" y="966"/>
                      <a:pt x="647" y="789"/>
                    </a:cubicBezTo>
                    <a:lnTo>
                      <a:pt x="647" y="328"/>
                    </a:lnTo>
                    <a:cubicBezTo>
                      <a:pt x="647" y="142"/>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9"/>
              <p:cNvSpPr/>
              <p:nvPr/>
            </p:nvSpPr>
            <p:spPr>
              <a:xfrm>
                <a:off x="9020968" y="3132992"/>
                <a:ext cx="54785" cy="93820"/>
              </a:xfrm>
              <a:custGeom>
                <a:avLst/>
                <a:gdLst/>
                <a:ahLst/>
                <a:cxnLst/>
                <a:rect l="l" t="t" r="r" b="b"/>
                <a:pathLst>
                  <a:path w="647" h="1108" extrusionOk="0">
                    <a:moveTo>
                      <a:pt x="319" y="1"/>
                    </a:moveTo>
                    <a:cubicBezTo>
                      <a:pt x="142" y="1"/>
                      <a:pt x="0" y="142"/>
                      <a:pt x="0" y="328"/>
                    </a:cubicBezTo>
                    <a:lnTo>
                      <a:pt x="0" y="789"/>
                    </a:lnTo>
                    <a:cubicBezTo>
                      <a:pt x="0" y="966"/>
                      <a:pt x="142" y="1107"/>
                      <a:pt x="319" y="1107"/>
                    </a:cubicBezTo>
                    <a:cubicBezTo>
                      <a:pt x="496" y="1107"/>
                      <a:pt x="647" y="966"/>
                      <a:pt x="647" y="789"/>
                    </a:cubicBezTo>
                    <a:lnTo>
                      <a:pt x="647" y="328"/>
                    </a:lnTo>
                    <a:cubicBezTo>
                      <a:pt x="647" y="142"/>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9"/>
              <p:cNvSpPr/>
              <p:nvPr/>
            </p:nvSpPr>
            <p:spPr>
              <a:xfrm>
                <a:off x="8250257" y="2321052"/>
                <a:ext cx="54107" cy="93820"/>
              </a:xfrm>
              <a:custGeom>
                <a:avLst/>
                <a:gdLst/>
                <a:ahLst/>
                <a:cxnLst/>
                <a:rect l="l" t="t" r="r" b="b"/>
                <a:pathLst>
                  <a:path w="639" h="1108" extrusionOk="0">
                    <a:moveTo>
                      <a:pt x="320" y="1"/>
                    </a:moveTo>
                    <a:cubicBezTo>
                      <a:pt x="142" y="1"/>
                      <a:pt x="1" y="143"/>
                      <a:pt x="1" y="320"/>
                    </a:cubicBezTo>
                    <a:lnTo>
                      <a:pt x="1" y="780"/>
                    </a:lnTo>
                    <a:cubicBezTo>
                      <a:pt x="1" y="957"/>
                      <a:pt x="142" y="1108"/>
                      <a:pt x="320" y="1108"/>
                    </a:cubicBezTo>
                    <a:cubicBezTo>
                      <a:pt x="497" y="1108"/>
                      <a:pt x="638" y="957"/>
                      <a:pt x="638" y="780"/>
                    </a:cubicBezTo>
                    <a:lnTo>
                      <a:pt x="638" y="320"/>
                    </a:lnTo>
                    <a:cubicBezTo>
                      <a:pt x="638" y="143"/>
                      <a:pt x="497"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9"/>
              <p:cNvSpPr/>
              <p:nvPr/>
            </p:nvSpPr>
            <p:spPr>
              <a:xfrm>
                <a:off x="8435441" y="2321052"/>
                <a:ext cx="54785" cy="93820"/>
              </a:xfrm>
              <a:custGeom>
                <a:avLst/>
                <a:gdLst/>
                <a:ahLst/>
                <a:cxnLst/>
                <a:rect l="l" t="t" r="r" b="b"/>
                <a:pathLst>
                  <a:path w="647" h="1108" extrusionOk="0">
                    <a:moveTo>
                      <a:pt x="319" y="1"/>
                    </a:moveTo>
                    <a:cubicBezTo>
                      <a:pt x="142" y="1"/>
                      <a:pt x="1" y="143"/>
                      <a:pt x="1" y="320"/>
                    </a:cubicBezTo>
                    <a:lnTo>
                      <a:pt x="1" y="780"/>
                    </a:lnTo>
                    <a:cubicBezTo>
                      <a:pt x="1" y="957"/>
                      <a:pt x="142" y="1108"/>
                      <a:pt x="319" y="1108"/>
                    </a:cubicBezTo>
                    <a:cubicBezTo>
                      <a:pt x="505" y="1108"/>
                      <a:pt x="647" y="957"/>
                      <a:pt x="647" y="780"/>
                    </a:cubicBezTo>
                    <a:lnTo>
                      <a:pt x="647" y="320"/>
                    </a:lnTo>
                    <a:cubicBezTo>
                      <a:pt x="647"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9"/>
              <p:cNvSpPr/>
              <p:nvPr/>
            </p:nvSpPr>
            <p:spPr>
              <a:xfrm>
                <a:off x="8528414" y="2321052"/>
                <a:ext cx="54785" cy="93820"/>
              </a:xfrm>
              <a:custGeom>
                <a:avLst/>
                <a:gdLst/>
                <a:ahLst/>
                <a:cxnLst/>
                <a:rect l="l" t="t" r="r" b="b"/>
                <a:pathLst>
                  <a:path w="647" h="1108" extrusionOk="0">
                    <a:moveTo>
                      <a:pt x="319" y="1"/>
                    </a:moveTo>
                    <a:cubicBezTo>
                      <a:pt x="142" y="1"/>
                      <a:pt x="0" y="143"/>
                      <a:pt x="0" y="320"/>
                    </a:cubicBezTo>
                    <a:lnTo>
                      <a:pt x="0" y="780"/>
                    </a:lnTo>
                    <a:cubicBezTo>
                      <a:pt x="0" y="957"/>
                      <a:pt x="142" y="1108"/>
                      <a:pt x="319" y="1108"/>
                    </a:cubicBezTo>
                    <a:cubicBezTo>
                      <a:pt x="496" y="1108"/>
                      <a:pt x="647" y="957"/>
                      <a:pt x="647" y="780"/>
                    </a:cubicBezTo>
                    <a:lnTo>
                      <a:pt x="647" y="320"/>
                    </a:lnTo>
                    <a:cubicBezTo>
                      <a:pt x="647" y="143"/>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9"/>
              <p:cNvSpPr/>
              <p:nvPr/>
            </p:nvSpPr>
            <p:spPr>
              <a:xfrm>
                <a:off x="8250257" y="2448571"/>
                <a:ext cx="54107" cy="93735"/>
              </a:xfrm>
              <a:custGeom>
                <a:avLst/>
                <a:gdLst/>
                <a:ahLst/>
                <a:cxnLst/>
                <a:rect l="l" t="t" r="r" b="b"/>
                <a:pathLst>
                  <a:path w="639" h="1107" extrusionOk="0">
                    <a:moveTo>
                      <a:pt x="320" y="0"/>
                    </a:moveTo>
                    <a:cubicBezTo>
                      <a:pt x="142" y="0"/>
                      <a:pt x="1" y="142"/>
                      <a:pt x="1" y="319"/>
                    </a:cubicBezTo>
                    <a:lnTo>
                      <a:pt x="1" y="779"/>
                    </a:lnTo>
                    <a:cubicBezTo>
                      <a:pt x="1" y="956"/>
                      <a:pt x="142" y="1107"/>
                      <a:pt x="320" y="1107"/>
                    </a:cubicBezTo>
                    <a:cubicBezTo>
                      <a:pt x="497" y="1107"/>
                      <a:pt x="638" y="956"/>
                      <a:pt x="638" y="779"/>
                    </a:cubicBezTo>
                    <a:lnTo>
                      <a:pt x="638" y="319"/>
                    </a:lnTo>
                    <a:cubicBezTo>
                      <a:pt x="638" y="142"/>
                      <a:pt x="497"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9"/>
              <p:cNvSpPr/>
              <p:nvPr/>
            </p:nvSpPr>
            <p:spPr>
              <a:xfrm>
                <a:off x="8342468" y="2448571"/>
                <a:ext cx="54869" cy="93735"/>
              </a:xfrm>
              <a:custGeom>
                <a:avLst/>
                <a:gdLst/>
                <a:ahLst/>
                <a:cxnLst/>
                <a:rect l="l" t="t" r="r" b="b"/>
                <a:pathLst>
                  <a:path w="648" h="1107" extrusionOk="0">
                    <a:moveTo>
                      <a:pt x="328" y="0"/>
                    </a:moveTo>
                    <a:cubicBezTo>
                      <a:pt x="151" y="0"/>
                      <a:pt x="1" y="142"/>
                      <a:pt x="1" y="319"/>
                    </a:cubicBezTo>
                    <a:lnTo>
                      <a:pt x="1" y="779"/>
                    </a:lnTo>
                    <a:cubicBezTo>
                      <a:pt x="1" y="956"/>
                      <a:pt x="151" y="1107"/>
                      <a:pt x="328" y="1107"/>
                    </a:cubicBezTo>
                    <a:cubicBezTo>
                      <a:pt x="505" y="1107"/>
                      <a:pt x="647" y="956"/>
                      <a:pt x="647" y="779"/>
                    </a:cubicBezTo>
                    <a:lnTo>
                      <a:pt x="647" y="319"/>
                    </a:lnTo>
                    <a:cubicBezTo>
                      <a:pt x="647"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9"/>
              <p:cNvSpPr/>
              <p:nvPr/>
            </p:nvSpPr>
            <p:spPr>
              <a:xfrm>
                <a:off x="8528414" y="2448571"/>
                <a:ext cx="54785" cy="93735"/>
              </a:xfrm>
              <a:custGeom>
                <a:avLst/>
                <a:gdLst/>
                <a:ahLst/>
                <a:cxnLst/>
                <a:rect l="l" t="t" r="r" b="b"/>
                <a:pathLst>
                  <a:path w="647" h="1107" extrusionOk="0">
                    <a:moveTo>
                      <a:pt x="319" y="0"/>
                    </a:moveTo>
                    <a:cubicBezTo>
                      <a:pt x="142" y="0"/>
                      <a:pt x="0" y="142"/>
                      <a:pt x="0" y="319"/>
                    </a:cubicBezTo>
                    <a:lnTo>
                      <a:pt x="0" y="779"/>
                    </a:lnTo>
                    <a:cubicBezTo>
                      <a:pt x="0" y="956"/>
                      <a:pt x="142" y="1107"/>
                      <a:pt x="319" y="1107"/>
                    </a:cubicBezTo>
                    <a:cubicBezTo>
                      <a:pt x="496" y="1107"/>
                      <a:pt x="647" y="956"/>
                      <a:pt x="647" y="779"/>
                    </a:cubicBezTo>
                    <a:lnTo>
                      <a:pt x="647" y="319"/>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9"/>
              <p:cNvSpPr/>
              <p:nvPr/>
            </p:nvSpPr>
            <p:spPr>
              <a:xfrm>
                <a:off x="8250257" y="2576006"/>
                <a:ext cx="54107" cy="93735"/>
              </a:xfrm>
              <a:custGeom>
                <a:avLst/>
                <a:gdLst/>
                <a:ahLst/>
                <a:cxnLst/>
                <a:rect l="l" t="t" r="r" b="b"/>
                <a:pathLst>
                  <a:path w="639" h="1107" extrusionOk="0">
                    <a:moveTo>
                      <a:pt x="320" y="0"/>
                    </a:moveTo>
                    <a:cubicBezTo>
                      <a:pt x="142" y="0"/>
                      <a:pt x="1" y="142"/>
                      <a:pt x="1" y="328"/>
                    </a:cubicBezTo>
                    <a:lnTo>
                      <a:pt x="1" y="788"/>
                    </a:lnTo>
                    <a:cubicBezTo>
                      <a:pt x="1" y="965"/>
                      <a:pt x="142" y="1107"/>
                      <a:pt x="320" y="1107"/>
                    </a:cubicBezTo>
                    <a:cubicBezTo>
                      <a:pt x="497" y="1107"/>
                      <a:pt x="638" y="965"/>
                      <a:pt x="638" y="788"/>
                    </a:cubicBezTo>
                    <a:lnTo>
                      <a:pt x="638" y="328"/>
                    </a:lnTo>
                    <a:cubicBezTo>
                      <a:pt x="638" y="142"/>
                      <a:pt x="497"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9"/>
              <p:cNvSpPr/>
              <p:nvPr/>
            </p:nvSpPr>
            <p:spPr>
              <a:xfrm>
                <a:off x="8435441" y="2576006"/>
                <a:ext cx="54785" cy="93735"/>
              </a:xfrm>
              <a:custGeom>
                <a:avLst/>
                <a:gdLst/>
                <a:ahLst/>
                <a:cxnLst/>
                <a:rect l="l" t="t" r="r" b="b"/>
                <a:pathLst>
                  <a:path w="647" h="1107" extrusionOk="0">
                    <a:moveTo>
                      <a:pt x="319" y="0"/>
                    </a:moveTo>
                    <a:cubicBezTo>
                      <a:pt x="142" y="0"/>
                      <a:pt x="1" y="142"/>
                      <a:pt x="1" y="328"/>
                    </a:cubicBezTo>
                    <a:lnTo>
                      <a:pt x="1" y="788"/>
                    </a:lnTo>
                    <a:cubicBezTo>
                      <a:pt x="1" y="965"/>
                      <a:pt x="142" y="1107"/>
                      <a:pt x="319" y="1107"/>
                    </a:cubicBezTo>
                    <a:cubicBezTo>
                      <a:pt x="505" y="1107"/>
                      <a:pt x="647" y="965"/>
                      <a:pt x="647" y="788"/>
                    </a:cubicBezTo>
                    <a:lnTo>
                      <a:pt x="647" y="328"/>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9"/>
              <p:cNvSpPr/>
              <p:nvPr/>
            </p:nvSpPr>
            <p:spPr>
              <a:xfrm>
                <a:off x="8528414" y="2576006"/>
                <a:ext cx="54785" cy="93735"/>
              </a:xfrm>
              <a:custGeom>
                <a:avLst/>
                <a:gdLst/>
                <a:ahLst/>
                <a:cxnLst/>
                <a:rect l="l" t="t" r="r" b="b"/>
                <a:pathLst>
                  <a:path w="647" h="1107" extrusionOk="0">
                    <a:moveTo>
                      <a:pt x="319" y="0"/>
                    </a:moveTo>
                    <a:cubicBezTo>
                      <a:pt x="142" y="0"/>
                      <a:pt x="0" y="142"/>
                      <a:pt x="0" y="328"/>
                    </a:cubicBezTo>
                    <a:lnTo>
                      <a:pt x="0" y="788"/>
                    </a:lnTo>
                    <a:cubicBezTo>
                      <a:pt x="0" y="965"/>
                      <a:pt x="142" y="1107"/>
                      <a:pt x="319" y="1107"/>
                    </a:cubicBezTo>
                    <a:cubicBezTo>
                      <a:pt x="496" y="1107"/>
                      <a:pt x="647" y="965"/>
                      <a:pt x="647" y="788"/>
                    </a:cubicBezTo>
                    <a:lnTo>
                      <a:pt x="647" y="328"/>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9"/>
              <p:cNvSpPr/>
              <p:nvPr/>
            </p:nvSpPr>
            <p:spPr>
              <a:xfrm>
                <a:off x="8250257" y="2703440"/>
                <a:ext cx="54107" cy="93820"/>
              </a:xfrm>
              <a:custGeom>
                <a:avLst/>
                <a:gdLst/>
                <a:ahLst/>
                <a:cxnLst/>
                <a:rect l="l" t="t" r="r" b="b"/>
                <a:pathLst>
                  <a:path w="639" h="1108" extrusionOk="0">
                    <a:moveTo>
                      <a:pt x="320" y="0"/>
                    </a:moveTo>
                    <a:cubicBezTo>
                      <a:pt x="142" y="0"/>
                      <a:pt x="1" y="142"/>
                      <a:pt x="1" y="328"/>
                    </a:cubicBezTo>
                    <a:lnTo>
                      <a:pt x="1" y="788"/>
                    </a:lnTo>
                    <a:cubicBezTo>
                      <a:pt x="1" y="965"/>
                      <a:pt x="142" y="1107"/>
                      <a:pt x="320" y="1107"/>
                    </a:cubicBezTo>
                    <a:cubicBezTo>
                      <a:pt x="497" y="1107"/>
                      <a:pt x="638" y="965"/>
                      <a:pt x="638" y="788"/>
                    </a:cubicBezTo>
                    <a:lnTo>
                      <a:pt x="638" y="328"/>
                    </a:lnTo>
                    <a:cubicBezTo>
                      <a:pt x="638" y="142"/>
                      <a:pt x="497"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9"/>
              <p:cNvSpPr/>
              <p:nvPr/>
            </p:nvSpPr>
            <p:spPr>
              <a:xfrm>
                <a:off x="8528414" y="2703440"/>
                <a:ext cx="54785" cy="93820"/>
              </a:xfrm>
              <a:custGeom>
                <a:avLst/>
                <a:gdLst/>
                <a:ahLst/>
                <a:cxnLst/>
                <a:rect l="l" t="t" r="r" b="b"/>
                <a:pathLst>
                  <a:path w="647" h="1108" extrusionOk="0">
                    <a:moveTo>
                      <a:pt x="319" y="0"/>
                    </a:moveTo>
                    <a:cubicBezTo>
                      <a:pt x="142" y="0"/>
                      <a:pt x="0" y="142"/>
                      <a:pt x="0" y="328"/>
                    </a:cubicBezTo>
                    <a:lnTo>
                      <a:pt x="0" y="788"/>
                    </a:lnTo>
                    <a:cubicBezTo>
                      <a:pt x="0" y="965"/>
                      <a:pt x="142" y="1107"/>
                      <a:pt x="319" y="1107"/>
                    </a:cubicBezTo>
                    <a:cubicBezTo>
                      <a:pt x="496" y="1107"/>
                      <a:pt x="647" y="965"/>
                      <a:pt x="647" y="788"/>
                    </a:cubicBezTo>
                    <a:lnTo>
                      <a:pt x="647" y="328"/>
                    </a:lnTo>
                    <a:cubicBezTo>
                      <a:pt x="647" y="142"/>
                      <a:pt x="496" y="0"/>
                      <a:pt x="31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9"/>
              <p:cNvSpPr/>
              <p:nvPr/>
            </p:nvSpPr>
            <p:spPr>
              <a:xfrm>
                <a:off x="8250257" y="2830875"/>
                <a:ext cx="54107" cy="93820"/>
              </a:xfrm>
              <a:custGeom>
                <a:avLst/>
                <a:gdLst/>
                <a:ahLst/>
                <a:cxnLst/>
                <a:rect l="l" t="t" r="r" b="b"/>
                <a:pathLst>
                  <a:path w="639" h="1108" extrusionOk="0">
                    <a:moveTo>
                      <a:pt x="320" y="1"/>
                    </a:moveTo>
                    <a:cubicBezTo>
                      <a:pt x="142" y="1"/>
                      <a:pt x="1" y="151"/>
                      <a:pt x="1" y="328"/>
                    </a:cubicBezTo>
                    <a:lnTo>
                      <a:pt x="1" y="789"/>
                    </a:lnTo>
                    <a:cubicBezTo>
                      <a:pt x="1" y="966"/>
                      <a:pt x="142" y="1107"/>
                      <a:pt x="320" y="1107"/>
                    </a:cubicBezTo>
                    <a:cubicBezTo>
                      <a:pt x="497" y="1107"/>
                      <a:pt x="638" y="966"/>
                      <a:pt x="638" y="789"/>
                    </a:cubicBezTo>
                    <a:lnTo>
                      <a:pt x="638" y="328"/>
                    </a:lnTo>
                    <a:cubicBezTo>
                      <a:pt x="638" y="151"/>
                      <a:pt x="497"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9"/>
              <p:cNvSpPr/>
              <p:nvPr/>
            </p:nvSpPr>
            <p:spPr>
              <a:xfrm>
                <a:off x="8342468" y="2830875"/>
                <a:ext cx="54869" cy="93820"/>
              </a:xfrm>
              <a:custGeom>
                <a:avLst/>
                <a:gdLst/>
                <a:ahLst/>
                <a:cxnLst/>
                <a:rect l="l" t="t" r="r" b="b"/>
                <a:pathLst>
                  <a:path w="648" h="1108" extrusionOk="0">
                    <a:moveTo>
                      <a:pt x="328" y="1"/>
                    </a:moveTo>
                    <a:cubicBezTo>
                      <a:pt x="151" y="1"/>
                      <a:pt x="1" y="151"/>
                      <a:pt x="1" y="328"/>
                    </a:cubicBezTo>
                    <a:lnTo>
                      <a:pt x="1" y="789"/>
                    </a:lnTo>
                    <a:cubicBezTo>
                      <a:pt x="1" y="966"/>
                      <a:pt x="151" y="1107"/>
                      <a:pt x="328" y="1107"/>
                    </a:cubicBezTo>
                    <a:cubicBezTo>
                      <a:pt x="505" y="1107"/>
                      <a:pt x="647" y="966"/>
                      <a:pt x="647" y="789"/>
                    </a:cubicBezTo>
                    <a:lnTo>
                      <a:pt x="647" y="328"/>
                    </a:lnTo>
                    <a:cubicBezTo>
                      <a:pt x="647" y="151"/>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9"/>
              <p:cNvSpPr/>
              <p:nvPr/>
            </p:nvSpPr>
            <p:spPr>
              <a:xfrm>
                <a:off x="8528414" y="2830875"/>
                <a:ext cx="54785" cy="93820"/>
              </a:xfrm>
              <a:custGeom>
                <a:avLst/>
                <a:gdLst/>
                <a:ahLst/>
                <a:cxnLst/>
                <a:rect l="l" t="t" r="r" b="b"/>
                <a:pathLst>
                  <a:path w="647" h="1108" extrusionOk="0">
                    <a:moveTo>
                      <a:pt x="319" y="1"/>
                    </a:moveTo>
                    <a:cubicBezTo>
                      <a:pt x="142" y="1"/>
                      <a:pt x="0" y="151"/>
                      <a:pt x="0" y="328"/>
                    </a:cubicBezTo>
                    <a:lnTo>
                      <a:pt x="0" y="789"/>
                    </a:lnTo>
                    <a:cubicBezTo>
                      <a:pt x="0" y="966"/>
                      <a:pt x="142" y="1107"/>
                      <a:pt x="319" y="1107"/>
                    </a:cubicBezTo>
                    <a:cubicBezTo>
                      <a:pt x="496" y="1107"/>
                      <a:pt x="647" y="966"/>
                      <a:pt x="647" y="789"/>
                    </a:cubicBezTo>
                    <a:lnTo>
                      <a:pt x="647" y="328"/>
                    </a:lnTo>
                    <a:cubicBezTo>
                      <a:pt x="647" y="151"/>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9"/>
              <p:cNvSpPr/>
              <p:nvPr/>
            </p:nvSpPr>
            <p:spPr>
              <a:xfrm>
                <a:off x="8250257" y="2959071"/>
                <a:ext cx="54107" cy="93058"/>
              </a:xfrm>
              <a:custGeom>
                <a:avLst/>
                <a:gdLst/>
                <a:ahLst/>
                <a:cxnLst/>
                <a:rect l="l" t="t" r="r" b="b"/>
                <a:pathLst>
                  <a:path w="639" h="1099" extrusionOk="0">
                    <a:moveTo>
                      <a:pt x="320" y="1"/>
                    </a:moveTo>
                    <a:cubicBezTo>
                      <a:pt x="142" y="1"/>
                      <a:pt x="1" y="142"/>
                      <a:pt x="1" y="319"/>
                    </a:cubicBezTo>
                    <a:lnTo>
                      <a:pt x="1" y="780"/>
                    </a:lnTo>
                    <a:cubicBezTo>
                      <a:pt x="1" y="957"/>
                      <a:pt x="142" y="1098"/>
                      <a:pt x="320" y="1098"/>
                    </a:cubicBezTo>
                    <a:cubicBezTo>
                      <a:pt x="497" y="1098"/>
                      <a:pt x="638" y="957"/>
                      <a:pt x="638" y="780"/>
                    </a:cubicBezTo>
                    <a:lnTo>
                      <a:pt x="638" y="319"/>
                    </a:lnTo>
                    <a:cubicBezTo>
                      <a:pt x="638" y="142"/>
                      <a:pt x="497"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9"/>
              <p:cNvSpPr/>
              <p:nvPr/>
            </p:nvSpPr>
            <p:spPr>
              <a:xfrm>
                <a:off x="8342468" y="2959071"/>
                <a:ext cx="54869" cy="93058"/>
              </a:xfrm>
              <a:custGeom>
                <a:avLst/>
                <a:gdLst/>
                <a:ahLst/>
                <a:cxnLst/>
                <a:rect l="l" t="t" r="r" b="b"/>
                <a:pathLst>
                  <a:path w="648" h="1099" extrusionOk="0">
                    <a:moveTo>
                      <a:pt x="328" y="1"/>
                    </a:moveTo>
                    <a:cubicBezTo>
                      <a:pt x="151" y="1"/>
                      <a:pt x="1" y="142"/>
                      <a:pt x="1" y="319"/>
                    </a:cubicBezTo>
                    <a:lnTo>
                      <a:pt x="1" y="780"/>
                    </a:lnTo>
                    <a:cubicBezTo>
                      <a:pt x="1" y="957"/>
                      <a:pt x="151" y="1098"/>
                      <a:pt x="328" y="1098"/>
                    </a:cubicBezTo>
                    <a:cubicBezTo>
                      <a:pt x="505" y="1098"/>
                      <a:pt x="647" y="957"/>
                      <a:pt x="647" y="780"/>
                    </a:cubicBezTo>
                    <a:lnTo>
                      <a:pt x="647" y="319"/>
                    </a:lnTo>
                    <a:cubicBezTo>
                      <a:pt x="647" y="142"/>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9"/>
              <p:cNvSpPr/>
              <p:nvPr/>
            </p:nvSpPr>
            <p:spPr>
              <a:xfrm>
                <a:off x="8435441" y="2959071"/>
                <a:ext cx="54785" cy="93058"/>
              </a:xfrm>
              <a:custGeom>
                <a:avLst/>
                <a:gdLst/>
                <a:ahLst/>
                <a:cxnLst/>
                <a:rect l="l" t="t" r="r" b="b"/>
                <a:pathLst>
                  <a:path w="647" h="1099" extrusionOk="0">
                    <a:moveTo>
                      <a:pt x="319" y="1"/>
                    </a:moveTo>
                    <a:cubicBezTo>
                      <a:pt x="142" y="1"/>
                      <a:pt x="1" y="142"/>
                      <a:pt x="1" y="319"/>
                    </a:cubicBezTo>
                    <a:lnTo>
                      <a:pt x="1" y="780"/>
                    </a:lnTo>
                    <a:cubicBezTo>
                      <a:pt x="1" y="957"/>
                      <a:pt x="142" y="1098"/>
                      <a:pt x="319" y="1098"/>
                    </a:cubicBezTo>
                    <a:cubicBezTo>
                      <a:pt x="505" y="1098"/>
                      <a:pt x="647" y="957"/>
                      <a:pt x="647" y="780"/>
                    </a:cubicBezTo>
                    <a:lnTo>
                      <a:pt x="647" y="319"/>
                    </a:lnTo>
                    <a:cubicBezTo>
                      <a:pt x="647" y="142"/>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9"/>
              <p:cNvSpPr/>
              <p:nvPr/>
            </p:nvSpPr>
            <p:spPr>
              <a:xfrm>
                <a:off x="8250257" y="3086506"/>
                <a:ext cx="54107" cy="93820"/>
              </a:xfrm>
              <a:custGeom>
                <a:avLst/>
                <a:gdLst/>
                <a:ahLst/>
                <a:cxnLst/>
                <a:rect l="l" t="t" r="r" b="b"/>
                <a:pathLst>
                  <a:path w="639" h="1108" extrusionOk="0">
                    <a:moveTo>
                      <a:pt x="320" y="1"/>
                    </a:moveTo>
                    <a:cubicBezTo>
                      <a:pt x="142" y="1"/>
                      <a:pt x="1" y="142"/>
                      <a:pt x="1" y="319"/>
                    </a:cubicBezTo>
                    <a:lnTo>
                      <a:pt x="1" y="780"/>
                    </a:lnTo>
                    <a:cubicBezTo>
                      <a:pt x="1" y="957"/>
                      <a:pt x="142" y="1107"/>
                      <a:pt x="320" y="1107"/>
                    </a:cubicBezTo>
                    <a:cubicBezTo>
                      <a:pt x="497" y="1107"/>
                      <a:pt x="638" y="957"/>
                      <a:pt x="638" y="780"/>
                    </a:cubicBezTo>
                    <a:lnTo>
                      <a:pt x="638" y="319"/>
                    </a:lnTo>
                    <a:cubicBezTo>
                      <a:pt x="638" y="142"/>
                      <a:pt x="497"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9"/>
              <p:cNvSpPr/>
              <p:nvPr/>
            </p:nvSpPr>
            <p:spPr>
              <a:xfrm>
                <a:off x="8528414" y="3086506"/>
                <a:ext cx="54785" cy="93820"/>
              </a:xfrm>
              <a:custGeom>
                <a:avLst/>
                <a:gdLst/>
                <a:ahLst/>
                <a:cxnLst/>
                <a:rect l="l" t="t" r="r" b="b"/>
                <a:pathLst>
                  <a:path w="647" h="1108" extrusionOk="0">
                    <a:moveTo>
                      <a:pt x="319" y="1"/>
                    </a:moveTo>
                    <a:cubicBezTo>
                      <a:pt x="142" y="1"/>
                      <a:pt x="0" y="142"/>
                      <a:pt x="0" y="319"/>
                    </a:cubicBezTo>
                    <a:lnTo>
                      <a:pt x="0" y="780"/>
                    </a:lnTo>
                    <a:cubicBezTo>
                      <a:pt x="0" y="957"/>
                      <a:pt x="142" y="1107"/>
                      <a:pt x="319" y="1107"/>
                    </a:cubicBezTo>
                    <a:cubicBezTo>
                      <a:pt x="496" y="1107"/>
                      <a:pt x="647" y="957"/>
                      <a:pt x="647" y="780"/>
                    </a:cubicBezTo>
                    <a:lnTo>
                      <a:pt x="647" y="319"/>
                    </a:lnTo>
                    <a:cubicBezTo>
                      <a:pt x="647" y="142"/>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9"/>
              <p:cNvSpPr/>
              <p:nvPr/>
            </p:nvSpPr>
            <p:spPr>
              <a:xfrm>
                <a:off x="5630165" y="2675667"/>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9"/>
              <p:cNvSpPr/>
              <p:nvPr/>
            </p:nvSpPr>
            <p:spPr>
              <a:xfrm>
                <a:off x="5726864" y="2675667"/>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9"/>
              <p:cNvSpPr/>
              <p:nvPr/>
            </p:nvSpPr>
            <p:spPr>
              <a:xfrm>
                <a:off x="5920261" y="2675667"/>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9"/>
              <p:cNvSpPr/>
              <p:nvPr/>
            </p:nvSpPr>
            <p:spPr>
              <a:xfrm>
                <a:off x="5630165" y="2808351"/>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9"/>
              <p:cNvSpPr/>
              <p:nvPr/>
            </p:nvSpPr>
            <p:spPr>
              <a:xfrm>
                <a:off x="5823562" y="2808351"/>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9"/>
              <p:cNvSpPr/>
              <p:nvPr/>
            </p:nvSpPr>
            <p:spPr>
              <a:xfrm>
                <a:off x="5920261" y="2808351"/>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9"/>
              <p:cNvSpPr/>
              <p:nvPr/>
            </p:nvSpPr>
            <p:spPr>
              <a:xfrm>
                <a:off x="5630165" y="2941798"/>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9"/>
              <p:cNvSpPr/>
              <p:nvPr/>
            </p:nvSpPr>
            <p:spPr>
              <a:xfrm>
                <a:off x="5823562" y="2941798"/>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9"/>
              <p:cNvSpPr/>
              <p:nvPr/>
            </p:nvSpPr>
            <p:spPr>
              <a:xfrm>
                <a:off x="5920261" y="2941798"/>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9"/>
              <p:cNvSpPr/>
              <p:nvPr/>
            </p:nvSpPr>
            <p:spPr>
              <a:xfrm>
                <a:off x="5630165" y="3074482"/>
                <a:ext cx="56986" cy="98308"/>
              </a:xfrm>
              <a:custGeom>
                <a:avLst/>
                <a:gdLst/>
                <a:ahLst/>
                <a:cxnLst/>
                <a:rect l="l" t="t" r="r" b="b"/>
                <a:pathLst>
                  <a:path w="673" h="1161" extrusionOk="0">
                    <a:moveTo>
                      <a:pt x="336" y="1"/>
                    </a:moveTo>
                    <a:cubicBezTo>
                      <a:pt x="151" y="1"/>
                      <a:pt x="0" y="151"/>
                      <a:pt x="0" y="337"/>
                    </a:cubicBezTo>
                    <a:lnTo>
                      <a:pt x="0" y="824"/>
                    </a:lnTo>
                    <a:cubicBezTo>
                      <a:pt x="0" y="1010"/>
                      <a:pt x="151" y="1161"/>
                      <a:pt x="336" y="1161"/>
                    </a:cubicBezTo>
                    <a:cubicBezTo>
                      <a:pt x="522" y="1161"/>
                      <a:pt x="673" y="1010"/>
                      <a:pt x="673" y="824"/>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9"/>
              <p:cNvSpPr/>
              <p:nvPr/>
            </p:nvSpPr>
            <p:spPr>
              <a:xfrm>
                <a:off x="5920261" y="3074482"/>
                <a:ext cx="57071" cy="98308"/>
              </a:xfrm>
              <a:custGeom>
                <a:avLst/>
                <a:gdLst/>
                <a:ahLst/>
                <a:cxnLst/>
                <a:rect l="l" t="t" r="r" b="b"/>
                <a:pathLst>
                  <a:path w="674" h="1161" extrusionOk="0">
                    <a:moveTo>
                      <a:pt x="337" y="1"/>
                    </a:moveTo>
                    <a:cubicBezTo>
                      <a:pt x="151" y="1"/>
                      <a:pt x="0" y="151"/>
                      <a:pt x="0" y="337"/>
                    </a:cubicBezTo>
                    <a:lnTo>
                      <a:pt x="0" y="824"/>
                    </a:lnTo>
                    <a:cubicBezTo>
                      <a:pt x="0" y="1010"/>
                      <a:pt x="151" y="1161"/>
                      <a:pt x="337" y="1161"/>
                    </a:cubicBezTo>
                    <a:cubicBezTo>
                      <a:pt x="523" y="1161"/>
                      <a:pt x="673" y="1010"/>
                      <a:pt x="673" y="824"/>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9"/>
              <p:cNvSpPr/>
              <p:nvPr/>
            </p:nvSpPr>
            <p:spPr>
              <a:xfrm>
                <a:off x="5630165" y="3207928"/>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9"/>
              <p:cNvSpPr/>
              <p:nvPr/>
            </p:nvSpPr>
            <p:spPr>
              <a:xfrm>
                <a:off x="5823562" y="3207928"/>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9"/>
              <p:cNvSpPr/>
              <p:nvPr/>
            </p:nvSpPr>
            <p:spPr>
              <a:xfrm>
                <a:off x="5920261" y="3207928"/>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9"/>
              <p:cNvSpPr/>
              <p:nvPr/>
            </p:nvSpPr>
            <p:spPr>
              <a:xfrm>
                <a:off x="5630165" y="3341375"/>
                <a:ext cx="56986" cy="97546"/>
              </a:xfrm>
              <a:custGeom>
                <a:avLst/>
                <a:gdLst/>
                <a:ahLst/>
                <a:cxnLst/>
                <a:rect l="l" t="t" r="r" b="b"/>
                <a:pathLst>
                  <a:path w="673" h="1152" extrusionOk="0">
                    <a:moveTo>
                      <a:pt x="336" y="1"/>
                    </a:moveTo>
                    <a:cubicBezTo>
                      <a:pt x="151" y="1"/>
                      <a:pt x="0" y="151"/>
                      <a:pt x="0" y="337"/>
                    </a:cubicBezTo>
                    <a:lnTo>
                      <a:pt x="0" y="815"/>
                    </a:lnTo>
                    <a:cubicBezTo>
                      <a:pt x="0" y="1001"/>
                      <a:pt x="151" y="1152"/>
                      <a:pt x="336" y="1152"/>
                    </a:cubicBezTo>
                    <a:cubicBezTo>
                      <a:pt x="522" y="1152"/>
                      <a:pt x="673" y="1001"/>
                      <a:pt x="673" y="815"/>
                    </a:cubicBezTo>
                    <a:lnTo>
                      <a:pt x="673" y="337"/>
                    </a:lnTo>
                    <a:cubicBezTo>
                      <a:pt x="673" y="151"/>
                      <a:pt x="522" y="1"/>
                      <a:pt x="336"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9"/>
              <p:cNvSpPr/>
              <p:nvPr/>
            </p:nvSpPr>
            <p:spPr>
              <a:xfrm>
                <a:off x="5823562" y="3341375"/>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9"/>
              <p:cNvSpPr/>
              <p:nvPr/>
            </p:nvSpPr>
            <p:spPr>
              <a:xfrm>
                <a:off x="5920261" y="3341375"/>
                <a:ext cx="57071" cy="97546"/>
              </a:xfrm>
              <a:custGeom>
                <a:avLst/>
                <a:gdLst/>
                <a:ahLst/>
                <a:cxnLst/>
                <a:rect l="l" t="t" r="r" b="b"/>
                <a:pathLst>
                  <a:path w="674" h="1152" extrusionOk="0">
                    <a:moveTo>
                      <a:pt x="337" y="1"/>
                    </a:moveTo>
                    <a:cubicBezTo>
                      <a:pt x="151" y="1"/>
                      <a:pt x="0" y="151"/>
                      <a:pt x="0" y="337"/>
                    </a:cubicBezTo>
                    <a:lnTo>
                      <a:pt x="0" y="815"/>
                    </a:lnTo>
                    <a:cubicBezTo>
                      <a:pt x="0" y="1001"/>
                      <a:pt x="151" y="1152"/>
                      <a:pt x="337" y="1152"/>
                    </a:cubicBezTo>
                    <a:cubicBezTo>
                      <a:pt x="523" y="1152"/>
                      <a:pt x="673" y="1001"/>
                      <a:pt x="673" y="815"/>
                    </a:cubicBezTo>
                    <a:lnTo>
                      <a:pt x="673" y="337"/>
                    </a:lnTo>
                    <a:cubicBezTo>
                      <a:pt x="673" y="151"/>
                      <a:pt x="523" y="1"/>
                      <a:pt x="337"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9"/>
              <p:cNvSpPr/>
              <p:nvPr/>
            </p:nvSpPr>
            <p:spPr>
              <a:xfrm>
                <a:off x="5630165" y="3474144"/>
                <a:ext cx="56986" cy="98223"/>
              </a:xfrm>
              <a:custGeom>
                <a:avLst/>
                <a:gdLst/>
                <a:ahLst/>
                <a:cxnLst/>
                <a:rect l="l" t="t" r="r" b="b"/>
                <a:pathLst>
                  <a:path w="673" h="1160" extrusionOk="0">
                    <a:moveTo>
                      <a:pt x="336" y="0"/>
                    </a:moveTo>
                    <a:cubicBezTo>
                      <a:pt x="151" y="0"/>
                      <a:pt x="0" y="151"/>
                      <a:pt x="0" y="336"/>
                    </a:cubicBezTo>
                    <a:lnTo>
                      <a:pt x="0" y="823"/>
                    </a:lnTo>
                    <a:cubicBezTo>
                      <a:pt x="0" y="1009"/>
                      <a:pt x="151" y="1160"/>
                      <a:pt x="336" y="1160"/>
                    </a:cubicBezTo>
                    <a:cubicBezTo>
                      <a:pt x="522" y="1160"/>
                      <a:pt x="673" y="1009"/>
                      <a:pt x="673" y="823"/>
                    </a:cubicBezTo>
                    <a:lnTo>
                      <a:pt x="673" y="336"/>
                    </a:lnTo>
                    <a:cubicBezTo>
                      <a:pt x="673" y="151"/>
                      <a:pt x="522" y="0"/>
                      <a:pt x="336"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9"/>
              <p:cNvSpPr/>
              <p:nvPr/>
            </p:nvSpPr>
            <p:spPr>
              <a:xfrm>
                <a:off x="5726864" y="3474144"/>
                <a:ext cx="57071" cy="98223"/>
              </a:xfrm>
              <a:custGeom>
                <a:avLst/>
                <a:gdLst/>
                <a:ahLst/>
                <a:cxnLst/>
                <a:rect l="l" t="t" r="r" b="b"/>
                <a:pathLst>
                  <a:path w="674" h="1160" extrusionOk="0">
                    <a:moveTo>
                      <a:pt x="337" y="0"/>
                    </a:moveTo>
                    <a:cubicBezTo>
                      <a:pt x="151" y="0"/>
                      <a:pt x="0" y="151"/>
                      <a:pt x="0" y="336"/>
                    </a:cubicBezTo>
                    <a:lnTo>
                      <a:pt x="0" y="823"/>
                    </a:lnTo>
                    <a:cubicBezTo>
                      <a:pt x="0" y="1009"/>
                      <a:pt x="151" y="1160"/>
                      <a:pt x="337" y="1160"/>
                    </a:cubicBezTo>
                    <a:cubicBezTo>
                      <a:pt x="523" y="1160"/>
                      <a:pt x="673" y="1009"/>
                      <a:pt x="673" y="823"/>
                    </a:cubicBezTo>
                    <a:lnTo>
                      <a:pt x="673" y="336"/>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9"/>
              <p:cNvSpPr/>
              <p:nvPr/>
            </p:nvSpPr>
            <p:spPr>
              <a:xfrm>
                <a:off x="5823562" y="3474144"/>
                <a:ext cx="57071" cy="98223"/>
              </a:xfrm>
              <a:custGeom>
                <a:avLst/>
                <a:gdLst/>
                <a:ahLst/>
                <a:cxnLst/>
                <a:rect l="l" t="t" r="r" b="b"/>
                <a:pathLst>
                  <a:path w="674" h="1160" extrusionOk="0">
                    <a:moveTo>
                      <a:pt x="337" y="0"/>
                    </a:moveTo>
                    <a:cubicBezTo>
                      <a:pt x="151" y="0"/>
                      <a:pt x="0" y="151"/>
                      <a:pt x="0" y="336"/>
                    </a:cubicBezTo>
                    <a:lnTo>
                      <a:pt x="0" y="823"/>
                    </a:lnTo>
                    <a:cubicBezTo>
                      <a:pt x="0" y="1009"/>
                      <a:pt x="151" y="1160"/>
                      <a:pt x="337" y="1160"/>
                    </a:cubicBezTo>
                    <a:cubicBezTo>
                      <a:pt x="523" y="1160"/>
                      <a:pt x="673" y="1009"/>
                      <a:pt x="673" y="823"/>
                    </a:cubicBezTo>
                    <a:lnTo>
                      <a:pt x="673" y="336"/>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9"/>
              <p:cNvSpPr/>
              <p:nvPr/>
            </p:nvSpPr>
            <p:spPr>
              <a:xfrm>
                <a:off x="6599437" y="2324862"/>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9"/>
              <p:cNvSpPr/>
              <p:nvPr/>
            </p:nvSpPr>
            <p:spPr>
              <a:xfrm>
                <a:off x="6793681" y="2324862"/>
                <a:ext cx="56986" cy="97546"/>
              </a:xfrm>
              <a:custGeom>
                <a:avLst/>
                <a:gdLst/>
                <a:ahLst/>
                <a:cxnLst/>
                <a:rect l="l" t="t" r="r" b="b"/>
                <a:pathLst>
                  <a:path w="673" h="1152" extrusionOk="0">
                    <a:moveTo>
                      <a:pt x="336" y="0"/>
                    </a:moveTo>
                    <a:cubicBezTo>
                      <a:pt x="151" y="0"/>
                      <a:pt x="0" y="151"/>
                      <a:pt x="0" y="337"/>
                    </a:cubicBezTo>
                    <a:lnTo>
                      <a:pt x="0" y="815"/>
                    </a:lnTo>
                    <a:cubicBezTo>
                      <a:pt x="0" y="1001"/>
                      <a:pt x="151" y="1151"/>
                      <a:pt x="336" y="1151"/>
                    </a:cubicBezTo>
                    <a:cubicBezTo>
                      <a:pt x="522" y="1151"/>
                      <a:pt x="673" y="1001"/>
                      <a:pt x="673" y="815"/>
                    </a:cubicBezTo>
                    <a:lnTo>
                      <a:pt x="673" y="337"/>
                    </a:lnTo>
                    <a:cubicBezTo>
                      <a:pt x="673" y="151"/>
                      <a:pt x="522" y="0"/>
                      <a:pt x="336"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9"/>
              <p:cNvSpPr/>
              <p:nvPr/>
            </p:nvSpPr>
            <p:spPr>
              <a:xfrm>
                <a:off x="6890380" y="2324862"/>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9"/>
              <p:cNvSpPr/>
              <p:nvPr/>
            </p:nvSpPr>
            <p:spPr>
              <a:xfrm>
                <a:off x="6599437"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9"/>
              <p:cNvSpPr/>
              <p:nvPr/>
            </p:nvSpPr>
            <p:spPr>
              <a:xfrm>
                <a:off x="6696898" y="245830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9"/>
              <p:cNvSpPr/>
              <p:nvPr/>
            </p:nvSpPr>
            <p:spPr>
              <a:xfrm>
                <a:off x="6890380" y="2458309"/>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9"/>
              <p:cNvSpPr/>
              <p:nvPr/>
            </p:nvSpPr>
            <p:spPr>
              <a:xfrm>
                <a:off x="6599437"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9"/>
              <p:cNvSpPr/>
              <p:nvPr/>
            </p:nvSpPr>
            <p:spPr>
              <a:xfrm>
                <a:off x="6696898" y="2590993"/>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9"/>
              <p:cNvSpPr/>
              <p:nvPr/>
            </p:nvSpPr>
            <p:spPr>
              <a:xfrm>
                <a:off x="6599437" y="272443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9"/>
              <p:cNvSpPr/>
              <p:nvPr/>
            </p:nvSpPr>
            <p:spPr>
              <a:xfrm>
                <a:off x="6696898" y="2724439"/>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9"/>
              <p:cNvSpPr/>
              <p:nvPr/>
            </p:nvSpPr>
            <p:spPr>
              <a:xfrm>
                <a:off x="6890380" y="2724439"/>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9"/>
              <p:cNvSpPr/>
              <p:nvPr/>
            </p:nvSpPr>
            <p:spPr>
              <a:xfrm>
                <a:off x="6599437" y="2857124"/>
                <a:ext cx="57071" cy="98308"/>
              </a:xfrm>
              <a:custGeom>
                <a:avLst/>
                <a:gdLst/>
                <a:ahLst/>
                <a:cxnLst/>
                <a:rect l="l" t="t" r="r" b="b"/>
                <a:pathLst>
                  <a:path w="674" h="1161" extrusionOk="0">
                    <a:moveTo>
                      <a:pt x="337" y="0"/>
                    </a:moveTo>
                    <a:cubicBezTo>
                      <a:pt x="151" y="0"/>
                      <a:pt x="1" y="151"/>
                      <a:pt x="1" y="337"/>
                    </a:cubicBezTo>
                    <a:lnTo>
                      <a:pt x="1" y="824"/>
                    </a:lnTo>
                    <a:cubicBezTo>
                      <a:pt x="1" y="1010"/>
                      <a:pt x="151" y="1160"/>
                      <a:pt x="337" y="1160"/>
                    </a:cubicBezTo>
                    <a:cubicBezTo>
                      <a:pt x="523" y="1160"/>
                      <a:pt x="674" y="1010"/>
                      <a:pt x="674" y="824"/>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9"/>
              <p:cNvSpPr/>
              <p:nvPr/>
            </p:nvSpPr>
            <p:spPr>
              <a:xfrm>
                <a:off x="6793681" y="2857124"/>
                <a:ext cx="56986" cy="98308"/>
              </a:xfrm>
              <a:custGeom>
                <a:avLst/>
                <a:gdLst/>
                <a:ahLst/>
                <a:cxnLst/>
                <a:rect l="l" t="t" r="r" b="b"/>
                <a:pathLst>
                  <a:path w="673" h="1161" extrusionOk="0">
                    <a:moveTo>
                      <a:pt x="336" y="0"/>
                    </a:moveTo>
                    <a:cubicBezTo>
                      <a:pt x="151" y="0"/>
                      <a:pt x="0" y="151"/>
                      <a:pt x="0" y="337"/>
                    </a:cubicBezTo>
                    <a:lnTo>
                      <a:pt x="0" y="824"/>
                    </a:lnTo>
                    <a:cubicBezTo>
                      <a:pt x="0" y="1010"/>
                      <a:pt x="151" y="1160"/>
                      <a:pt x="336" y="1160"/>
                    </a:cubicBezTo>
                    <a:cubicBezTo>
                      <a:pt x="522" y="1160"/>
                      <a:pt x="673" y="1010"/>
                      <a:pt x="673" y="824"/>
                    </a:cubicBezTo>
                    <a:lnTo>
                      <a:pt x="673" y="337"/>
                    </a:lnTo>
                    <a:cubicBezTo>
                      <a:pt x="673" y="151"/>
                      <a:pt x="522" y="0"/>
                      <a:pt x="336"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9"/>
              <p:cNvSpPr/>
              <p:nvPr/>
            </p:nvSpPr>
            <p:spPr>
              <a:xfrm>
                <a:off x="6890380" y="2857124"/>
                <a:ext cx="57071" cy="98308"/>
              </a:xfrm>
              <a:custGeom>
                <a:avLst/>
                <a:gdLst/>
                <a:ahLst/>
                <a:cxnLst/>
                <a:rect l="l" t="t" r="r" b="b"/>
                <a:pathLst>
                  <a:path w="674" h="1161" extrusionOk="0">
                    <a:moveTo>
                      <a:pt x="337" y="0"/>
                    </a:moveTo>
                    <a:cubicBezTo>
                      <a:pt x="151" y="0"/>
                      <a:pt x="0" y="151"/>
                      <a:pt x="0" y="337"/>
                    </a:cubicBezTo>
                    <a:lnTo>
                      <a:pt x="0" y="824"/>
                    </a:lnTo>
                    <a:cubicBezTo>
                      <a:pt x="0" y="1010"/>
                      <a:pt x="151" y="1160"/>
                      <a:pt x="337" y="1160"/>
                    </a:cubicBezTo>
                    <a:cubicBezTo>
                      <a:pt x="523" y="1160"/>
                      <a:pt x="673" y="1010"/>
                      <a:pt x="673" y="824"/>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38" name="Google Shape;2738;p49"/>
          <p:cNvGrpSpPr/>
          <p:nvPr/>
        </p:nvGrpSpPr>
        <p:grpSpPr>
          <a:xfrm flipH="1">
            <a:off x="6616511" y="3929827"/>
            <a:ext cx="1565903" cy="1360400"/>
            <a:chOff x="5632418" y="1229663"/>
            <a:chExt cx="2900895" cy="2520192"/>
          </a:xfrm>
        </p:grpSpPr>
        <p:grpSp>
          <p:nvGrpSpPr>
            <p:cNvPr id="2739" name="Google Shape;2739;p49"/>
            <p:cNvGrpSpPr/>
            <p:nvPr/>
          </p:nvGrpSpPr>
          <p:grpSpPr>
            <a:xfrm>
              <a:off x="5632418" y="1229663"/>
              <a:ext cx="2900895" cy="2520192"/>
              <a:chOff x="1175750" y="1721763"/>
              <a:chExt cx="495600" cy="430552"/>
            </a:xfrm>
          </p:grpSpPr>
          <p:sp>
            <p:nvSpPr>
              <p:cNvPr id="2740" name="Google Shape;2740;p49"/>
              <p:cNvSpPr/>
              <p:nvPr/>
            </p:nvSpPr>
            <p:spPr>
              <a:xfrm>
                <a:off x="1614675" y="1952613"/>
                <a:ext cx="3350" cy="112250"/>
              </a:xfrm>
              <a:custGeom>
                <a:avLst/>
                <a:gdLst/>
                <a:ahLst/>
                <a:cxnLst/>
                <a:rect l="l" t="t" r="r" b="b"/>
                <a:pathLst>
                  <a:path w="134" h="4490" extrusionOk="0">
                    <a:moveTo>
                      <a:pt x="0" y="1"/>
                    </a:moveTo>
                    <a:lnTo>
                      <a:pt x="0" y="4490"/>
                    </a:lnTo>
                    <a:lnTo>
                      <a:pt x="133" y="4490"/>
                    </a:lnTo>
                    <a:lnTo>
                      <a:pt x="1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9"/>
              <p:cNvSpPr/>
              <p:nvPr/>
            </p:nvSpPr>
            <p:spPr>
              <a:xfrm>
                <a:off x="1614675" y="1952613"/>
                <a:ext cx="49600" cy="3125"/>
              </a:xfrm>
              <a:custGeom>
                <a:avLst/>
                <a:gdLst/>
                <a:ahLst/>
                <a:cxnLst/>
                <a:rect l="l" t="t" r="r" b="b"/>
                <a:pathLst>
                  <a:path w="1984" h="125" extrusionOk="0">
                    <a:moveTo>
                      <a:pt x="0" y="1"/>
                    </a:moveTo>
                    <a:lnTo>
                      <a:pt x="0" y="125"/>
                    </a:lnTo>
                    <a:lnTo>
                      <a:pt x="1984" y="125"/>
                    </a:lnTo>
                    <a:lnTo>
                      <a:pt x="19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9"/>
              <p:cNvSpPr/>
              <p:nvPr/>
            </p:nvSpPr>
            <p:spPr>
              <a:xfrm>
                <a:off x="1614675" y="2061738"/>
                <a:ext cx="49600" cy="3125"/>
              </a:xfrm>
              <a:custGeom>
                <a:avLst/>
                <a:gdLst/>
                <a:ahLst/>
                <a:cxnLst/>
                <a:rect l="l" t="t" r="r" b="b"/>
                <a:pathLst>
                  <a:path w="1984" h="125" extrusionOk="0">
                    <a:moveTo>
                      <a:pt x="0" y="1"/>
                    </a:moveTo>
                    <a:lnTo>
                      <a:pt x="0" y="125"/>
                    </a:lnTo>
                    <a:lnTo>
                      <a:pt x="1984" y="125"/>
                    </a:lnTo>
                    <a:lnTo>
                      <a:pt x="19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9"/>
              <p:cNvSpPr/>
              <p:nvPr/>
            </p:nvSpPr>
            <p:spPr>
              <a:xfrm>
                <a:off x="1618000" y="1955713"/>
                <a:ext cx="42950" cy="106050"/>
              </a:xfrm>
              <a:custGeom>
                <a:avLst/>
                <a:gdLst/>
                <a:ahLst/>
                <a:cxnLst/>
                <a:rect l="l" t="t" r="r" b="b"/>
                <a:pathLst>
                  <a:path w="1718" h="4242" extrusionOk="0">
                    <a:moveTo>
                      <a:pt x="0" y="1"/>
                    </a:moveTo>
                    <a:lnTo>
                      <a:pt x="0" y="4242"/>
                    </a:lnTo>
                    <a:lnTo>
                      <a:pt x="1718" y="4242"/>
                    </a:lnTo>
                    <a:lnTo>
                      <a:pt x="1718" y="1"/>
                    </a:lnTo>
                    <a:close/>
                  </a:path>
                </a:pathLst>
              </a:custGeom>
              <a:solidFill>
                <a:srgbClr val="00D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9"/>
              <p:cNvSpPr/>
              <p:nvPr/>
            </p:nvSpPr>
            <p:spPr>
              <a:xfrm>
                <a:off x="1618000" y="1955713"/>
                <a:ext cx="3550" cy="106050"/>
              </a:xfrm>
              <a:custGeom>
                <a:avLst/>
                <a:gdLst/>
                <a:ahLst/>
                <a:cxnLst/>
                <a:rect l="l" t="t" r="r" b="b"/>
                <a:pathLst>
                  <a:path w="142" h="4242" extrusionOk="0">
                    <a:moveTo>
                      <a:pt x="0" y="1"/>
                    </a:moveTo>
                    <a:lnTo>
                      <a:pt x="0" y="4242"/>
                    </a:lnTo>
                    <a:lnTo>
                      <a:pt x="142" y="4242"/>
                    </a:lnTo>
                    <a:lnTo>
                      <a:pt x="142" y="1"/>
                    </a:lnTo>
                    <a:close/>
                  </a:path>
                </a:pathLst>
              </a:custGeom>
              <a:solidFill>
                <a:srgbClr val="00D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9"/>
              <p:cNvSpPr/>
              <p:nvPr/>
            </p:nvSpPr>
            <p:spPr>
              <a:xfrm>
                <a:off x="1381150" y="1767138"/>
                <a:ext cx="274500" cy="385175"/>
              </a:xfrm>
              <a:custGeom>
                <a:avLst/>
                <a:gdLst/>
                <a:ahLst/>
                <a:cxnLst/>
                <a:rect l="l" t="t" r="r" b="b"/>
                <a:pathLst>
                  <a:path w="10980" h="15407" extrusionOk="0">
                    <a:moveTo>
                      <a:pt x="5490" y="1"/>
                    </a:moveTo>
                    <a:lnTo>
                      <a:pt x="1" y="4755"/>
                    </a:lnTo>
                    <a:lnTo>
                      <a:pt x="1" y="15406"/>
                    </a:lnTo>
                    <a:lnTo>
                      <a:pt x="10979" y="15406"/>
                    </a:lnTo>
                    <a:lnTo>
                      <a:pt x="10979" y="4755"/>
                    </a:lnTo>
                    <a:lnTo>
                      <a:pt x="54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9"/>
              <p:cNvSpPr/>
              <p:nvPr/>
            </p:nvSpPr>
            <p:spPr>
              <a:xfrm>
                <a:off x="1518400" y="1767138"/>
                <a:ext cx="152950" cy="385175"/>
              </a:xfrm>
              <a:custGeom>
                <a:avLst/>
                <a:gdLst/>
                <a:ahLst/>
                <a:cxnLst/>
                <a:rect l="l" t="t" r="r" b="b"/>
                <a:pathLst>
                  <a:path w="6118" h="15407" extrusionOk="0">
                    <a:moveTo>
                      <a:pt x="0" y="1"/>
                    </a:moveTo>
                    <a:lnTo>
                      <a:pt x="5489" y="4755"/>
                    </a:lnTo>
                    <a:lnTo>
                      <a:pt x="5489" y="15406"/>
                    </a:lnTo>
                    <a:lnTo>
                      <a:pt x="6118" y="15406"/>
                    </a:lnTo>
                    <a:lnTo>
                      <a:pt x="6118" y="4755"/>
                    </a:lnTo>
                    <a:lnTo>
                      <a:pt x="6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9"/>
              <p:cNvSpPr/>
              <p:nvPr/>
            </p:nvSpPr>
            <p:spPr>
              <a:xfrm>
                <a:off x="1181950" y="1767138"/>
                <a:ext cx="253675" cy="385175"/>
              </a:xfrm>
              <a:custGeom>
                <a:avLst/>
                <a:gdLst/>
                <a:ahLst/>
                <a:cxnLst/>
                <a:rect l="l" t="t" r="r" b="b"/>
                <a:pathLst>
                  <a:path w="10147" h="15407" extrusionOk="0">
                    <a:moveTo>
                      <a:pt x="4658" y="1"/>
                    </a:moveTo>
                    <a:lnTo>
                      <a:pt x="0" y="4755"/>
                    </a:lnTo>
                    <a:lnTo>
                      <a:pt x="0" y="15406"/>
                    </a:lnTo>
                    <a:lnTo>
                      <a:pt x="10147" y="15406"/>
                    </a:lnTo>
                    <a:lnTo>
                      <a:pt x="10147" y="4755"/>
                    </a:lnTo>
                    <a:lnTo>
                      <a:pt x="46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t>
                </a:r>
                <a:endParaRPr/>
              </a:p>
            </p:txBody>
          </p:sp>
          <p:sp>
            <p:nvSpPr>
              <p:cNvPr id="2748" name="Google Shape;2748;p49"/>
              <p:cNvSpPr/>
              <p:nvPr/>
            </p:nvSpPr>
            <p:spPr>
              <a:xfrm>
                <a:off x="1296163" y="1767138"/>
                <a:ext cx="152975" cy="385175"/>
              </a:xfrm>
              <a:custGeom>
                <a:avLst/>
                <a:gdLst/>
                <a:ahLst/>
                <a:cxnLst/>
                <a:rect l="l" t="t" r="r" b="b"/>
                <a:pathLst>
                  <a:path w="6119" h="15407" extrusionOk="0">
                    <a:moveTo>
                      <a:pt x="1" y="1"/>
                    </a:moveTo>
                    <a:lnTo>
                      <a:pt x="5490" y="4755"/>
                    </a:lnTo>
                    <a:lnTo>
                      <a:pt x="5490" y="15406"/>
                    </a:lnTo>
                    <a:lnTo>
                      <a:pt x="6118" y="15406"/>
                    </a:lnTo>
                    <a:lnTo>
                      <a:pt x="6118" y="4755"/>
                    </a:lnTo>
                    <a:lnTo>
                      <a:pt x="6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9"/>
              <p:cNvSpPr/>
              <p:nvPr/>
            </p:nvSpPr>
            <p:spPr>
              <a:xfrm>
                <a:off x="1434050" y="1885988"/>
                <a:ext cx="15750" cy="266325"/>
              </a:xfrm>
              <a:custGeom>
                <a:avLst/>
                <a:gdLst/>
                <a:ahLst/>
                <a:cxnLst/>
                <a:rect l="l" t="t" r="r" b="b"/>
                <a:pathLst>
                  <a:path w="630" h="10653" extrusionOk="0">
                    <a:moveTo>
                      <a:pt x="1" y="1"/>
                    </a:moveTo>
                    <a:lnTo>
                      <a:pt x="1" y="10652"/>
                    </a:lnTo>
                    <a:lnTo>
                      <a:pt x="629" y="10652"/>
                    </a:lnTo>
                    <a:lnTo>
                      <a:pt x="6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9"/>
              <p:cNvSpPr/>
              <p:nvPr/>
            </p:nvSpPr>
            <p:spPr>
              <a:xfrm>
                <a:off x="1316075" y="1771113"/>
                <a:ext cx="345550" cy="125525"/>
              </a:xfrm>
              <a:custGeom>
                <a:avLst/>
                <a:gdLst/>
                <a:ahLst/>
                <a:cxnLst/>
                <a:rect l="l" t="t" r="r" b="b"/>
                <a:pathLst>
                  <a:path w="13822" h="5021" extrusionOk="0">
                    <a:moveTo>
                      <a:pt x="1" y="1"/>
                    </a:moveTo>
                    <a:lnTo>
                      <a:pt x="5835" y="5021"/>
                    </a:lnTo>
                    <a:lnTo>
                      <a:pt x="13821" y="5021"/>
                    </a:lnTo>
                    <a:lnTo>
                      <a:pt x="804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9"/>
              <p:cNvSpPr/>
              <p:nvPr/>
            </p:nvSpPr>
            <p:spPr>
              <a:xfrm>
                <a:off x="1449776" y="1893514"/>
                <a:ext cx="205865" cy="258800"/>
              </a:xfrm>
              <a:custGeom>
                <a:avLst/>
                <a:gdLst/>
                <a:ahLst/>
                <a:cxnLst/>
                <a:rect l="l" t="t" r="r" b="b"/>
                <a:pathLst>
                  <a:path w="8022" h="10352" extrusionOk="0">
                    <a:moveTo>
                      <a:pt x="0" y="1"/>
                    </a:moveTo>
                    <a:lnTo>
                      <a:pt x="0" y="10351"/>
                    </a:lnTo>
                    <a:lnTo>
                      <a:pt x="8022" y="10351"/>
                    </a:lnTo>
                    <a:lnTo>
                      <a:pt x="8022" y="408"/>
                    </a:lnTo>
                    <a:lnTo>
                      <a:pt x="487" y="40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9"/>
              <p:cNvSpPr/>
              <p:nvPr/>
            </p:nvSpPr>
            <p:spPr>
              <a:xfrm>
                <a:off x="1461950" y="1896613"/>
                <a:ext cx="199675" cy="7125"/>
              </a:xfrm>
              <a:custGeom>
                <a:avLst/>
                <a:gdLst/>
                <a:ahLst/>
                <a:cxnLst/>
                <a:rect l="l" t="t" r="r" b="b"/>
                <a:pathLst>
                  <a:path w="7987" h="285" extrusionOk="0">
                    <a:moveTo>
                      <a:pt x="0" y="1"/>
                    </a:moveTo>
                    <a:lnTo>
                      <a:pt x="0" y="284"/>
                    </a:lnTo>
                    <a:lnTo>
                      <a:pt x="7986" y="284"/>
                    </a:lnTo>
                    <a:lnTo>
                      <a:pt x="79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9"/>
              <p:cNvSpPr/>
              <p:nvPr/>
            </p:nvSpPr>
            <p:spPr>
              <a:xfrm>
                <a:off x="1449775" y="1885988"/>
                <a:ext cx="12200" cy="17750"/>
              </a:xfrm>
              <a:custGeom>
                <a:avLst/>
                <a:gdLst/>
                <a:ahLst/>
                <a:cxnLst/>
                <a:rect l="l" t="t" r="r" b="b"/>
                <a:pathLst>
                  <a:path w="488" h="710" extrusionOk="0">
                    <a:moveTo>
                      <a:pt x="0" y="1"/>
                    </a:moveTo>
                    <a:lnTo>
                      <a:pt x="0" y="302"/>
                    </a:lnTo>
                    <a:lnTo>
                      <a:pt x="487" y="709"/>
                    </a:lnTo>
                    <a:lnTo>
                      <a:pt x="487" y="42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9"/>
              <p:cNvSpPr/>
              <p:nvPr/>
            </p:nvSpPr>
            <p:spPr>
              <a:xfrm>
                <a:off x="1175750" y="1948188"/>
                <a:ext cx="266075" cy="21950"/>
              </a:xfrm>
              <a:custGeom>
                <a:avLst/>
                <a:gdLst/>
                <a:ahLst/>
                <a:cxnLst/>
                <a:rect l="l" t="t" r="r" b="b"/>
                <a:pathLst>
                  <a:path w="10643" h="878" extrusionOk="0">
                    <a:moveTo>
                      <a:pt x="1" y="1"/>
                    </a:moveTo>
                    <a:lnTo>
                      <a:pt x="1" y="877"/>
                    </a:lnTo>
                    <a:lnTo>
                      <a:pt x="10643" y="877"/>
                    </a:lnTo>
                    <a:lnTo>
                      <a:pt x="10643"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9"/>
              <p:cNvSpPr/>
              <p:nvPr/>
            </p:nvSpPr>
            <p:spPr>
              <a:xfrm>
                <a:off x="1442026" y="1948190"/>
                <a:ext cx="229315" cy="21946"/>
              </a:xfrm>
              <a:custGeom>
                <a:avLst/>
                <a:gdLst/>
                <a:ahLst/>
                <a:cxnLst/>
                <a:rect l="l" t="t" r="r" b="b"/>
                <a:pathLst>
                  <a:path w="9377" h="878" extrusionOk="0">
                    <a:moveTo>
                      <a:pt x="1" y="1"/>
                    </a:moveTo>
                    <a:lnTo>
                      <a:pt x="1" y="877"/>
                    </a:lnTo>
                    <a:lnTo>
                      <a:pt x="9377" y="877"/>
                    </a:lnTo>
                    <a:lnTo>
                      <a:pt x="9377"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9"/>
              <p:cNvSpPr/>
              <p:nvPr/>
            </p:nvSpPr>
            <p:spPr>
              <a:xfrm>
                <a:off x="1182382" y="1970110"/>
                <a:ext cx="259238" cy="6651"/>
              </a:xfrm>
              <a:custGeom>
                <a:avLst/>
                <a:gdLst/>
                <a:ahLst/>
                <a:cxnLst/>
                <a:rect l="l" t="t" r="r" b="b"/>
                <a:pathLst>
                  <a:path w="10430" h="266" extrusionOk="0">
                    <a:moveTo>
                      <a:pt x="0" y="0"/>
                    </a:moveTo>
                    <a:lnTo>
                      <a:pt x="0" y="266"/>
                    </a:lnTo>
                    <a:lnTo>
                      <a:pt x="10430" y="266"/>
                    </a:lnTo>
                    <a:lnTo>
                      <a:pt x="1043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9"/>
              <p:cNvSpPr/>
              <p:nvPr/>
            </p:nvSpPr>
            <p:spPr>
              <a:xfrm>
                <a:off x="1441576" y="1970335"/>
                <a:ext cx="214334" cy="6426"/>
              </a:xfrm>
              <a:custGeom>
                <a:avLst/>
                <a:gdLst/>
                <a:ahLst/>
                <a:cxnLst/>
                <a:rect l="l" t="t" r="r" b="b"/>
                <a:pathLst>
                  <a:path w="9191" h="257" extrusionOk="0">
                    <a:moveTo>
                      <a:pt x="1" y="0"/>
                    </a:moveTo>
                    <a:lnTo>
                      <a:pt x="1" y="257"/>
                    </a:lnTo>
                    <a:lnTo>
                      <a:pt x="9191" y="257"/>
                    </a:lnTo>
                    <a:lnTo>
                      <a:pt x="9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9"/>
              <p:cNvSpPr/>
              <p:nvPr/>
            </p:nvSpPr>
            <p:spPr>
              <a:xfrm>
                <a:off x="1518175" y="2118638"/>
                <a:ext cx="57125" cy="33675"/>
              </a:xfrm>
              <a:custGeom>
                <a:avLst/>
                <a:gdLst/>
                <a:ahLst/>
                <a:cxnLst/>
                <a:rect l="l" t="t" r="r" b="b"/>
                <a:pathLst>
                  <a:path w="2285" h="1347" extrusionOk="0">
                    <a:moveTo>
                      <a:pt x="0" y="0"/>
                    </a:moveTo>
                    <a:lnTo>
                      <a:pt x="0" y="1346"/>
                    </a:lnTo>
                    <a:lnTo>
                      <a:pt x="2285" y="1346"/>
                    </a:lnTo>
                    <a:lnTo>
                      <a:pt x="2285" y="868"/>
                    </a:lnTo>
                    <a:lnTo>
                      <a:pt x="1585" y="868"/>
                    </a:lnTo>
                    <a:lnTo>
                      <a:pt x="1585" y="461"/>
                    </a:lnTo>
                    <a:lnTo>
                      <a:pt x="841" y="461"/>
                    </a:lnTo>
                    <a:lnTo>
                      <a:pt x="8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9"/>
              <p:cNvSpPr/>
              <p:nvPr/>
            </p:nvSpPr>
            <p:spPr>
              <a:xfrm>
                <a:off x="1539200" y="2118638"/>
                <a:ext cx="51150" cy="11525"/>
              </a:xfrm>
              <a:custGeom>
                <a:avLst/>
                <a:gdLst/>
                <a:ahLst/>
                <a:cxnLst/>
                <a:rect l="l" t="t" r="r" b="b"/>
                <a:pathLst>
                  <a:path w="2046" h="461" extrusionOk="0">
                    <a:moveTo>
                      <a:pt x="0" y="0"/>
                    </a:moveTo>
                    <a:lnTo>
                      <a:pt x="0" y="461"/>
                    </a:lnTo>
                    <a:lnTo>
                      <a:pt x="2046" y="461"/>
                    </a:lnTo>
                    <a:lnTo>
                      <a:pt x="2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9"/>
              <p:cNvSpPr/>
              <p:nvPr/>
            </p:nvSpPr>
            <p:spPr>
              <a:xfrm>
                <a:off x="1539200" y="2127938"/>
                <a:ext cx="51150" cy="2225"/>
              </a:xfrm>
              <a:custGeom>
                <a:avLst/>
                <a:gdLst/>
                <a:ahLst/>
                <a:cxnLst/>
                <a:rect l="l" t="t" r="r" b="b"/>
                <a:pathLst>
                  <a:path w="2046" h="89" extrusionOk="0">
                    <a:moveTo>
                      <a:pt x="0" y="0"/>
                    </a:moveTo>
                    <a:lnTo>
                      <a:pt x="0" y="89"/>
                    </a:lnTo>
                    <a:lnTo>
                      <a:pt x="2046" y="89"/>
                    </a:lnTo>
                    <a:lnTo>
                      <a:pt x="2046"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9"/>
              <p:cNvSpPr/>
              <p:nvPr/>
            </p:nvSpPr>
            <p:spPr>
              <a:xfrm>
                <a:off x="1557575" y="2130138"/>
                <a:ext cx="51375" cy="10200"/>
              </a:xfrm>
              <a:custGeom>
                <a:avLst/>
                <a:gdLst/>
                <a:ahLst/>
                <a:cxnLst/>
                <a:rect l="l" t="t" r="r" b="b"/>
                <a:pathLst>
                  <a:path w="2055" h="408" extrusionOk="0">
                    <a:moveTo>
                      <a:pt x="0" y="1"/>
                    </a:moveTo>
                    <a:lnTo>
                      <a:pt x="0" y="408"/>
                    </a:lnTo>
                    <a:lnTo>
                      <a:pt x="2054" y="408"/>
                    </a:lnTo>
                    <a:lnTo>
                      <a:pt x="20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9"/>
              <p:cNvSpPr/>
              <p:nvPr/>
            </p:nvSpPr>
            <p:spPr>
              <a:xfrm>
                <a:off x="1575275" y="2140313"/>
                <a:ext cx="51150" cy="12000"/>
              </a:xfrm>
              <a:custGeom>
                <a:avLst/>
                <a:gdLst/>
                <a:ahLst/>
                <a:cxnLst/>
                <a:rect l="l" t="t" r="r" b="b"/>
                <a:pathLst>
                  <a:path w="2046" h="480" extrusionOk="0">
                    <a:moveTo>
                      <a:pt x="1" y="1"/>
                    </a:moveTo>
                    <a:lnTo>
                      <a:pt x="1" y="479"/>
                    </a:lnTo>
                    <a:lnTo>
                      <a:pt x="2046" y="479"/>
                    </a:lnTo>
                    <a:lnTo>
                      <a:pt x="2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9"/>
              <p:cNvSpPr/>
              <p:nvPr/>
            </p:nvSpPr>
            <p:spPr>
              <a:xfrm>
                <a:off x="1557575" y="2138113"/>
                <a:ext cx="51375" cy="2225"/>
              </a:xfrm>
              <a:custGeom>
                <a:avLst/>
                <a:gdLst/>
                <a:ahLst/>
                <a:cxnLst/>
                <a:rect l="l" t="t" r="r" b="b"/>
                <a:pathLst>
                  <a:path w="2055" h="89" extrusionOk="0">
                    <a:moveTo>
                      <a:pt x="0" y="0"/>
                    </a:moveTo>
                    <a:lnTo>
                      <a:pt x="0" y="89"/>
                    </a:lnTo>
                    <a:lnTo>
                      <a:pt x="2054" y="89"/>
                    </a:lnTo>
                    <a:lnTo>
                      <a:pt x="2054"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9"/>
              <p:cNvSpPr/>
              <p:nvPr/>
            </p:nvSpPr>
            <p:spPr>
              <a:xfrm>
                <a:off x="1575275" y="2150063"/>
                <a:ext cx="51150" cy="2250"/>
              </a:xfrm>
              <a:custGeom>
                <a:avLst/>
                <a:gdLst/>
                <a:ahLst/>
                <a:cxnLst/>
                <a:rect l="l" t="t" r="r" b="b"/>
                <a:pathLst>
                  <a:path w="2046" h="90" extrusionOk="0">
                    <a:moveTo>
                      <a:pt x="1" y="0"/>
                    </a:moveTo>
                    <a:lnTo>
                      <a:pt x="1" y="89"/>
                    </a:lnTo>
                    <a:lnTo>
                      <a:pt x="2046" y="89"/>
                    </a:lnTo>
                    <a:lnTo>
                      <a:pt x="2046"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9"/>
              <p:cNvSpPr/>
              <p:nvPr/>
            </p:nvSpPr>
            <p:spPr>
              <a:xfrm>
                <a:off x="1518175" y="2012613"/>
                <a:ext cx="72175" cy="106050"/>
              </a:xfrm>
              <a:custGeom>
                <a:avLst/>
                <a:gdLst/>
                <a:ahLst/>
                <a:cxnLst/>
                <a:rect l="l" t="t" r="r" b="b"/>
                <a:pathLst>
                  <a:path w="2887" h="4242" extrusionOk="0">
                    <a:moveTo>
                      <a:pt x="1443" y="0"/>
                    </a:moveTo>
                    <a:cubicBezTo>
                      <a:pt x="647" y="0"/>
                      <a:pt x="0" y="647"/>
                      <a:pt x="0" y="1443"/>
                    </a:cubicBezTo>
                    <a:lnTo>
                      <a:pt x="0" y="4241"/>
                    </a:lnTo>
                    <a:lnTo>
                      <a:pt x="2887" y="4241"/>
                    </a:lnTo>
                    <a:lnTo>
                      <a:pt x="2887" y="1443"/>
                    </a:lnTo>
                    <a:cubicBezTo>
                      <a:pt x="2887" y="647"/>
                      <a:pt x="2240"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9"/>
              <p:cNvSpPr/>
              <p:nvPr/>
            </p:nvSpPr>
            <p:spPr>
              <a:xfrm>
                <a:off x="1521925" y="2016363"/>
                <a:ext cx="64675" cy="102300"/>
              </a:xfrm>
              <a:custGeom>
                <a:avLst/>
                <a:gdLst/>
                <a:ahLst/>
                <a:cxnLst/>
                <a:rect l="l" t="t" r="r" b="b"/>
                <a:pathLst>
                  <a:path w="2587" h="4092" extrusionOk="0">
                    <a:moveTo>
                      <a:pt x="1293" y="1"/>
                    </a:moveTo>
                    <a:cubicBezTo>
                      <a:pt x="576" y="1"/>
                      <a:pt x="1" y="576"/>
                      <a:pt x="1" y="1293"/>
                    </a:cubicBezTo>
                    <a:lnTo>
                      <a:pt x="1" y="4091"/>
                    </a:lnTo>
                    <a:lnTo>
                      <a:pt x="2586" y="4091"/>
                    </a:lnTo>
                    <a:lnTo>
                      <a:pt x="2586" y="1293"/>
                    </a:lnTo>
                    <a:cubicBezTo>
                      <a:pt x="2586" y="576"/>
                      <a:pt x="2002" y="1"/>
                      <a:pt x="12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9"/>
              <p:cNvSpPr/>
              <p:nvPr/>
            </p:nvSpPr>
            <p:spPr>
              <a:xfrm>
                <a:off x="1548500" y="2016363"/>
                <a:ext cx="38100" cy="102300"/>
              </a:xfrm>
              <a:custGeom>
                <a:avLst/>
                <a:gdLst/>
                <a:ahLst/>
                <a:cxnLst/>
                <a:rect l="l" t="t" r="r" b="b"/>
                <a:pathLst>
                  <a:path w="1524" h="4092" extrusionOk="0">
                    <a:moveTo>
                      <a:pt x="230" y="1"/>
                    </a:moveTo>
                    <a:cubicBezTo>
                      <a:pt x="151" y="1"/>
                      <a:pt x="80" y="1"/>
                      <a:pt x="0" y="19"/>
                    </a:cubicBezTo>
                    <a:cubicBezTo>
                      <a:pt x="611" y="125"/>
                      <a:pt x="1072" y="656"/>
                      <a:pt x="1072" y="1293"/>
                    </a:cubicBezTo>
                    <a:lnTo>
                      <a:pt x="1072" y="4091"/>
                    </a:lnTo>
                    <a:lnTo>
                      <a:pt x="1523" y="4091"/>
                    </a:lnTo>
                    <a:lnTo>
                      <a:pt x="1523" y="1293"/>
                    </a:lnTo>
                    <a:cubicBezTo>
                      <a:pt x="1523" y="576"/>
                      <a:pt x="93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9"/>
              <p:cNvSpPr/>
              <p:nvPr/>
            </p:nvSpPr>
            <p:spPr>
              <a:xfrm>
                <a:off x="1521925" y="2030088"/>
                <a:ext cx="46950" cy="88575"/>
              </a:xfrm>
              <a:custGeom>
                <a:avLst/>
                <a:gdLst/>
                <a:ahLst/>
                <a:cxnLst/>
                <a:rect l="l" t="t" r="r" b="b"/>
                <a:pathLst>
                  <a:path w="1878" h="3543" extrusionOk="0">
                    <a:moveTo>
                      <a:pt x="851" y="1"/>
                    </a:moveTo>
                    <a:cubicBezTo>
                      <a:pt x="523" y="1"/>
                      <a:pt x="240" y="151"/>
                      <a:pt x="54" y="381"/>
                    </a:cubicBezTo>
                    <a:cubicBezTo>
                      <a:pt x="18" y="497"/>
                      <a:pt x="1" y="621"/>
                      <a:pt x="1" y="744"/>
                    </a:cubicBezTo>
                    <a:lnTo>
                      <a:pt x="1" y="3542"/>
                    </a:lnTo>
                    <a:lnTo>
                      <a:pt x="1878" y="3542"/>
                    </a:lnTo>
                    <a:lnTo>
                      <a:pt x="1878" y="1037"/>
                    </a:lnTo>
                    <a:cubicBezTo>
                      <a:pt x="1878" y="461"/>
                      <a:pt x="1417" y="10"/>
                      <a:pt x="851" y="10"/>
                    </a:cubicBezTo>
                    <a:lnTo>
                      <a:pt x="851" y="1"/>
                    </a:lnTo>
                    <a:close/>
                  </a:path>
                </a:pathLst>
              </a:custGeom>
              <a:solidFill>
                <a:srgbClr val="FF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9"/>
              <p:cNvSpPr/>
              <p:nvPr/>
            </p:nvSpPr>
            <p:spPr>
              <a:xfrm>
                <a:off x="1521925" y="2034513"/>
                <a:ext cx="42525" cy="84150"/>
              </a:xfrm>
              <a:custGeom>
                <a:avLst/>
                <a:gdLst/>
                <a:ahLst/>
                <a:cxnLst/>
                <a:rect l="l" t="t" r="r" b="b"/>
                <a:pathLst>
                  <a:path w="1701" h="3366" extrusionOk="0">
                    <a:moveTo>
                      <a:pt x="851" y="1"/>
                    </a:moveTo>
                    <a:cubicBezTo>
                      <a:pt x="408" y="1"/>
                      <a:pt x="54" y="328"/>
                      <a:pt x="1" y="753"/>
                    </a:cubicBezTo>
                    <a:lnTo>
                      <a:pt x="1" y="3365"/>
                    </a:lnTo>
                    <a:lnTo>
                      <a:pt x="1701" y="3365"/>
                    </a:lnTo>
                    <a:lnTo>
                      <a:pt x="1701" y="851"/>
                    </a:lnTo>
                    <a:cubicBezTo>
                      <a:pt x="1701" y="382"/>
                      <a:pt x="1320"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9"/>
              <p:cNvSpPr/>
              <p:nvPr/>
            </p:nvSpPr>
            <p:spPr>
              <a:xfrm>
                <a:off x="1449775" y="1893513"/>
                <a:ext cx="205875" cy="40325"/>
              </a:xfrm>
              <a:custGeom>
                <a:avLst/>
                <a:gdLst/>
                <a:ahLst/>
                <a:cxnLst/>
                <a:rect l="l" t="t" r="r" b="b"/>
                <a:pathLst>
                  <a:path w="8235" h="1613" extrusionOk="0">
                    <a:moveTo>
                      <a:pt x="0" y="1"/>
                    </a:moveTo>
                    <a:lnTo>
                      <a:pt x="0" y="1205"/>
                    </a:lnTo>
                    <a:lnTo>
                      <a:pt x="487" y="1612"/>
                    </a:lnTo>
                    <a:lnTo>
                      <a:pt x="8234" y="1612"/>
                    </a:lnTo>
                    <a:lnTo>
                      <a:pt x="8234" y="408"/>
                    </a:lnTo>
                    <a:lnTo>
                      <a:pt x="487" y="40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9"/>
              <p:cNvSpPr/>
              <p:nvPr/>
            </p:nvSpPr>
            <p:spPr>
              <a:xfrm>
                <a:off x="1265890" y="1843788"/>
                <a:ext cx="78825" cy="71675"/>
              </a:xfrm>
              <a:custGeom>
                <a:avLst/>
                <a:gdLst/>
                <a:ahLst/>
                <a:cxnLst/>
                <a:rect l="l" t="t" r="r" b="b"/>
                <a:pathLst>
                  <a:path w="3153" h="2867" extrusionOk="0">
                    <a:moveTo>
                      <a:pt x="1584" y="0"/>
                    </a:moveTo>
                    <a:cubicBezTo>
                      <a:pt x="1473" y="0"/>
                      <a:pt x="1361" y="13"/>
                      <a:pt x="1249" y="40"/>
                    </a:cubicBezTo>
                    <a:cubicBezTo>
                      <a:pt x="478" y="217"/>
                      <a:pt x="0" y="988"/>
                      <a:pt x="186" y="1758"/>
                    </a:cubicBezTo>
                    <a:cubicBezTo>
                      <a:pt x="338" y="2420"/>
                      <a:pt x="929" y="2866"/>
                      <a:pt x="1580" y="2866"/>
                    </a:cubicBezTo>
                    <a:cubicBezTo>
                      <a:pt x="1687" y="2866"/>
                      <a:pt x="1795" y="2854"/>
                      <a:pt x="1904" y="2829"/>
                    </a:cubicBezTo>
                    <a:cubicBezTo>
                      <a:pt x="2674" y="2643"/>
                      <a:pt x="3152" y="1873"/>
                      <a:pt x="2975" y="1103"/>
                    </a:cubicBezTo>
                    <a:cubicBezTo>
                      <a:pt x="2816" y="445"/>
                      <a:pt x="2231" y="0"/>
                      <a:pt x="15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9"/>
              <p:cNvSpPr/>
              <p:nvPr/>
            </p:nvSpPr>
            <p:spPr>
              <a:xfrm>
                <a:off x="1261625" y="1843613"/>
                <a:ext cx="78825" cy="71675"/>
              </a:xfrm>
              <a:custGeom>
                <a:avLst/>
                <a:gdLst/>
                <a:ahLst/>
                <a:cxnLst/>
                <a:rect l="l" t="t" r="r" b="b"/>
                <a:pathLst>
                  <a:path w="3153" h="2867" extrusionOk="0">
                    <a:moveTo>
                      <a:pt x="1585" y="0"/>
                    </a:moveTo>
                    <a:cubicBezTo>
                      <a:pt x="1474" y="0"/>
                      <a:pt x="1362" y="13"/>
                      <a:pt x="1249" y="40"/>
                    </a:cubicBezTo>
                    <a:cubicBezTo>
                      <a:pt x="479" y="217"/>
                      <a:pt x="1" y="988"/>
                      <a:pt x="187" y="1758"/>
                    </a:cubicBezTo>
                    <a:cubicBezTo>
                      <a:pt x="339" y="2420"/>
                      <a:pt x="929" y="2866"/>
                      <a:pt x="1581" y="2866"/>
                    </a:cubicBezTo>
                    <a:cubicBezTo>
                      <a:pt x="1688" y="2866"/>
                      <a:pt x="1796" y="2854"/>
                      <a:pt x="1904" y="2829"/>
                    </a:cubicBezTo>
                    <a:cubicBezTo>
                      <a:pt x="2675" y="2643"/>
                      <a:pt x="3153" y="1873"/>
                      <a:pt x="2976" y="1103"/>
                    </a:cubicBezTo>
                    <a:cubicBezTo>
                      <a:pt x="2824" y="445"/>
                      <a:pt x="2234" y="0"/>
                      <a:pt x="1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9"/>
              <p:cNvSpPr/>
              <p:nvPr/>
            </p:nvSpPr>
            <p:spPr>
              <a:xfrm>
                <a:off x="1266950" y="1848263"/>
                <a:ext cx="68425" cy="62300"/>
              </a:xfrm>
              <a:custGeom>
                <a:avLst/>
                <a:gdLst/>
                <a:ahLst/>
                <a:cxnLst/>
                <a:rect l="l" t="t" r="r" b="b"/>
                <a:pathLst>
                  <a:path w="2737" h="2492" extrusionOk="0">
                    <a:moveTo>
                      <a:pt x="1361" y="0"/>
                    </a:moveTo>
                    <a:cubicBezTo>
                      <a:pt x="1269" y="0"/>
                      <a:pt x="1175" y="10"/>
                      <a:pt x="1080" y="31"/>
                    </a:cubicBezTo>
                    <a:cubicBezTo>
                      <a:pt x="416" y="191"/>
                      <a:pt x="0" y="864"/>
                      <a:pt x="151" y="1528"/>
                    </a:cubicBezTo>
                    <a:cubicBezTo>
                      <a:pt x="287" y="2104"/>
                      <a:pt x="800" y="2491"/>
                      <a:pt x="1361" y="2491"/>
                    </a:cubicBezTo>
                    <a:cubicBezTo>
                      <a:pt x="1455" y="2491"/>
                      <a:pt x="1551" y="2480"/>
                      <a:pt x="1647" y="2457"/>
                    </a:cubicBezTo>
                    <a:cubicBezTo>
                      <a:pt x="2320" y="2298"/>
                      <a:pt x="2736" y="1634"/>
                      <a:pt x="2577" y="961"/>
                    </a:cubicBezTo>
                    <a:cubicBezTo>
                      <a:pt x="2440" y="382"/>
                      <a:pt x="1929" y="0"/>
                      <a:pt x="1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9"/>
              <p:cNvSpPr/>
              <p:nvPr/>
            </p:nvSpPr>
            <p:spPr>
              <a:xfrm>
                <a:off x="1270050" y="1848363"/>
                <a:ext cx="35000" cy="62225"/>
              </a:xfrm>
              <a:custGeom>
                <a:avLst/>
                <a:gdLst/>
                <a:ahLst/>
                <a:cxnLst/>
                <a:rect l="l" t="t" r="r" b="b"/>
                <a:pathLst>
                  <a:path w="1400" h="2489" extrusionOk="0">
                    <a:moveTo>
                      <a:pt x="1240" y="1"/>
                    </a:moveTo>
                    <a:cubicBezTo>
                      <a:pt x="558" y="1"/>
                      <a:pt x="0" y="559"/>
                      <a:pt x="0" y="1249"/>
                    </a:cubicBezTo>
                    <a:cubicBezTo>
                      <a:pt x="0" y="1931"/>
                      <a:pt x="558" y="2489"/>
                      <a:pt x="1240" y="2489"/>
                    </a:cubicBezTo>
                    <a:cubicBezTo>
                      <a:pt x="1293" y="2489"/>
                      <a:pt x="1346" y="2489"/>
                      <a:pt x="1399" y="2480"/>
                    </a:cubicBezTo>
                    <a:cubicBezTo>
                      <a:pt x="788" y="2400"/>
                      <a:pt x="310" y="1878"/>
                      <a:pt x="310" y="1249"/>
                    </a:cubicBezTo>
                    <a:cubicBezTo>
                      <a:pt x="310" y="612"/>
                      <a:pt x="788" y="89"/>
                      <a:pt x="1399" y="10"/>
                    </a:cubicBezTo>
                    <a:cubicBezTo>
                      <a:pt x="1346" y="10"/>
                      <a:pt x="1293" y="1"/>
                      <a:pt x="1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9"/>
              <p:cNvSpPr/>
              <p:nvPr/>
            </p:nvSpPr>
            <p:spPr>
              <a:xfrm>
                <a:off x="14588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9"/>
              <p:cNvSpPr/>
              <p:nvPr/>
            </p:nvSpPr>
            <p:spPr>
              <a:xfrm>
                <a:off x="14619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9"/>
              <p:cNvSpPr/>
              <p:nvPr/>
            </p:nvSpPr>
            <p:spPr>
              <a:xfrm>
                <a:off x="1503550" y="2001763"/>
                <a:ext cx="3125" cy="82150"/>
              </a:xfrm>
              <a:custGeom>
                <a:avLst/>
                <a:gdLst/>
                <a:ahLst/>
                <a:cxnLst/>
                <a:rect l="l" t="t" r="r" b="b"/>
                <a:pathLst>
                  <a:path w="125" h="3286" extrusionOk="0">
                    <a:moveTo>
                      <a:pt x="1" y="0"/>
                    </a:moveTo>
                    <a:lnTo>
                      <a:pt x="1" y="3285"/>
                    </a:lnTo>
                    <a:lnTo>
                      <a:pt x="125" y="3285"/>
                    </a:lnTo>
                    <a:lnTo>
                      <a:pt x="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9"/>
              <p:cNvSpPr/>
              <p:nvPr/>
            </p:nvSpPr>
            <p:spPr>
              <a:xfrm>
                <a:off x="1461950" y="2001763"/>
                <a:ext cx="44725" cy="3575"/>
              </a:xfrm>
              <a:custGeom>
                <a:avLst/>
                <a:gdLst/>
                <a:ahLst/>
                <a:cxnLst/>
                <a:rect l="l" t="t" r="r" b="b"/>
                <a:pathLst>
                  <a:path w="1789" h="143" extrusionOk="0">
                    <a:moveTo>
                      <a:pt x="0" y="0"/>
                    </a:moveTo>
                    <a:lnTo>
                      <a:pt x="0" y="142"/>
                    </a:lnTo>
                    <a:lnTo>
                      <a:pt x="1789" y="142"/>
                    </a:lnTo>
                    <a:lnTo>
                      <a:pt x="17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9"/>
              <p:cNvSpPr/>
              <p:nvPr/>
            </p:nvSpPr>
            <p:spPr>
              <a:xfrm>
                <a:off x="1461950" y="2080338"/>
                <a:ext cx="44725" cy="3575"/>
              </a:xfrm>
              <a:custGeom>
                <a:avLst/>
                <a:gdLst/>
                <a:ahLst/>
                <a:cxnLst/>
                <a:rect l="l" t="t" r="r" b="b"/>
                <a:pathLst>
                  <a:path w="1789" h="143" extrusionOk="0">
                    <a:moveTo>
                      <a:pt x="0" y="1"/>
                    </a:moveTo>
                    <a:lnTo>
                      <a:pt x="0" y="142"/>
                    </a:lnTo>
                    <a:lnTo>
                      <a:pt x="1789" y="142"/>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9"/>
              <p:cNvSpPr/>
              <p:nvPr/>
            </p:nvSpPr>
            <p:spPr>
              <a:xfrm>
                <a:off x="1465275" y="2005313"/>
                <a:ext cx="38300" cy="75050"/>
              </a:xfrm>
              <a:custGeom>
                <a:avLst/>
                <a:gdLst/>
                <a:ahLst/>
                <a:cxnLst/>
                <a:rect l="l" t="t" r="r" b="b"/>
                <a:pathLst>
                  <a:path w="1532" h="3002" extrusionOk="0">
                    <a:moveTo>
                      <a:pt x="0" y="0"/>
                    </a:moveTo>
                    <a:lnTo>
                      <a:pt x="0" y="3002"/>
                    </a:lnTo>
                    <a:lnTo>
                      <a:pt x="1532" y="3002"/>
                    </a:lnTo>
                    <a:lnTo>
                      <a:pt x="15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9"/>
              <p:cNvSpPr/>
              <p:nvPr/>
            </p:nvSpPr>
            <p:spPr>
              <a:xfrm>
                <a:off x="1500450" y="2005313"/>
                <a:ext cx="3125" cy="75050"/>
              </a:xfrm>
              <a:custGeom>
                <a:avLst/>
                <a:gdLst/>
                <a:ahLst/>
                <a:cxnLst/>
                <a:rect l="l" t="t" r="r" b="b"/>
                <a:pathLst>
                  <a:path w="125" h="3002" extrusionOk="0">
                    <a:moveTo>
                      <a:pt x="1" y="0"/>
                    </a:moveTo>
                    <a:lnTo>
                      <a:pt x="1" y="3002"/>
                    </a:lnTo>
                    <a:lnTo>
                      <a:pt x="125" y="3002"/>
                    </a:lnTo>
                    <a:lnTo>
                      <a:pt x="1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9"/>
              <p:cNvSpPr/>
              <p:nvPr/>
            </p:nvSpPr>
            <p:spPr>
              <a:xfrm>
                <a:off x="15967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9"/>
              <p:cNvSpPr/>
              <p:nvPr/>
            </p:nvSpPr>
            <p:spPr>
              <a:xfrm>
                <a:off x="15998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9"/>
              <p:cNvSpPr/>
              <p:nvPr/>
            </p:nvSpPr>
            <p:spPr>
              <a:xfrm>
                <a:off x="1599850" y="2001763"/>
                <a:ext cx="44725" cy="3575"/>
              </a:xfrm>
              <a:custGeom>
                <a:avLst/>
                <a:gdLst/>
                <a:ahLst/>
                <a:cxnLst/>
                <a:rect l="l" t="t" r="r" b="b"/>
                <a:pathLst>
                  <a:path w="1789" h="143" extrusionOk="0">
                    <a:moveTo>
                      <a:pt x="0" y="0"/>
                    </a:moveTo>
                    <a:lnTo>
                      <a:pt x="0" y="142"/>
                    </a:lnTo>
                    <a:lnTo>
                      <a:pt x="1789" y="142"/>
                    </a:lnTo>
                    <a:lnTo>
                      <a:pt x="17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9"/>
              <p:cNvSpPr/>
              <p:nvPr/>
            </p:nvSpPr>
            <p:spPr>
              <a:xfrm>
                <a:off x="1599850" y="2080338"/>
                <a:ext cx="44725" cy="3575"/>
              </a:xfrm>
              <a:custGeom>
                <a:avLst/>
                <a:gdLst/>
                <a:ahLst/>
                <a:cxnLst/>
                <a:rect l="l" t="t" r="r" b="b"/>
                <a:pathLst>
                  <a:path w="1789" h="143" extrusionOk="0">
                    <a:moveTo>
                      <a:pt x="0" y="1"/>
                    </a:moveTo>
                    <a:lnTo>
                      <a:pt x="0" y="142"/>
                    </a:lnTo>
                    <a:lnTo>
                      <a:pt x="1789" y="142"/>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9"/>
              <p:cNvSpPr/>
              <p:nvPr/>
            </p:nvSpPr>
            <p:spPr>
              <a:xfrm>
                <a:off x="1602950" y="2005313"/>
                <a:ext cx="38525" cy="75050"/>
              </a:xfrm>
              <a:custGeom>
                <a:avLst/>
                <a:gdLst/>
                <a:ahLst/>
                <a:cxnLst/>
                <a:rect l="l" t="t" r="r" b="b"/>
                <a:pathLst>
                  <a:path w="1541" h="3002" extrusionOk="0">
                    <a:moveTo>
                      <a:pt x="0" y="0"/>
                    </a:moveTo>
                    <a:lnTo>
                      <a:pt x="0" y="3002"/>
                    </a:lnTo>
                    <a:lnTo>
                      <a:pt x="1541" y="3002"/>
                    </a:lnTo>
                    <a:lnTo>
                      <a:pt x="15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9"/>
              <p:cNvSpPr/>
              <p:nvPr/>
            </p:nvSpPr>
            <p:spPr>
              <a:xfrm>
                <a:off x="1247025" y="2003538"/>
                <a:ext cx="81925" cy="148775"/>
              </a:xfrm>
              <a:custGeom>
                <a:avLst/>
                <a:gdLst/>
                <a:ahLst/>
                <a:cxnLst/>
                <a:rect l="l" t="t" r="r" b="b"/>
                <a:pathLst>
                  <a:path w="3277" h="5951" extrusionOk="0">
                    <a:moveTo>
                      <a:pt x="1506" y="0"/>
                    </a:moveTo>
                    <a:lnTo>
                      <a:pt x="0" y="1550"/>
                    </a:lnTo>
                    <a:lnTo>
                      <a:pt x="0" y="5950"/>
                    </a:lnTo>
                    <a:lnTo>
                      <a:pt x="3276" y="5950"/>
                    </a:lnTo>
                    <a:lnTo>
                      <a:pt x="3276" y="1550"/>
                    </a:lnTo>
                    <a:lnTo>
                      <a:pt x="15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9"/>
              <p:cNvSpPr/>
              <p:nvPr/>
            </p:nvSpPr>
            <p:spPr>
              <a:xfrm>
                <a:off x="1284650" y="2003538"/>
                <a:ext cx="81475" cy="38750"/>
              </a:xfrm>
              <a:custGeom>
                <a:avLst/>
                <a:gdLst/>
                <a:ahLst/>
                <a:cxnLst/>
                <a:rect l="l" t="t" r="r" b="b"/>
                <a:pathLst>
                  <a:path w="3259" h="1550" extrusionOk="0">
                    <a:moveTo>
                      <a:pt x="1" y="0"/>
                    </a:moveTo>
                    <a:lnTo>
                      <a:pt x="1771" y="1550"/>
                    </a:lnTo>
                    <a:lnTo>
                      <a:pt x="3259" y="1550"/>
                    </a:lnTo>
                    <a:lnTo>
                      <a:pt x="1479" y="0"/>
                    </a:lnTo>
                    <a:close/>
                  </a:path>
                </a:pathLst>
              </a:custGeom>
              <a:solidFill>
                <a:srgbClr val="CEB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9"/>
              <p:cNvSpPr/>
              <p:nvPr/>
            </p:nvSpPr>
            <p:spPr>
              <a:xfrm>
                <a:off x="1328925" y="2042263"/>
                <a:ext cx="37200" cy="110050"/>
              </a:xfrm>
              <a:custGeom>
                <a:avLst/>
                <a:gdLst/>
                <a:ahLst/>
                <a:cxnLst/>
                <a:rect l="l" t="t" r="r" b="b"/>
                <a:pathLst>
                  <a:path w="1488" h="4402" extrusionOk="0">
                    <a:moveTo>
                      <a:pt x="0" y="1"/>
                    </a:moveTo>
                    <a:lnTo>
                      <a:pt x="0" y="4401"/>
                    </a:lnTo>
                    <a:lnTo>
                      <a:pt x="1488" y="4401"/>
                    </a:lnTo>
                    <a:lnTo>
                      <a:pt x="14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9"/>
              <p:cNvSpPr/>
              <p:nvPr/>
            </p:nvSpPr>
            <p:spPr>
              <a:xfrm>
                <a:off x="1283327" y="2003776"/>
                <a:ext cx="84125" cy="40100"/>
              </a:xfrm>
              <a:custGeom>
                <a:avLst/>
                <a:gdLst/>
                <a:ahLst/>
                <a:cxnLst/>
                <a:rect l="l" t="t" r="r" b="b"/>
                <a:pathLst>
                  <a:path w="3365" h="1604" extrusionOk="0">
                    <a:moveTo>
                      <a:pt x="0" y="1"/>
                    </a:moveTo>
                    <a:lnTo>
                      <a:pt x="1833" y="1603"/>
                    </a:lnTo>
                    <a:lnTo>
                      <a:pt x="3365" y="1603"/>
                    </a:lnTo>
                    <a:lnTo>
                      <a:pt x="15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9"/>
              <p:cNvSpPr/>
              <p:nvPr/>
            </p:nvSpPr>
            <p:spPr>
              <a:xfrm>
                <a:off x="1283325" y="2002863"/>
                <a:ext cx="45850" cy="42975"/>
              </a:xfrm>
              <a:custGeom>
                <a:avLst/>
                <a:gdLst/>
                <a:ahLst/>
                <a:cxnLst/>
                <a:rect l="l" t="t" r="r" b="b"/>
                <a:pathLst>
                  <a:path w="1834" h="1719" extrusionOk="0">
                    <a:moveTo>
                      <a:pt x="0" y="1"/>
                    </a:moveTo>
                    <a:lnTo>
                      <a:pt x="0" y="107"/>
                    </a:lnTo>
                    <a:lnTo>
                      <a:pt x="1824" y="1718"/>
                    </a:lnTo>
                    <a:lnTo>
                      <a:pt x="1833" y="160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9"/>
              <p:cNvSpPr/>
              <p:nvPr/>
            </p:nvSpPr>
            <p:spPr>
              <a:xfrm>
                <a:off x="1328925" y="2042938"/>
                <a:ext cx="38525" cy="2900"/>
              </a:xfrm>
              <a:custGeom>
                <a:avLst/>
                <a:gdLst/>
                <a:ahLst/>
                <a:cxnLst/>
                <a:rect l="l" t="t" r="r" b="b"/>
                <a:pathLst>
                  <a:path w="1541" h="116" extrusionOk="0">
                    <a:moveTo>
                      <a:pt x="0" y="0"/>
                    </a:moveTo>
                    <a:lnTo>
                      <a:pt x="0" y="115"/>
                    </a:lnTo>
                    <a:lnTo>
                      <a:pt x="1541" y="115"/>
                    </a:lnTo>
                    <a:lnTo>
                      <a:pt x="15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9"/>
              <p:cNvSpPr/>
              <p:nvPr/>
            </p:nvSpPr>
            <p:spPr>
              <a:xfrm>
                <a:off x="1245925" y="2002863"/>
                <a:ext cx="37425" cy="40975"/>
              </a:xfrm>
              <a:custGeom>
                <a:avLst/>
                <a:gdLst/>
                <a:ahLst/>
                <a:cxnLst/>
                <a:rect l="l" t="t" r="r" b="b"/>
                <a:pathLst>
                  <a:path w="1497" h="1639" extrusionOk="0">
                    <a:moveTo>
                      <a:pt x="1496" y="1"/>
                    </a:moveTo>
                    <a:lnTo>
                      <a:pt x="0" y="1497"/>
                    </a:lnTo>
                    <a:lnTo>
                      <a:pt x="0" y="1639"/>
                    </a:lnTo>
                    <a:lnTo>
                      <a:pt x="1496" y="107"/>
                    </a:lnTo>
                    <a:lnTo>
                      <a:pt x="14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9"/>
              <p:cNvSpPr/>
              <p:nvPr/>
            </p:nvSpPr>
            <p:spPr>
              <a:xfrm>
                <a:off x="1272250" y="2124838"/>
                <a:ext cx="46525" cy="27475"/>
              </a:xfrm>
              <a:custGeom>
                <a:avLst/>
                <a:gdLst/>
                <a:ahLst/>
                <a:cxnLst/>
                <a:rect l="l" t="t" r="r" b="b"/>
                <a:pathLst>
                  <a:path w="1861" h="1099" extrusionOk="0">
                    <a:moveTo>
                      <a:pt x="1169" y="0"/>
                    </a:moveTo>
                    <a:lnTo>
                      <a:pt x="1169" y="381"/>
                    </a:lnTo>
                    <a:lnTo>
                      <a:pt x="567" y="381"/>
                    </a:lnTo>
                    <a:lnTo>
                      <a:pt x="567" y="708"/>
                    </a:lnTo>
                    <a:lnTo>
                      <a:pt x="1" y="708"/>
                    </a:lnTo>
                    <a:lnTo>
                      <a:pt x="1" y="1098"/>
                    </a:lnTo>
                    <a:lnTo>
                      <a:pt x="1860" y="1098"/>
                    </a:lnTo>
                    <a:lnTo>
                      <a:pt x="18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9"/>
              <p:cNvSpPr/>
              <p:nvPr/>
            </p:nvSpPr>
            <p:spPr>
              <a:xfrm>
                <a:off x="1259850" y="2124838"/>
                <a:ext cx="41650" cy="9300"/>
              </a:xfrm>
              <a:custGeom>
                <a:avLst/>
                <a:gdLst/>
                <a:ahLst/>
                <a:cxnLst/>
                <a:rect l="l" t="t" r="r" b="b"/>
                <a:pathLst>
                  <a:path w="1666" h="372" extrusionOk="0">
                    <a:moveTo>
                      <a:pt x="1" y="0"/>
                    </a:moveTo>
                    <a:lnTo>
                      <a:pt x="1" y="372"/>
                    </a:lnTo>
                    <a:lnTo>
                      <a:pt x="1665" y="372"/>
                    </a:lnTo>
                    <a:lnTo>
                      <a:pt x="16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9"/>
              <p:cNvSpPr/>
              <p:nvPr/>
            </p:nvSpPr>
            <p:spPr>
              <a:xfrm>
                <a:off x="1259850" y="2132668"/>
                <a:ext cx="41650" cy="1775"/>
              </a:xfrm>
              <a:custGeom>
                <a:avLst/>
                <a:gdLst/>
                <a:ahLst/>
                <a:cxnLst/>
                <a:rect l="l" t="t" r="r" b="b"/>
                <a:pathLst>
                  <a:path w="1666" h="71" extrusionOk="0">
                    <a:moveTo>
                      <a:pt x="1" y="0"/>
                    </a:moveTo>
                    <a:lnTo>
                      <a:pt x="1" y="71"/>
                    </a:lnTo>
                    <a:lnTo>
                      <a:pt x="1665" y="71"/>
                    </a:lnTo>
                    <a:lnTo>
                      <a:pt x="1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9"/>
              <p:cNvSpPr/>
              <p:nvPr/>
            </p:nvSpPr>
            <p:spPr>
              <a:xfrm>
                <a:off x="1244800" y="2134113"/>
                <a:ext cx="41650" cy="8450"/>
              </a:xfrm>
              <a:custGeom>
                <a:avLst/>
                <a:gdLst/>
                <a:ahLst/>
                <a:cxnLst/>
                <a:rect l="l" t="t" r="r" b="b"/>
                <a:pathLst>
                  <a:path w="1666" h="338" extrusionOk="0">
                    <a:moveTo>
                      <a:pt x="1" y="1"/>
                    </a:moveTo>
                    <a:lnTo>
                      <a:pt x="1" y="337"/>
                    </a:lnTo>
                    <a:lnTo>
                      <a:pt x="1665" y="337"/>
                    </a:lnTo>
                    <a:lnTo>
                      <a:pt x="16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9"/>
              <p:cNvSpPr/>
              <p:nvPr/>
            </p:nvSpPr>
            <p:spPr>
              <a:xfrm>
                <a:off x="1230651" y="2142600"/>
                <a:ext cx="41625" cy="9711"/>
              </a:xfrm>
              <a:custGeom>
                <a:avLst/>
                <a:gdLst/>
                <a:ahLst/>
                <a:cxnLst/>
                <a:rect l="l" t="t" r="r" b="b"/>
                <a:pathLst>
                  <a:path w="1665" h="391" extrusionOk="0">
                    <a:moveTo>
                      <a:pt x="0" y="0"/>
                    </a:moveTo>
                    <a:lnTo>
                      <a:pt x="0" y="390"/>
                    </a:lnTo>
                    <a:lnTo>
                      <a:pt x="1665" y="390"/>
                    </a:lnTo>
                    <a:lnTo>
                      <a:pt x="16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9"/>
              <p:cNvSpPr/>
              <p:nvPr/>
            </p:nvSpPr>
            <p:spPr>
              <a:xfrm>
                <a:off x="1244800" y="2140911"/>
                <a:ext cx="41650" cy="1800"/>
              </a:xfrm>
              <a:custGeom>
                <a:avLst/>
                <a:gdLst/>
                <a:ahLst/>
                <a:cxnLst/>
                <a:rect l="l" t="t" r="r" b="b"/>
                <a:pathLst>
                  <a:path w="1666" h="72" extrusionOk="0">
                    <a:moveTo>
                      <a:pt x="1" y="1"/>
                    </a:moveTo>
                    <a:lnTo>
                      <a:pt x="1" y="71"/>
                    </a:lnTo>
                    <a:lnTo>
                      <a:pt x="1665" y="71"/>
                    </a:lnTo>
                    <a:lnTo>
                      <a:pt x="16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9"/>
              <p:cNvSpPr/>
              <p:nvPr/>
            </p:nvSpPr>
            <p:spPr>
              <a:xfrm>
                <a:off x="1230650" y="2150288"/>
                <a:ext cx="41625" cy="2025"/>
              </a:xfrm>
              <a:custGeom>
                <a:avLst/>
                <a:gdLst/>
                <a:ahLst/>
                <a:cxnLst/>
                <a:rect l="l" t="t" r="r" b="b"/>
                <a:pathLst>
                  <a:path w="1665" h="81" extrusionOk="0">
                    <a:moveTo>
                      <a:pt x="0" y="0"/>
                    </a:moveTo>
                    <a:lnTo>
                      <a:pt x="0" y="80"/>
                    </a:lnTo>
                    <a:lnTo>
                      <a:pt x="1665" y="80"/>
                    </a:lnTo>
                    <a:lnTo>
                      <a:pt x="1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9"/>
              <p:cNvSpPr/>
              <p:nvPr/>
            </p:nvSpPr>
            <p:spPr>
              <a:xfrm>
                <a:off x="1259850" y="2038513"/>
                <a:ext cx="58925" cy="86350"/>
              </a:xfrm>
              <a:custGeom>
                <a:avLst/>
                <a:gdLst/>
                <a:ahLst/>
                <a:cxnLst/>
                <a:rect l="l" t="t" r="r" b="b"/>
                <a:pathLst>
                  <a:path w="2357" h="3454" extrusionOk="0">
                    <a:moveTo>
                      <a:pt x="1179" y="0"/>
                    </a:moveTo>
                    <a:cubicBezTo>
                      <a:pt x="532" y="0"/>
                      <a:pt x="1" y="523"/>
                      <a:pt x="1" y="1178"/>
                    </a:cubicBezTo>
                    <a:lnTo>
                      <a:pt x="1" y="3453"/>
                    </a:lnTo>
                    <a:lnTo>
                      <a:pt x="2356" y="3453"/>
                    </a:lnTo>
                    <a:lnTo>
                      <a:pt x="2356" y="1178"/>
                    </a:lnTo>
                    <a:cubicBezTo>
                      <a:pt x="2356" y="523"/>
                      <a:pt x="1825" y="0"/>
                      <a:pt x="1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9"/>
              <p:cNvSpPr/>
              <p:nvPr/>
            </p:nvSpPr>
            <p:spPr>
              <a:xfrm>
                <a:off x="1262950" y="2041613"/>
                <a:ext cx="52725" cy="83250"/>
              </a:xfrm>
              <a:custGeom>
                <a:avLst/>
                <a:gdLst/>
                <a:ahLst/>
                <a:cxnLst/>
                <a:rect l="l" t="t" r="r" b="b"/>
                <a:pathLst>
                  <a:path w="2109" h="3330" extrusionOk="0">
                    <a:moveTo>
                      <a:pt x="1055" y="0"/>
                    </a:moveTo>
                    <a:cubicBezTo>
                      <a:pt x="470" y="0"/>
                      <a:pt x="1" y="469"/>
                      <a:pt x="1" y="1054"/>
                    </a:cubicBezTo>
                    <a:lnTo>
                      <a:pt x="1" y="3329"/>
                    </a:lnTo>
                    <a:lnTo>
                      <a:pt x="2108" y="3329"/>
                    </a:lnTo>
                    <a:lnTo>
                      <a:pt x="2108" y="1054"/>
                    </a:lnTo>
                    <a:cubicBezTo>
                      <a:pt x="2108" y="469"/>
                      <a:pt x="1639" y="0"/>
                      <a:pt x="10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9"/>
              <p:cNvSpPr/>
              <p:nvPr/>
            </p:nvSpPr>
            <p:spPr>
              <a:xfrm>
                <a:off x="1262950" y="2041613"/>
                <a:ext cx="31025" cy="83250"/>
              </a:xfrm>
              <a:custGeom>
                <a:avLst/>
                <a:gdLst/>
                <a:ahLst/>
                <a:cxnLst/>
                <a:rect l="l" t="t" r="r" b="b"/>
                <a:pathLst>
                  <a:path w="1241" h="3330" extrusionOk="0">
                    <a:moveTo>
                      <a:pt x="1055" y="0"/>
                    </a:moveTo>
                    <a:cubicBezTo>
                      <a:pt x="470" y="0"/>
                      <a:pt x="1" y="469"/>
                      <a:pt x="1" y="1054"/>
                    </a:cubicBezTo>
                    <a:lnTo>
                      <a:pt x="1" y="3329"/>
                    </a:lnTo>
                    <a:lnTo>
                      <a:pt x="373" y="3329"/>
                    </a:lnTo>
                    <a:lnTo>
                      <a:pt x="373" y="1054"/>
                    </a:lnTo>
                    <a:cubicBezTo>
                      <a:pt x="373" y="540"/>
                      <a:pt x="745" y="106"/>
                      <a:pt x="1240" y="18"/>
                    </a:cubicBezTo>
                    <a:cubicBezTo>
                      <a:pt x="1178" y="9"/>
                      <a:pt x="1116" y="0"/>
                      <a:pt x="10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9"/>
              <p:cNvSpPr/>
              <p:nvPr/>
            </p:nvSpPr>
            <p:spPr>
              <a:xfrm>
                <a:off x="1277350" y="2052888"/>
                <a:ext cx="38325" cy="71975"/>
              </a:xfrm>
              <a:custGeom>
                <a:avLst/>
                <a:gdLst/>
                <a:ahLst/>
                <a:cxnLst/>
                <a:rect l="l" t="t" r="r" b="b"/>
                <a:pathLst>
                  <a:path w="1533" h="2879" extrusionOk="0">
                    <a:moveTo>
                      <a:pt x="842" y="1"/>
                    </a:moveTo>
                    <a:cubicBezTo>
                      <a:pt x="381" y="1"/>
                      <a:pt x="0" y="373"/>
                      <a:pt x="0" y="842"/>
                    </a:cubicBezTo>
                    <a:lnTo>
                      <a:pt x="0" y="2878"/>
                    </a:lnTo>
                    <a:lnTo>
                      <a:pt x="1532" y="2878"/>
                    </a:lnTo>
                    <a:lnTo>
                      <a:pt x="1532" y="603"/>
                    </a:lnTo>
                    <a:cubicBezTo>
                      <a:pt x="1532" y="496"/>
                      <a:pt x="1514" y="408"/>
                      <a:pt x="1488" y="311"/>
                    </a:cubicBezTo>
                    <a:cubicBezTo>
                      <a:pt x="1337" y="125"/>
                      <a:pt x="1098" y="1"/>
                      <a:pt x="842" y="1"/>
                    </a:cubicBezTo>
                    <a:close/>
                  </a:path>
                </a:pathLst>
              </a:custGeom>
              <a:solidFill>
                <a:srgbClr val="FF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9"/>
              <p:cNvSpPr/>
              <p:nvPr/>
            </p:nvSpPr>
            <p:spPr>
              <a:xfrm>
                <a:off x="1280900" y="2056438"/>
                <a:ext cx="34775" cy="68425"/>
              </a:xfrm>
              <a:custGeom>
                <a:avLst/>
                <a:gdLst/>
                <a:ahLst/>
                <a:cxnLst/>
                <a:rect l="l" t="t" r="r" b="b"/>
                <a:pathLst>
                  <a:path w="1391" h="2737" extrusionOk="0">
                    <a:moveTo>
                      <a:pt x="700" y="0"/>
                    </a:moveTo>
                    <a:cubicBezTo>
                      <a:pt x="310" y="0"/>
                      <a:pt x="0" y="310"/>
                      <a:pt x="0" y="691"/>
                    </a:cubicBezTo>
                    <a:lnTo>
                      <a:pt x="0" y="2736"/>
                    </a:lnTo>
                    <a:lnTo>
                      <a:pt x="1390" y="2736"/>
                    </a:lnTo>
                    <a:lnTo>
                      <a:pt x="1390" y="611"/>
                    </a:lnTo>
                    <a:cubicBezTo>
                      <a:pt x="1346" y="266"/>
                      <a:pt x="1054" y="0"/>
                      <a:pt x="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9"/>
              <p:cNvSpPr/>
              <p:nvPr/>
            </p:nvSpPr>
            <p:spPr>
              <a:xfrm>
                <a:off x="1461950" y="1733938"/>
                <a:ext cx="43850" cy="98750"/>
              </a:xfrm>
              <a:custGeom>
                <a:avLst/>
                <a:gdLst/>
                <a:ahLst/>
                <a:cxnLst/>
                <a:rect l="l" t="t" r="r" b="b"/>
                <a:pathLst>
                  <a:path w="1754" h="3950" extrusionOk="0">
                    <a:moveTo>
                      <a:pt x="0" y="0"/>
                    </a:moveTo>
                    <a:lnTo>
                      <a:pt x="0" y="2966"/>
                    </a:lnTo>
                    <a:lnTo>
                      <a:pt x="1753" y="3949"/>
                    </a:lnTo>
                    <a:lnTo>
                      <a:pt x="17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9"/>
              <p:cNvSpPr/>
              <p:nvPr/>
            </p:nvSpPr>
            <p:spPr>
              <a:xfrm>
                <a:off x="1505775" y="1733938"/>
                <a:ext cx="43625" cy="98525"/>
              </a:xfrm>
              <a:custGeom>
                <a:avLst/>
                <a:gdLst/>
                <a:ahLst/>
                <a:cxnLst/>
                <a:rect l="l" t="t" r="r" b="b"/>
                <a:pathLst>
                  <a:path w="1745" h="3941" extrusionOk="0">
                    <a:moveTo>
                      <a:pt x="0" y="0"/>
                    </a:moveTo>
                    <a:lnTo>
                      <a:pt x="0" y="3940"/>
                    </a:lnTo>
                    <a:lnTo>
                      <a:pt x="1745" y="3940"/>
                    </a:lnTo>
                    <a:lnTo>
                      <a:pt x="17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9"/>
              <p:cNvSpPr/>
              <p:nvPr/>
            </p:nvSpPr>
            <p:spPr>
              <a:xfrm>
                <a:off x="1459075" y="1721763"/>
                <a:ext cx="47600" cy="12200"/>
              </a:xfrm>
              <a:custGeom>
                <a:avLst/>
                <a:gdLst/>
                <a:ahLst/>
                <a:cxnLst/>
                <a:rect l="l" t="t" r="r" b="b"/>
                <a:pathLst>
                  <a:path w="1904" h="488" extrusionOk="0">
                    <a:moveTo>
                      <a:pt x="0" y="1"/>
                    </a:moveTo>
                    <a:lnTo>
                      <a:pt x="0" y="487"/>
                    </a:lnTo>
                    <a:lnTo>
                      <a:pt x="1904" y="487"/>
                    </a:lnTo>
                    <a:lnTo>
                      <a:pt x="1904"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9"/>
              <p:cNvSpPr/>
              <p:nvPr/>
            </p:nvSpPr>
            <p:spPr>
              <a:xfrm>
                <a:off x="1506650" y="1721763"/>
                <a:ext cx="44525" cy="12200"/>
              </a:xfrm>
              <a:custGeom>
                <a:avLst/>
                <a:gdLst/>
                <a:ahLst/>
                <a:cxnLst/>
                <a:rect l="l" t="t" r="r" b="b"/>
                <a:pathLst>
                  <a:path w="1781" h="488" extrusionOk="0">
                    <a:moveTo>
                      <a:pt x="1" y="1"/>
                    </a:moveTo>
                    <a:lnTo>
                      <a:pt x="1" y="487"/>
                    </a:lnTo>
                    <a:lnTo>
                      <a:pt x="1780" y="487"/>
                    </a:lnTo>
                    <a:lnTo>
                      <a:pt x="178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9"/>
              <p:cNvSpPr/>
              <p:nvPr/>
            </p:nvSpPr>
            <p:spPr>
              <a:xfrm>
                <a:off x="1461950" y="1733938"/>
                <a:ext cx="43850" cy="4900"/>
              </a:xfrm>
              <a:custGeom>
                <a:avLst/>
                <a:gdLst/>
                <a:ahLst/>
                <a:cxnLst/>
                <a:rect l="l" t="t" r="r" b="b"/>
                <a:pathLst>
                  <a:path w="1754" h="196" extrusionOk="0">
                    <a:moveTo>
                      <a:pt x="0" y="0"/>
                    </a:moveTo>
                    <a:lnTo>
                      <a:pt x="0" y="195"/>
                    </a:lnTo>
                    <a:lnTo>
                      <a:pt x="1753" y="195"/>
                    </a:lnTo>
                    <a:lnTo>
                      <a:pt x="17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9"/>
              <p:cNvSpPr/>
              <p:nvPr/>
            </p:nvSpPr>
            <p:spPr>
              <a:xfrm>
                <a:off x="1505775" y="1733938"/>
                <a:ext cx="43625" cy="4900"/>
              </a:xfrm>
              <a:custGeom>
                <a:avLst/>
                <a:gdLst/>
                <a:ahLst/>
                <a:cxnLst/>
                <a:rect l="l" t="t" r="r" b="b"/>
                <a:pathLst>
                  <a:path w="1745" h="196" extrusionOk="0">
                    <a:moveTo>
                      <a:pt x="0" y="0"/>
                    </a:moveTo>
                    <a:lnTo>
                      <a:pt x="0" y="195"/>
                    </a:lnTo>
                    <a:lnTo>
                      <a:pt x="1745" y="195"/>
                    </a:lnTo>
                    <a:lnTo>
                      <a:pt x="17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2" name="Google Shape;2812;p49"/>
            <p:cNvSpPr/>
            <p:nvPr/>
          </p:nvSpPr>
          <p:spPr>
            <a:xfrm>
              <a:off x="8358303" y="2868613"/>
              <a:ext cx="18292" cy="480857"/>
            </a:xfrm>
            <a:custGeom>
              <a:avLst/>
              <a:gdLst/>
              <a:ahLst/>
              <a:cxnLst/>
              <a:rect l="l" t="t" r="r" b="b"/>
              <a:pathLst>
                <a:path w="125" h="3286" extrusionOk="0">
                  <a:moveTo>
                    <a:pt x="0" y="0"/>
                  </a:moveTo>
                  <a:lnTo>
                    <a:pt x="0" y="3285"/>
                  </a:lnTo>
                  <a:lnTo>
                    <a:pt x="124" y="3285"/>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3" name="Google Shape;2813;p49"/>
          <p:cNvGrpSpPr/>
          <p:nvPr/>
        </p:nvGrpSpPr>
        <p:grpSpPr>
          <a:xfrm flipH="1">
            <a:off x="2846461" y="3929827"/>
            <a:ext cx="1565903" cy="1360400"/>
            <a:chOff x="5632418" y="1229663"/>
            <a:chExt cx="2900895" cy="2520192"/>
          </a:xfrm>
        </p:grpSpPr>
        <p:grpSp>
          <p:nvGrpSpPr>
            <p:cNvPr id="2814" name="Google Shape;2814;p49"/>
            <p:cNvGrpSpPr/>
            <p:nvPr/>
          </p:nvGrpSpPr>
          <p:grpSpPr>
            <a:xfrm>
              <a:off x="5632418" y="1229663"/>
              <a:ext cx="2900895" cy="2520192"/>
              <a:chOff x="1175750" y="1721763"/>
              <a:chExt cx="495600" cy="430552"/>
            </a:xfrm>
          </p:grpSpPr>
          <p:sp>
            <p:nvSpPr>
              <p:cNvPr id="2815" name="Google Shape;2815;p49"/>
              <p:cNvSpPr/>
              <p:nvPr/>
            </p:nvSpPr>
            <p:spPr>
              <a:xfrm>
                <a:off x="1614675" y="1952613"/>
                <a:ext cx="3350" cy="112250"/>
              </a:xfrm>
              <a:custGeom>
                <a:avLst/>
                <a:gdLst/>
                <a:ahLst/>
                <a:cxnLst/>
                <a:rect l="l" t="t" r="r" b="b"/>
                <a:pathLst>
                  <a:path w="134" h="4490" extrusionOk="0">
                    <a:moveTo>
                      <a:pt x="0" y="1"/>
                    </a:moveTo>
                    <a:lnTo>
                      <a:pt x="0" y="4490"/>
                    </a:lnTo>
                    <a:lnTo>
                      <a:pt x="133" y="4490"/>
                    </a:lnTo>
                    <a:lnTo>
                      <a:pt x="1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9"/>
              <p:cNvSpPr/>
              <p:nvPr/>
            </p:nvSpPr>
            <p:spPr>
              <a:xfrm>
                <a:off x="1614675" y="1952613"/>
                <a:ext cx="49600" cy="3125"/>
              </a:xfrm>
              <a:custGeom>
                <a:avLst/>
                <a:gdLst/>
                <a:ahLst/>
                <a:cxnLst/>
                <a:rect l="l" t="t" r="r" b="b"/>
                <a:pathLst>
                  <a:path w="1984" h="125" extrusionOk="0">
                    <a:moveTo>
                      <a:pt x="0" y="1"/>
                    </a:moveTo>
                    <a:lnTo>
                      <a:pt x="0" y="125"/>
                    </a:lnTo>
                    <a:lnTo>
                      <a:pt x="1984" y="125"/>
                    </a:lnTo>
                    <a:lnTo>
                      <a:pt x="19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9"/>
              <p:cNvSpPr/>
              <p:nvPr/>
            </p:nvSpPr>
            <p:spPr>
              <a:xfrm>
                <a:off x="1614675" y="2061738"/>
                <a:ext cx="49600" cy="3125"/>
              </a:xfrm>
              <a:custGeom>
                <a:avLst/>
                <a:gdLst/>
                <a:ahLst/>
                <a:cxnLst/>
                <a:rect l="l" t="t" r="r" b="b"/>
                <a:pathLst>
                  <a:path w="1984" h="125" extrusionOk="0">
                    <a:moveTo>
                      <a:pt x="0" y="1"/>
                    </a:moveTo>
                    <a:lnTo>
                      <a:pt x="0" y="125"/>
                    </a:lnTo>
                    <a:lnTo>
                      <a:pt x="1984" y="125"/>
                    </a:lnTo>
                    <a:lnTo>
                      <a:pt x="19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9"/>
              <p:cNvSpPr/>
              <p:nvPr/>
            </p:nvSpPr>
            <p:spPr>
              <a:xfrm>
                <a:off x="1618000" y="1955713"/>
                <a:ext cx="42950" cy="106050"/>
              </a:xfrm>
              <a:custGeom>
                <a:avLst/>
                <a:gdLst/>
                <a:ahLst/>
                <a:cxnLst/>
                <a:rect l="l" t="t" r="r" b="b"/>
                <a:pathLst>
                  <a:path w="1718" h="4242" extrusionOk="0">
                    <a:moveTo>
                      <a:pt x="0" y="1"/>
                    </a:moveTo>
                    <a:lnTo>
                      <a:pt x="0" y="4242"/>
                    </a:lnTo>
                    <a:lnTo>
                      <a:pt x="1718" y="4242"/>
                    </a:lnTo>
                    <a:lnTo>
                      <a:pt x="1718" y="1"/>
                    </a:lnTo>
                    <a:close/>
                  </a:path>
                </a:pathLst>
              </a:custGeom>
              <a:solidFill>
                <a:srgbClr val="00D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9"/>
              <p:cNvSpPr/>
              <p:nvPr/>
            </p:nvSpPr>
            <p:spPr>
              <a:xfrm>
                <a:off x="1618000" y="1955713"/>
                <a:ext cx="3550" cy="106050"/>
              </a:xfrm>
              <a:custGeom>
                <a:avLst/>
                <a:gdLst/>
                <a:ahLst/>
                <a:cxnLst/>
                <a:rect l="l" t="t" r="r" b="b"/>
                <a:pathLst>
                  <a:path w="142" h="4242" extrusionOk="0">
                    <a:moveTo>
                      <a:pt x="0" y="1"/>
                    </a:moveTo>
                    <a:lnTo>
                      <a:pt x="0" y="4242"/>
                    </a:lnTo>
                    <a:lnTo>
                      <a:pt x="142" y="4242"/>
                    </a:lnTo>
                    <a:lnTo>
                      <a:pt x="142" y="1"/>
                    </a:lnTo>
                    <a:close/>
                  </a:path>
                </a:pathLst>
              </a:custGeom>
              <a:solidFill>
                <a:srgbClr val="00D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9"/>
              <p:cNvSpPr/>
              <p:nvPr/>
            </p:nvSpPr>
            <p:spPr>
              <a:xfrm>
                <a:off x="1381150" y="1767138"/>
                <a:ext cx="274500" cy="385175"/>
              </a:xfrm>
              <a:custGeom>
                <a:avLst/>
                <a:gdLst/>
                <a:ahLst/>
                <a:cxnLst/>
                <a:rect l="l" t="t" r="r" b="b"/>
                <a:pathLst>
                  <a:path w="10980" h="15407" extrusionOk="0">
                    <a:moveTo>
                      <a:pt x="5490" y="1"/>
                    </a:moveTo>
                    <a:lnTo>
                      <a:pt x="1" y="4755"/>
                    </a:lnTo>
                    <a:lnTo>
                      <a:pt x="1" y="15406"/>
                    </a:lnTo>
                    <a:lnTo>
                      <a:pt x="10979" y="15406"/>
                    </a:lnTo>
                    <a:lnTo>
                      <a:pt x="10979" y="4755"/>
                    </a:lnTo>
                    <a:lnTo>
                      <a:pt x="54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9"/>
              <p:cNvSpPr/>
              <p:nvPr/>
            </p:nvSpPr>
            <p:spPr>
              <a:xfrm>
                <a:off x="1518400" y="1767138"/>
                <a:ext cx="152950" cy="385175"/>
              </a:xfrm>
              <a:custGeom>
                <a:avLst/>
                <a:gdLst/>
                <a:ahLst/>
                <a:cxnLst/>
                <a:rect l="l" t="t" r="r" b="b"/>
                <a:pathLst>
                  <a:path w="6118" h="15407" extrusionOk="0">
                    <a:moveTo>
                      <a:pt x="0" y="1"/>
                    </a:moveTo>
                    <a:lnTo>
                      <a:pt x="5489" y="4755"/>
                    </a:lnTo>
                    <a:lnTo>
                      <a:pt x="5489" y="15406"/>
                    </a:lnTo>
                    <a:lnTo>
                      <a:pt x="6118" y="15406"/>
                    </a:lnTo>
                    <a:lnTo>
                      <a:pt x="6118" y="4755"/>
                    </a:lnTo>
                    <a:lnTo>
                      <a:pt x="6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9"/>
              <p:cNvSpPr/>
              <p:nvPr/>
            </p:nvSpPr>
            <p:spPr>
              <a:xfrm>
                <a:off x="1181950" y="1767138"/>
                <a:ext cx="253675" cy="385175"/>
              </a:xfrm>
              <a:custGeom>
                <a:avLst/>
                <a:gdLst/>
                <a:ahLst/>
                <a:cxnLst/>
                <a:rect l="l" t="t" r="r" b="b"/>
                <a:pathLst>
                  <a:path w="10147" h="15407" extrusionOk="0">
                    <a:moveTo>
                      <a:pt x="4658" y="1"/>
                    </a:moveTo>
                    <a:lnTo>
                      <a:pt x="0" y="4755"/>
                    </a:lnTo>
                    <a:lnTo>
                      <a:pt x="0" y="15406"/>
                    </a:lnTo>
                    <a:lnTo>
                      <a:pt x="10147" y="15406"/>
                    </a:lnTo>
                    <a:lnTo>
                      <a:pt x="10147" y="4755"/>
                    </a:lnTo>
                    <a:lnTo>
                      <a:pt x="46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t>
                </a:r>
                <a:endParaRPr/>
              </a:p>
            </p:txBody>
          </p:sp>
          <p:sp>
            <p:nvSpPr>
              <p:cNvPr id="2823" name="Google Shape;2823;p49"/>
              <p:cNvSpPr/>
              <p:nvPr/>
            </p:nvSpPr>
            <p:spPr>
              <a:xfrm>
                <a:off x="1296163" y="1767138"/>
                <a:ext cx="152975" cy="385175"/>
              </a:xfrm>
              <a:custGeom>
                <a:avLst/>
                <a:gdLst/>
                <a:ahLst/>
                <a:cxnLst/>
                <a:rect l="l" t="t" r="r" b="b"/>
                <a:pathLst>
                  <a:path w="6119" h="15407" extrusionOk="0">
                    <a:moveTo>
                      <a:pt x="1" y="1"/>
                    </a:moveTo>
                    <a:lnTo>
                      <a:pt x="5490" y="4755"/>
                    </a:lnTo>
                    <a:lnTo>
                      <a:pt x="5490" y="15406"/>
                    </a:lnTo>
                    <a:lnTo>
                      <a:pt x="6118" y="15406"/>
                    </a:lnTo>
                    <a:lnTo>
                      <a:pt x="6118" y="4755"/>
                    </a:lnTo>
                    <a:lnTo>
                      <a:pt x="6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9"/>
              <p:cNvSpPr/>
              <p:nvPr/>
            </p:nvSpPr>
            <p:spPr>
              <a:xfrm>
                <a:off x="1434050" y="1885988"/>
                <a:ext cx="15750" cy="266325"/>
              </a:xfrm>
              <a:custGeom>
                <a:avLst/>
                <a:gdLst/>
                <a:ahLst/>
                <a:cxnLst/>
                <a:rect l="l" t="t" r="r" b="b"/>
                <a:pathLst>
                  <a:path w="630" h="10653" extrusionOk="0">
                    <a:moveTo>
                      <a:pt x="1" y="1"/>
                    </a:moveTo>
                    <a:lnTo>
                      <a:pt x="1" y="10652"/>
                    </a:lnTo>
                    <a:lnTo>
                      <a:pt x="629" y="10652"/>
                    </a:lnTo>
                    <a:lnTo>
                      <a:pt x="6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9"/>
              <p:cNvSpPr/>
              <p:nvPr/>
            </p:nvSpPr>
            <p:spPr>
              <a:xfrm>
                <a:off x="1316075" y="1771113"/>
                <a:ext cx="345550" cy="125525"/>
              </a:xfrm>
              <a:custGeom>
                <a:avLst/>
                <a:gdLst/>
                <a:ahLst/>
                <a:cxnLst/>
                <a:rect l="l" t="t" r="r" b="b"/>
                <a:pathLst>
                  <a:path w="13822" h="5021" extrusionOk="0">
                    <a:moveTo>
                      <a:pt x="1" y="1"/>
                    </a:moveTo>
                    <a:lnTo>
                      <a:pt x="5835" y="5021"/>
                    </a:lnTo>
                    <a:lnTo>
                      <a:pt x="13821" y="5021"/>
                    </a:lnTo>
                    <a:lnTo>
                      <a:pt x="804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9"/>
              <p:cNvSpPr/>
              <p:nvPr/>
            </p:nvSpPr>
            <p:spPr>
              <a:xfrm>
                <a:off x="1449776" y="1893514"/>
                <a:ext cx="205865" cy="258800"/>
              </a:xfrm>
              <a:custGeom>
                <a:avLst/>
                <a:gdLst/>
                <a:ahLst/>
                <a:cxnLst/>
                <a:rect l="l" t="t" r="r" b="b"/>
                <a:pathLst>
                  <a:path w="8022" h="10352" extrusionOk="0">
                    <a:moveTo>
                      <a:pt x="0" y="1"/>
                    </a:moveTo>
                    <a:lnTo>
                      <a:pt x="0" y="10351"/>
                    </a:lnTo>
                    <a:lnTo>
                      <a:pt x="8022" y="10351"/>
                    </a:lnTo>
                    <a:lnTo>
                      <a:pt x="8022" y="408"/>
                    </a:lnTo>
                    <a:lnTo>
                      <a:pt x="487" y="40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9"/>
              <p:cNvSpPr/>
              <p:nvPr/>
            </p:nvSpPr>
            <p:spPr>
              <a:xfrm>
                <a:off x="1461950" y="1896613"/>
                <a:ext cx="199675" cy="7125"/>
              </a:xfrm>
              <a:custGeom>
                <a:avLst/>
                <a:gdLst/>
                <a:ahLst/>
                <a:cxnLst/>
                <a:rect l="l" t="t" r="r" b="b"/>
                <a:pathLst>
                  <a:path w="7987" h="285" extrusionOk="0">
                    <a:moveTo>
                      <a:pt x="0" y="1"/>
                    </a:moveTo>
                    <a:lnTo>
                      <a:pt x="0" y="284"/>
                    </a:lnTo>
                    <a:lnTo>
                      <a:pt x="7986" y="284"/>
                    </a:lnTo>
                    <a:lnTo>
                      <a:pt x="79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9"/>
              <p:cNvSpPr/>
              <p:nvPr/>
            </p:nvSpPr>
            <p:spPr>
              <a:xfrm>
                <a:off x="1449775" y="1885988"/>
                <a:ext cx="12200" cy="17750"/>
              </a:xfrm>
              <a:custGeom>
                <a:avLst/>
                <a:gdLst/>
                <a:ahLst/>
                <a:cxnLst/>
                <a:rect l="l" t="t" r="r" b="b"/>
                <a:pathLst>
                  <a:path w="488" h="710" extrusionOk="0">
                    <a:moveTo>
                      <a:pt x="0" y="1"/>
                    </a:moveTo>
                    <a:lnTo>
                      <a:pt x="0" y="302"/>
                    </a:lnTo>
                    <a:lnTo>
                      <a:pt x="487" y="709"/>
                    </a:lnTo>
                    <a:lnTo>
                      <a:pt x="487" y="42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9"/>
              <p:cNvSpPr/>
              <p:nvPr/>
            </p:nvSpPr>
            <p:spPr>
              <a:xfrm>
                <a:off x="1175750" y="1948188"/>
                <a:ext cx="266075" cy="21950"/>
              </a:xfrm>
              <a:custGeom>
                <a:avLst/>
                <a:gdLst/>
                <a:ahLst/>
                <a:cxnLst/>
                <a:rect l="l" t="t" r="r" b="b"/>
                <a:pathLst>
                  <a:path w="10643" h="878" extrusionOk="0">
                    <a:moveTo>
                      <a:pt x="1" y="1"/>
                    </a:moveTo>
                    <a:lnTo>
                      <a:pt x="1" y="877"/>
                    </a:lnTo>
                    <a:lnTo>
                      <a:pt x="10643" y="877"/>
                    </a:lnTo>
                    <a:lnTo>
                      <a:pt x="10643"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9"/>
              <p:cNvSpPr/>
              <p:nvPr/>
            </p:nvSpPr>
            <p:spPr>
              <a:xfrm>
                <a:off x="1442026" y="1948190"/>
                <a:ext cx="229315" cy="21946"/>
              </a:xfrm>
              <a:custGeom>
                <a:avLst/>
                <a:gdLst/>
                <a:ahLst/>
                <a:cxnLst/>
                <a:rect l="l" t="t" r="r" b="b"/>
                <a:pathLst>
                  <a:path w="9377" h="878" extrusionOk="0">
                    <a:moveTo>
                      <a:pt x="1" y="1"/>
                    </a:moveTo>
                    <a:lnTo>
                      <a:pt x="1" y="877"/>
                    </a:lnTo>
                    <a:lnTo>
                      <a:pt x="9377" y="877"/>
                    </a:lnTo>
                    <a:lnTo>
                      <a:pt x="9377"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9"/>
              <p:cNvSpPr/>
              <p:nvPr/>
            </p:nvSpPr>
            <p:spPr>
              <a:xfrm>
                <a:off x="1182382" y="1970110"/>
                <a:ext cx="259238" cy="6651"/>
              </a:xfrm>
              <a:custGeom>
                <a:avLst/>
                <a:gdLst/>
                <a:ahLst/>
                <a:cxnLst/>
                <a:rect l="l" t="t" r="r" b="b"/>
                <a:pathLst>
                  <a:path w="10430" h="266" extrusionOk="0">
                    <a:moveTo>
                      <a:pt x="0" y="0"/>
                    </a:moveTo>
                    <a:lnTo>
                      <a:pt x="0" y="266"/>
                    </a:lnTo>
                    <a:lnTo>
                      <a:pt x="10430" y="266"/>
                    </a:lnTo>
                    <a:lnTo>
                      <a:pt x="1043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9"/>
              <p:cNvSpPr/>
              <p:nvPr/>
            </p:nvSpPr>
            <p:spPr>
              <a:xfrm>
                <a:off x="1441576" y="1970335"/>
                <a:ext cx="214334" cy="6426"/>
              </a:xfrm>
              <a:custGeom>
                <a:avLst/>
                <a:gdLst/>
                <a:ahLst/>
                <a:cxnLst/>
                <a:rect l="l" t="t" r="r" b="b"/>
                <a:pathLst>
                  <a:path w="9191" h="257" extrusionOk="0">
                    <a:moveTo>
                      <a:pt x="1" y="0"/>
                    </a:moveTo>
                    <a:lnTo>
                      <a:pt x="1" y="257"/>
                    </a:lnTo>
                    <a:lnTo>
                      <a:pt x="9191" y="257"/>
                    </a:lnTo>
                    <a:lnTo>
                      <a:pt x="9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9"/>
              <p:cNvSpPr/>
              <p:nvPr/>
            </p:nvSpPr>
            <p:spPr>
              <a:xfrm>
                <a:off x="1518175" y="2118638"/>
                <a:ext cx="57125" cy="33675"/>
              </a:xfrm>
              <a:custGeom>
                <a:avLst/>
                <a:gdLst/>
                <a:ahLst/>
                <a:cxnLst/>
                <a:rect l="l" t="t" r="r" b="b"/>
                <a:pathLst>
                  <a:path w="2285" h="1347" extrusionOk="0">
                    <a:moveTo>
                      <a:pt x="0" y="0"/>
                    </a:moveTo>
                    <a:lnTo>
                      <a:pt x="0" y="1346"/>
                    </a:lnTo>
                    <a:lnTo>
                      <a:pt x="2285" y="1346"/>
                    </a:lnTo>
                    <a:lnTo>
                      <a:pt x="2285" y="868"/>
                    </a:lnTo>
                    <a:lnTo>
                      <a:pt x="1585" y="868"/>
                    </a:lnTo>
                    <a:lnTo>
                      <a:pt x="1585" y="461"/>
                    </a:lnTo>
                    <a:lnTo>
                      <a:pt x="841" y="461"/>
                    </a:lnTo>
                    <a:lnTo>
                      <a:pt x="8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9"/>
              <p:cNvSpPr/>
              <p:nvPr/>
            </p:nvSpPr>
            <p:spPr>
              <a:xfrm>
                <a:off x="1539200" y="2118638"/>
                <a:ext cx="51150" cy="11525"/>
              </a:xfrm>
              <a:custGeom>
                <a:avLst/>
                <a:gdLst/>
                <a:ahLst/>
                <a:cxnLst/>
                <a:rect l="l" t="t" r="r" b="b"/>
                <a:pathLst>
                  <a:path w="2046" h="461" extrusionOk="0">
                    <a:moveTo>
                      <a:pt x="0" y="0"/>
                    </a:moveTo>
                    <a:lnTo>
                      <a:pt x="0" y="461"/>
                    </a:lnTo>
                    <a:lnTo>
                      <a:pt x="2046" y="461"/>
                    </a:lnTo>
                    <a:lnTo>
                      <a:pt x="2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9"/>
              <p:cNvSpPr/>
              <p:nvPr/>
            </p:nvSpPr>
            <p:spPr>
              <a:xfrm>
                <a:off x="1539200" y="2127938"/>
                <a:ext cx="51150" cy="2225"/>
              </a:xfrm>
              <a:custGeom>
                <a:avLst/>
                <a:gdLst/>
                <a:ahLst/>
                <a:cxnLst/>
                <a:rect l="l" t="t" r="r" b="b"/>
                <a:pathLst>
                  <a:path w="2046" h="89" extrusionOk="0">
                    <a:moveTo>
                      <a:pt x="0" y="0"/>
                    </a:moveTo>
                    <a:lnTo>
                      <a:pt x="0" y="89"/>
                    </a:lnTo>
                    <a:lnTo>
                      <a:pt x="2046" y="89"/>
                    </a:lnTo>
                    <a:lnTo>
                      <a:pt x="2046"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9"/>
              <p:cNvSpPr/>
              <p:nvPr/>
            </p:nvSpPr>
            <p:spPr>
              <a:xfrm>
                <a:off x="1557575" y="2130138"/>
                <a:ext cx="51375" cy="10200"/>
              </a:xfrm>
              <a:custGeom>
                <a:avLst/>
                <a:gdLst/>
                <a:ahLst/>
                <a:cxnLst/>
                <a:rect l="l" t="t" r="r" b="b"/>
                <a:pathLst>
                  <a:path w="2055" h="408" extrusionOk="0">
                    <a:moveTo>
                      <a:pt x="0" y="1"/>
                    </a:moveTo>
                    <a:lnTo>
                      <a:pt x="0" y="408"/>
                    </a:lnTo>
                    <a:lnTo>
                      <a:pt x="2054" y="408"/>
                    </a:lnTo>
                    <a:lnTo>
                      <a:pt x="20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9"/>
              <p:cNvSpPr/>
              <p:nvPr/>
            </p:nvSpPr>
            <p:spPr>
              <a:xfrm>
                <a:off x="1575275" y="2140313"/>
                <a:ext cx="51150" cy="12000"/>
              </a:xfrm>
              <a:custGeom>
                <a:avLst/>
                <a:gdLst/>
                <a:ahLst/>
                <a:cxnLst/>
                <a:rect l="l" t="t" r="r" b="b"/>
                <a:pathLst>
                  <a:path w="2046" h="480" extrusionOk="0">
                    <a:moveTo>
                      <a:pt x="1" y="1"/>
                    </a:moveTo>
                    <a:lnTo>
                      <a:pt x="1" y="479"/>
                    </a:lnTo>
                    <a:lnTo>
                      <a:pt x="2046" y="479"/>
                    </a:lnTo>
                    <a:lnTo>
                      <a:pt x="2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9"/>
              <p:cNvSpPr/>
              <p:nvPr/>
            </p:nvSpPr>
            <p:spPr>
              <a:xfrm>
                <a:off x="1557575" y="2138113"/>
                <a:ext cx="51375" cy="2225"/>
              </a:xfrm>
              <a:custGeom>
                <a:avLst/>
                <a:gdLst/>
                <a:ahLst/>
                <a:cxnLst/>
                <a:rect l="l" t="t" r="r" b="b"/>
                <a:pathLst>
                  <a:path w="2055" h="89" extrusionOk="0">
                    <a:moveTo>
                      <a:pt x="0" y="0"/>
                    </a:moveTo>
                    <a:lnTo>
                      <a:pt x="0" y="89"/>
                    </a:lnTo>
                    <a:lnTo>
                      <a:pt x="2054" y="89"/>
                    </a:lnTo>
                    <a:lnTo>
                      <a:pt x="2054"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9"/>
              <p:cNvSpPr/>
              <p:nvPr/>
            </p:nvSpPr>
            <p:spPr>
              <a:xfrm>
                <a:off x="1575275" y="2150063"/>
                <a:ext cx="51150" cy="2250"/>
              </a:xfrm>
              <a:custGeom>
                <a:avLst/>
                <a:gdLst/>
                <a:ahLst/>
                <a:cxnLst/>
                <a:rect l="l" t="t" r="r" b="b"/>
                <a:pathLst>
                  <a:path w="2046" h="90" extrusionOk="0">
                    <a:moveTo>
                      <a:pt x="1" y="0"/>
                    </a:moveTo>
                    <a:lnTo>
                      <a:pt x="1" y="89"/>
                    </a:lnTo>
                    <a:lnTo>
                      <a:pt x="2046" y="89"/>
                    </a:lnTo>
                    <a:lnTo>
                      <a:pt x="2046"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9"/>
              <p:cNvSpPr/>
              <p:nvPr/>
            </p:nvSpPr>
            <p:spPr>
              <a:xfrm>
                <a:off x="1518175" y="2012613"/>
                <a:ext cx="72175" cy="106050"/>
              </a:xfrm>
              <a:custGeom>
                <a:avLst/>
                <a:gdLst/>
                <a:ahLst/>
                <a:cxnLst/>
                <a:rect l="l" t="t" r="r" b="b"/>
                <a:pathLst>
                  <a:path w="2887" h="4242" extrusionOk="0">
                    <a:moveTo>
                      <a:pt x="1443" y="0"/>
                    </a:moveTo>
                    <a:cubicBezTo>
                      <a:pt x="647" y="0"/>
                      <a:pt x="0" y="647"/>
                      <a:pt x="0" y="1443"/>
                    </a:cubicBezTo>
                    <a:lnTo>
                      <a:pt x="0" y="4241"/>
                    </a:lnTo>
                    <a:lnTo>
                      <a:pt x="2887" y="4241"/>
                    </a:lnTo>
                    <a:lnTo>
                      <a:pt x="2887" y="1443"/>
                    </a:lnTo>
                    <a:cubicBezTo>
                      <a:pt x="2887" y="647"/>
                      <a:pt x="2240"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9"/>
              <p:cNvSpPr/>
              <p:nvPr/>
            </p:nvSpPr>
            <p:spPr>
              <a:xfrm>
                <a:off x="1521925" y="2016363"/>
                <a:ext cx="64675" cy="102300"/>
              </a:xfrm>
              <a:custGeom>
                <a:avLst/>
                <a:gdLst/>
                <a:ahLst/>
                <a:cxnLst/>
                <a:rect l="l" t="t" r="r" b="b"/>
                <a:pathLst>
                  <a:path w="2587" h="4092" extrusionOk="0">
                    <a:moveTo>
                      <a:pt x="1293" y="1"/>
                    </a:moveTo>
                    <a:cubicBezTo>
                      <a:pt x="576" y="1"/>
                      <a:pt x="1" y="576"/>
                      <a:pt x="1" y="1293"/>
                    </a:cubicBezTo>
                    <a:lnTo>
                      <a:pt x="1" y="4091"/>
                    </a:lnTo>
                    <a:lnTo>
                      <a:pt x="2586" y="4091"/>
                    </a:lnTo>
                    <a:lnTo>
                      <a:pt x="2586" y="1293"/>
                    </a:lnTo>
                    <a:cubicBezTo>
                      <a:pt x="2586" y="576"/>
                      <a:pt x="2002" y="1"/>
                      <a:pt x="12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9"/>
              <p:cNvSpPr/>
              <p:nvPr/>
            </p:nvSpPr>
            <p:spPr>
              <a:xfrm>
                <a:off x="1548500" y="2016363"/>
                <a:ext cx="38100" cy="102300"/>
              </a:xfrm>
              <a:custGeom>
                <a:avLst/>
                <a:gdLst/>
                <a:ahLst/>
                <a:cxnLst/>
                <a:rect l="l" t="t" r="r" b="b"/>
                <a:pathLst>
                  <a:path w="1524" h="4092" extrusionOk="0">
                    <a:moveTo>
                      <a:pt x="230" y="1"/>
                    </a:moveTo>
                    <a:cubicBezTo>
                      <a:pt x="151" y="1"/>
                      <a:pt x="80" y="1"/>
                      <a:pt x="0" y="19"/>
                    </a:cubicBezTo>
                    <a:cubicBezTo>
                      <a:pt x="611" y="125"/>
                      <a:pt x="1072" y="656"/>
                      <a:pt x="1072" y="1293"/>
                    </a:cubicBezTo>
                    <a:lnTo>
                      <a:pt x="1072" y="4091"/>
                    </a:lnTo>
                    <a:lnTo>
                      <a:pt x="1523" y="4091"/>
                    </a:lnTo>
                    <a:lnTo>
                      <a:pt x="1523" y="1293"/>
                    </a:lnTo>
                    <a:cubicBezTo>
                      <a:pt x="1523" y="576"/>
                      <a:pt x="93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9"/>
              <p:cNvSpPr/>
              <p:nvPr/>
            </p:nvSpPr>
            <p:spPr>
              <a:xfrm>
                <a:off x="1521925" y="2030088"/>
                <a:ext cx="46950" cy="88575"/>
              </a:xfrm>
              <a:custGeom>
                <a:avLst/>
                <a:gdLst/>
                <a:ahLst/>
                <a:cxnLst/>
                <a:rect l="l" t="t" r="r" b="b"/>
                <a:pathLst>
                  <a:path w="1878" h="3543" extrusionOk="0">
                    <a:moveTo>
                      <a:pt x="851" y="1"/>
                    </a:moveTo>
                    <a:cubicBezTo>
                      <a:pt x="523" y="1"/>
                      <a:pt x="240" y="151"/>
                      <a:pt x="54" y="381"/>
                    </a:cubicBezTo>
                    <a:cubicBezTo>
                      <a:pt x="18" y="497"/>
                      <a:pt x="1" y="621"/>
                      <a:pt x="1" y="744"/>
                    </a:cubicBezTo>
                    <a:lnTo>
                      <a:pt x="1" y="3542"/>
                    </a:lnTo>
                    <a:lnTo>
                      <a:pt x="1878" y="3542"/>
                    </a:lnTo>
                    <a:lnTo>
                      <a:pt x="1878" y="1037"/>
                    </a:lnTo>
                    <a:cubicBezTo>
                      <a:pt x="1878" y="461"/>
                      <a:pt x="1417" y="10"/>
                      <a:pt x="851" y="10"/>
                    </a:cubicBezTo>
                    <a:lnTo>
                      <a:pt x="851" y="1"/>
                    </a:lnTo>
                    <a:close/>
                  </a:path>
                </a:pathLst>
              </a:custGeom>
              <a:solidFill>
                <a:srgbClr val="FF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9"/>
              <p:cNvSpPr/>
              <p:nvPr/>
            </p:nvSpPr>
            <p:spPr>
              <a:xfrm>
                <a:off x="1521925" y="2034513"/>
                <a:ext cx="42525" cy="84150"/>
              </a:xfrm>
              <a:custGeom>
                <a:avLst/>
                <a:gdLst/>
                <a:ahLst/>
                <a:cxnLst/>
                <a:rect l="l" t="t" r="r" b="b"/>
                <a:pathLst>
                  <a:path w="1701" h="3366" extrusionOk="0">
                    <a:moveTo>
                      <a:pt x="851" y="1"/>
                    </a:moveTo>
                    <a:cubicBezTo>
                      <a:pt x="408" y="1"/>
                      <a:pt x="54" y="328"/>
                      <a:pt x="1" y="753"/>
                    </a:cubicBezTo>
                    <a:lnTo>
                      <a:pt x="1" y="3365"/>
                    </a:lnTo>
                    <a:lnTo>
                      <a:pt x="1701" y="3365"/>
                    </a:lnTo>
                    <a:lnTo>
                      <a:pt x="1701" y="851"/>
                    </a:lnTo>
                    <a:cubicBezTo>
                      <a:pt x="1701" y="382"/>
                      <a:pt x="1320"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9"/>
              <p:cNvSpPr/>
              <p:nvPr/>
            </p:nvSpPr>
            <p:spPr>
              <a:xfrm>
                <a:off x="1449775" y="1893513"/>
                <a:ext cx="205875" cy="40325"/>
              </a:xfrm>
              <a:custGeom>
                <a:avLst/>
                <a:gdLst/>
                <a:ahLst/>
                <a:cxnLst/>
                <a:rect l="l" t="t" r="r" b="b"/>
                <a:pathLst>
                  <a:path w="8235" h="1613" extrusionOk="0">
                    <a:moveTo>
                      <a:pt x="0" y="1"/>
                    </a:moveTo>
                    <a:lnTo>
                      <a:pt x="0" y="1205"/>
                    </a:lnTo>
                    <a:lnTo>
                      <a:pt x="487" y="1612"/>
                    </a:lnTo>
                    <a:lnTo>
                      <a:pt x="8234" y="1612"/>
                    </a:lnTo>
                    <a:lnTo>
                      <a:pt x="8234" y="408"/>
                    </a:lnTo>
                    <a:lnTo>
                      <a:pt x="487" y="40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9"/>
              <p:cNvSpPr/>
              <p:nvPr/>
            </p:nvSpPr>
            <p:spPr>
              <a:xfrm>
                <a:off x="1265890" y="1843788"/>
                <a:ext cx="78825" cy="71675"/>
              </a:xfrm>
              <a:custGeom>
                <a:avLst/>
                <a:gdLst/>
                <a:ahLst/>
                <a:cxnLst/>
                <a:rect l="l" t="t" r="r" b="b"/>
                <a:pathLst>
                  <a:path w="3153" h="2867" extrusionOk="0">
                    <a:moveTo>
                      <a:pt x="1584" y="0"/>
                    </a:moveTo>
                    <a:cubicBezTo>
                      <a:pt x="1473" y="0"/>
                      <a:pt x="1361" y="13"/>
                      <a:pt x="1249" y="40"/>
                    </a:cubicBezTo>
                    <a:cubicBezTo>
                      <a:pt x="478" y="217"/>
                      <a:pt x="0" y="988"/>
                      <a:pt x="186" y="1758"/>
                    </a:cubicBezTo>
                    <a:cubicBezTo>
                      <a:pt x="338" y="2420"/>
                      <a:pt x="929" y="2866"/>
                      <a:pt x="1580" y="2866"/>
                    </a:cubicBezTo>
                    <a:cubicBezTo>
                      <a:pt x="1687" y="2866"/>
                      <a:pt x="1795" y="2854"/>
                      <a:pt x="1904" y="2829"/>
                    </a:cubicBezTo>
                    <a:cubicBezTo>
                      <a:pt x="2674" y="2643"/>
                      <a:pt x="3152" y="1873"/>
                      <a:pt x="2975" y="1103"/>
                    </a:cubicBezTo>
                    <a:cubicBezTo>
                      <a:pt x="2816" y="445"/>
                      <a:pt x="2231" y="0"/>
                      <a:pt x="15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9"/>
              <p:cNvSpPr/>
              <p:nvPr/>
            </p:nvSpPr>
            <p:spPr>
              <a:xfrm>
                <a:off x="1261625" y="1843613"/>
                <a:ext cx="78825" cy="71675"/>
              </a:xfrm>
              <a:custGeom>
                <a:avLst/>
                <a:gdLst/>
                <a:ahLst/>
                <a:cxnLst/>
                <a:rect l="l" t="t" r="r" b="b"/>
                <a:pathLst>
                  <a:path w="3153" h="2867" extrusionOk="0">
                    <a:moveTo>
                      <a:pt x="1585" y="0"/>
                    </a:moveTo>
                    <a:cubicBezTo>
                      <a:pt x="1474" y="0"/>
                      <a:pt x="1362" y="13"/>
                      <a:pt x="1249" y="40"/>
                    </a:cubicBezTo>
                    <a:cubicBezTo>
                      <a:pt x="479" y="217"/>
                      <a:pt x="1" y="988"/>
                      <a:pt x="187" y="1758"/>
                    </a:cubicBezTo>
                    <a:cubicBezTo>
                      <a:pt x="339" y="2420"/>
                      <a:pt x="929" y="2866"/>
                      <a:pt x="1581" y="2866"/>
                    </a:cubicBezTo>
                    <a:cubicBezTo>
                      <a:pt x="1688" y="2866"/>
                      <a:pt x="1796" y="2854"/>
                      <a:pt x="1904" y="2829"/>
                    </a:cubicBezTo>
                    <a:cubicBezTo>
                      <a:pt x="2675" y="2643"/>
                      <a:pt x="3153" y="1873"/>
                      <a:pt x="2976" y="1103"/>
                    </a:cubicBezTo>
                    <a:cubicBezTo>
                      <a:pt x="2824" y="445"/>
                      <a:pt x="2234" y="0"/>
                      <a:pt x="1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9"/>
              <p:cNvSpPr/>
              <p:nvPr/>
            </p:nvSpPr>
            <p:spPr>
              <a:xfrm>
                <a:off x="1266950" y="1848263"/>
                <a:ext cx="68425" cy="62300"/>
              </a:xfrm>
              <a:custGeom>
                <a:avLst/>
                <a:gdLst/>
                <a:ahLst/>
                <a:cxnLst/>
                <a:rect l="l" t="t" r="r" b="b"/>
                <a:pathLst>
                  <a:path w="2737" h="2492" extrusionOk="0">
                    <a:moveTo>
                      <a:pt x="1361" y="0"/>
                    </a:moveTo>
                    <a:cubicBezTo>
                      <a:pt x="1269" y="0"/>
                      <a:pt x="1175" y="10"/>
                      <a:pt x="1080" y="31"/>
                    </a:cubicBezTo>
                    <a:cubicBezTo>
                      <a:pt x="416" y="191"/>
                      <a:pt x="0" y="864"/>
                      <a:pt x="151" y="1528"/>
                    </a:cubicBezTo>
                    <a:cubicBezTo>
                      <a:pt x="287" y="2104"/>
                      <a:pt x="800" y="2491"/>
                      <a:pt x="1361" y="2491"/>
                    </a:cubicBezTo>
                    <a:cubicBezTo>
                      <a:pt x="1455" y="2491"/>
                      <a:pt x="1551" y="2480"/>
                      <a:pt x="1647" y="2457"/>
                    </a:cubicBezTo>
                    <a:cubicBezTo>
                      <a:pt x="2320" y="2298"/>
                      <a:pt x="2736" y="1634"/>
                      <a:pt x="2577" y="961"/>
                    </a:cubicBezTo>
                    <a:cubicBezTo>
                      <a:pt x="2440" y="382"/>
                      <a:pt x="1929" y="0"/>
                      <a:pt x="1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9"/>
              <p:cNvSpPr/>
              <p:nvPr/>
            </p:nvSpPr>
            <p:spPr>
              <a:xfrm>
                <a:off x="1270050" y="1848363"/>
                <a:ext cx="35000" cy="62225"/>
              </a:xfrm>
              <a:custGeom>
                <a:avLst/>
                <a:gdLst/>
                <a:ahLst/>
                <a:cxnLst/>
                <a:rect l="l" t="t" r="r" b="b"/>
                <a:pathLst>
                  <a:path w="1400" h="2489" extrusionOk="0">
                    <a:moveTo>
                      <a:pt x="1240" y="1"/>
                    </a:moveTo>
                    <a:cubicBezTo>
                      <a:pt x="558" y="1"/>
                      <a:pt x="0" y="559"/>
                      <a:pt x="0" y="1249"/>
                    </a:cubicBezTo>
                    <a:cubicBezTo>
                      <a:pt x="0" y="1931"/>
                      <a:pt x="558" y="2489"/>
                      <a:pt x="1240" y="2489"/>
                    </a:cubicBezTo>
                    <a:cubicBezTo>
                      <a:pt x="1293" y="2489"/>
                      <a:pt x="1346" y="2489"/>
                      <a:pt x="1399" y="2480"/>
                    </a:cubicBezTo>
                    <a:cubicBezTo>
                      <a:pt x="788" y="2400"/>
                      <a:pt x="310" y="1878"/>
                      <a:pt x="310" y="1249"/>
                    </a:cubicBezTo>
                    <a:cubicBezTo>
                      <a:pt x="310" y="612"/>
                      <a:pt x="788" y="89"/>
                      <a:pt x="1399" y="10"/>
                    </a:cubicBezTo>
                    <a:cubicBezTo>
                      <a:pt x="1346" y="10"/>
                      <a:pt x="1293" y="1"/>
                      <a:pt x="1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9"/>
              <p:cNvSpPr/>
              <p:nvPr/>
            </p:nvSpPr>
            <p:spPr>
              <a:xfrm>
                <a:off x="14588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9"/>
              <p:cNvSpPr/>
              <p:nvPr/>
            </p:nvSpPr>
            <p:spPr>
              <a:xfrm>
                <a:off x="14619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9"/>
              <p:cNvSpPr/>
              <p:nvPr/>
            </p:nvSpPr>
            <p:spPr>
              <a:xfrm>
                <a:off x="1503550" y="2001763"/>
                <a:ext cx="3125" cy="82150"/>
              </a:xfrm>
              <a:custGeom>
                <a:avLst/>
                <a:gdLst/>
                <a:ahLst/>
                <a:cxnLst/>
                <a:rect l="l" t="t" r="r" b="b"/>
                <a:pathLst>
                  <a:path w="125" h="3286" extrusionOk="0">
                    <a:moveTo>
                      <a:pt x="1" y="0"/>
                    </a:moveTo>
                    <a:lnTo>
                      <a:pt x="1" y="3285"/>
                    </a:lnTo>
                    <a:lnTo>
                      <a:pt x="125" y="3285"/>
                    </a:lnTo>
                    <a:lnTo>
                      <a:pt x="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9"/>
              <p:cNvSpPr/>
              <p:nvPr/>
            </p:nvSpPr>
            <p:spPr>
              <a:xfrm>
                <a:off x="1461950" y="2001763"/>
                <a:ext cx="44725" cy="3575"/>
              </a:xfrm>
              <a:custGeom>
                <a:avLst/>
                <a:gdLst/>
                <a:ahLst/>
                <a:cxnLst/>
                <a:rect l="l" t="t" r="r" b="b"/>
                <a:pathLst>
                  <a:path w="1789" h="143" extrusionOk="0">
                    <a:moveTo>
                      <a:pt x="0" y="0"/>
                    </a:moveTo>
                    <a:lnTo>
                      <a:pt x="0" y="142"/>
                    </a:lnTo>
                    <a:lnTo>
                      <a:pt x="1789" y="142"/>
                    </a:lnTo>
                    <a:lnTo>
                      <a:pt x="17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9"/>
              <p:cNvSpPr/>
              <p:nvPr/>
            </p:nvSpPr>
            <p:spPr>
              <a:xfrm>
                <a:off x="1461950" y="2080338"/>
                <a:ext cx="44725" cy="3575"/>
              </a:xfrm>
              <a:custGeom>
                <a:avLst/>
                <a:gdLst/>
                <a:ahLst/>
                <a:cxnLst/>
                <a:rect l="l" t="t" r="r" b="b"/>
                <a:pathLst>
                  <a:path w="1789" h="143" extrusionOk="0">
                    <a:moveTo>
                      <a:pt x="0" y="1"/>
                    </a:moveTo>
                    <a:lnTo>
                      <a:pt x="0" y="142"/>
                    </a:lnTo>
                    <a:lnTo>
                      <a:pt x="1789" y="142"/>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9"/>
              <p:cNvSpPr/>
              <p:nvPr/>
            </p:nvSpPr>
            <p:spPr>
              <a:xfrm>
                <a:off x="1465275" y="2005313"/>
                <a:ext cx="38300" cy="75050"/>
              </a:xfrm>
              <a:custGeom>
                <a:avLst/>
                <a:gdLst/>
                <a:ahLst/>
                <a:cxnLst/>
                <a:rect l="l" t="t" r="r" b="b"/>
                <a:pathLst>
                  <a:path w="1532" h="3002" extrusionOk="0">
                    <a:moveTo>
                      <a:pt x="0" y="0"/>
                    </a:moveTo>
                    <a:lnTo>
                      <a:pt x="0" y="3002"/>
                    </a:lnTo>
                    <a:lnTo>
                      <a:pt x="1532" y="3002"/>
                    </a:lnTo>
                    <a:lnTo>
                      <a:pt x="15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9"/>
              <p:cNvSpPr/>
              <p:nvPr/>
            </p:nvSpPr>
            <p:spPr>
              <a:xfrm>
                <a:off x="1500450" y="2005313"/>
                <a:ext cx="3125" cy="75050"/>
              </a:xfrm>
              <a:custGeom>
                <a:avLst/>
                <a:gdLst/>
                <a:ahLst/>
                <a:cxnLst/>
                <a:rect l="l" t="t" r="r" b="b"/>
                <a:pathLst>
                  <a:path w="125" h="3002" extrusionOk="0">
                    <a:moveTo>
                      <a:pt x="1" y="0"/>
                    </a:moveTo>
                    <a:lnTo>
                      <a:pt x="1" y="3002"/>
                    </a:lnTo>
                    <a:lnTo>
                      <a:pt x="125" y="3002"/>
                    </a:lnTo>
                    <a:lnTo>
                      <a:pt x="1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9"/>
              <p:cNvSpPr/>
              <p:nvPr/>
            </p:nvSpPr>
            <p:spPr>
              <a:xfrm>
                <a:off x="15967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9"/>
              <p:cNvSpPr/>
              <p:nvPr/>
            </p:nvSpPr>
            <p:spPr>
              <a:xfrm>
                <a:off x="15998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9"/>
              <p:cNvSpPr/>
              <p:nvPr/>
            </p:nvSpPr>
            <p:spPr>
              <a:xfrm>
                <a:off x="1599850" y="2001763"/>
                <a:ext cx="44725" cy="3575"/>
              </a:xfrm>
              <a:custGeom>
                <a:avLst/>
                <a:gdLst/>
                <a:ahLst/>
                <a:cxnLst/>
                <a:rect l="l" t="t" r="r" b="b"/>
                <a:pathLst>
                  <a:path w="1789" h="143" extrusionOk="0">
                    <a:moveTo>
                      <a:pt x="0" y="0"/>
                    </a:moveTo>
                    <a:lnTo>
                      <a:pt x="0" y="142"/>
                    </a:lnTo>
                    <a:lnTo>
                      <a:pt x="1789" y="142"/>
                    </a:lnTo>
                    <a:lnTo>
                      <a:pt x="17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9"/>
              <p:cNvSpPr/>
              <p:nvPr/>
            </p:nvSpPr>
            <p:spPr>
              <a:xfrm>
                <a:off x="1599850" y="2080338"/>
                <a:ext cx="44725" cy="3575"/>
              </a:xfrm>
              <a:custGeom>
                <a:avLst/>
                <a:gdLst/>
                <a:ahLst/>
                <a:cxnLst/>
                <a:rect l="l" t="t" r="r" b="b"/>
                <a:pathLst>
                  <a:path w="1789" h="143" extrusionOk="0">
                    <a:moveTo>
                      <a:pt x="0" y="1"/>
                    </a:moveTo>
                    <a:lnTo>
                      <a:pt x="0" y="142"/>
                    </a:lnTo>
                    <a:lnTo>
                      <a:pt x="1789" y="142"/>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9"/>
              <p:cNvSpPr/>
              <p:nvPr/>
            </p:nvSpPr>
            <p:spPr>
              <a:xfrm>
                <a:off x="1602950" y="2005313"/>
                <a:ext cx="38525" cy="75050"/>
              </a:xfrm>
              <a:custGeom>
                <a:avLst/>
                <a:gdLst/>
                <a:ahLst/>
                <a:cxnLst/>
                <a:rect l="l" t="t" r="r" b="b"/>
                <a:pathLst>
                  <a:path w="1541" h="3002" extrusionOk="0">
                    <a:moveTo>
                      <a:pt x="0" y="0"/>
                    </a:moveTo>
                    <a:lnTo>
                      <a:pt x="0" y="3002"/>
                    </a:lnTo>
                    <a:lnTo>
                      <a:pt x="1541" y="3002"/>
                    </a:lnTo>
                    <a:lnTo>
                      <a:pt x="15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9"/>
              <p:cNvSpPr/>
              <p:nvPr/>
            </p:nvSpPr>
            <p:spPr>
              <a:xfrm>
                <a:off x="1247025" y="2003538"/>
                <a:ext cx="81925" cy="148775"/>
              </a:xfrm>
              <a:custGeom>
                <a:avLst/>
                <a:gdLst/>
                <a:ahLst/>
                <a:cxnLst/>
                <a:rect l="l" t="t" r="r" b="b"/>
                <a:pathLst>
                  <a:path w="3277" h="5951" extrusionOk="0">
                    <a:moveTo>
                      <a:pt x="1506" y="0"/>
                    </a:moveTo>
                    <a:lnTo>
                      <a:pt x="0" y="1550"/>
                    </a:lnTo>
                    <a:lnTo>
                      <a:pt x="0" y="5950"/>
                    </a:lnTo>
                    <a:lnTo>
                      <a:pt x="3276" y="5950"/>
                    </a:lnTo>
                    <a:lnTo>
                      <a:pt x="3276" y="1550"/>
                    </a:lnTo>
                    <a:lnTo>
                      <a:pt x="15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9"/>
              <p:cNvSpPr/>
              <p:nvPr/>
            </p:nvSpPr>
            <p:spPr>
              <a:xfrm>
                <a:off x="1284650" y="2003538"/>
                <a:ext cx="81475" cy="38750"/>
              </a:xfrm>
              <a:custGeom>
                <a:avLst/>
                <a:gdLst/>
                <a:ahLst/>
                <a:cxnLst/>
                <a:rect l="l" t="t" r="r" b="b"/>
                <a:pathLst>
                  <a:path w="3259" h="1550" extrusionOk="0">
                    <a:moveTo>
                      <a:pt x="1" y="0"/>
                    </a:moveTo>
                    <a:lnTo>
                      <a:pt x="1771" y="1550"/>
                    </a:lnTo>
                    <a:lnTo>
                      <a:pt x="3259" y="1550"/>
                    </a:lnTo>
                    <a:lnTo>
                      <a:pt x="1479" y="0"/>
                    </a:lnTo>
                    <a:close/>
                  </a:path>
                </a:pathLst>
              </a:custGeom>
              <a:solidFill>
                <a:srgbClr val="CEB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9"/>
              <p:cNvSpPr/>
              <p:nvPr/>
            </p:nvSpPr>
            <p:spPr>
              <a:xfrm>
                <a:off x="1328925" y="2042263"/>
                <a:ext cx="37200" cy="110050"/>
              </a:xfrm>
              <a:custGeom>
                <a:avLst/>
                <a:gdLst/>
                <a:ahLst/>
                <a:cxnLst/>
                <a:rect l="l" t="t" r="r" b="b"/>
                <a:pathLst>
                  <a:path w="1488" h="4402" extrusionOk="0">
                    <a:moveTo>
                      <a:pt x="0" y="1"/>
                    </a:moveTo>
                    <a:lnTo>
                      <a:pt x="0" y="4401"/>
                    </a:lnTo>
                    <a:lnTo>
                      <a:pt x="1488" y="4401"/>
                    </a:lnTo>
                    <a:lnTo>
                      <a:pt x="14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9"/>
              <p:cNvSpPr/>
              <p:nvPr/>
            </p:nvSpPr>
            <p:spPr>
              <a:xfrm>
                <a:off x="1283327" y="2003776"/>
                <a:ext cx="84125" cy="40100"/>
              </a:xfrm>
              <a:custGeom>
                <a:avLst/>
                <a:gdLst/>
                <a:ahLst/>
                <a:cxnLst/>
                <a:rect l="l" t="t" r="r" b="b"/>
                <a:pathLst>
                  <a:path w="3365" h="1604" extrusionOk="0">
                    <a:moveTo>
                      <a:pt x="0" y="1"/>
                    </a:moveTo>
                    <a:lnTo>
                      <a:pt x="1833" y="1603"/>
                    </a:lnTo>
                    <a:lnTo>
                      <a:pt x="3365" y="1603"/>
                    </a:lnTo>
                    <a:lnTo>
                      <a:pt x="15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9"/>
              <p:cNvSpPr/>
              <p:nvPr/>
            </p:nvSpPr>
            <p:spPr>
              <a:xfrm>
                <a:off x="1283325" y="2002863"/>
                <a:ext cx="45850" cy="42975"/>
              </a:xfrm>
              <a:custGeom>
                <a:avLst/>
                <a:gdLst/>
                <a:ahLst/>
                <a:cxnLst/>
                <a:rect l="l" t="t" r="r" b="b"/>
                <a:pathLst>
                  <a:path w="1834" h="1719" extrusionOk="0">
                    <a:moveTo>
                      <a:pt x="0" y="1"/>
                    </a:moveTo>
                    <a:lnTo>
                      <a:pt x="0" y="107"/>
                    </a:lnTo>
                    <a:lnTo>
                      <a:pt x="1824" y="1718"/>
                    </a:lnTo>
                    <a:lnTo>
                      <a:pt x="1833" y="160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9"/>
              <p:cNvSpPr/>
              <p:nvPr/>
            </p:nvSpPr>
            <p:spPr>
              <a:xfrm>
                <a:off x="1328925" y="2042938"/>
                <a:ext cx="38525" cy="2900"/>
              </a:xfrm>
              <a:custGeom>
                <a:avLst/>
                <a:gdLst/>
                <a:ahLst/>
                <a:cxnLst/>
                <a:rect l="l" t="t" r="r" b="b"/>
                <a:pathLst>
                  <a:path w="1541" h="116" extrusionOk="0">
                    <a:moveTo>
                      <a:pt x="0" y="0"/>
                    </a:moveTo>
                    <a:lnTo>
                      <a:pt x="0" y="115"/>
                    </a:lnTo>
                    <a:lnTo>
                      <a:pt x="1541" y="115"/>
                    </a:lnTo>
                    <a:lnTo>
                      <a:pt x="15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9"/>
              <p:cNvSpPr/>
              <p:nvPr/>
            </p:nvSpPr>
            <p:spPr>
              <a:xfrm>
                <a:off x="1245925" y="2002863"/>
                <a:ext cx="37425" cy="40975"/>
              </a:xfrm>
              <a:custGeom>
                <a:avLst/>
                <a:gdLst/>
                <a:ahLst/>
                <a:cxnLst/>
                <a:rect l="l" t="t" r="r" b="b"/>
                <a:pathLst>
                  <a:path w="1497" h="1639" extrusionOk="0">
                    <a:moveTo>
                      <a:pt x="1496" y="1"/>
                    </a:moveTo>
                    <a:lnTo>
                      <a:pt x="0" y="1497"/>
                    </a:lnTo>
                    <a:lnTo>
                      <a:pt x="0" y="1639"/>
                    </a:lnTo>
                    <a:lnTo>
                      <a:pt x="1496" y="107"/>
                    </a:lnTo>
                    <a:lnTo>
                      <a:pt x="14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9"/>
              <p:cNvSpPr/>
              <p:nvPr/>
            </p:nvSpPr>
            <p:spPr>
              <a:xfrm>
                <a:off x="1272250" y="2124838"/>
                <a:ext cx="46525" cy="27475"/>
              </a:xfrm>
              <a:custGeom>
                <a:avLst/>
                <a:gdLst/>
                <a:ahLst/>
                <a:cxnLst/>
                <a:rect l="l" t="t" r="r" b="b"/>
                <a:pathLst>
                  <a:path w="1861" h="1099" extrusionOk="0">
                    <a:moveTo>
                      <a:pt x="1169" y="0"/>
                    </a:moveTo>
                    <a:lnTo>
                      <a:pt x="1169" y="381"/>
                    </a:lnTo>
                    <a:lnTo>
                      <a:pt x="567" y="381"/>
                    </a:lnTo>
                    <a:lnTo>
                      <a:pt x="567" y="708"/>
                    </a:lnTo>
                    <a:lnTo>
                      <a:pt x="1" y="708"/>
                    </a:lnTo>
                    <a:lnTo>
                      <a:pt x="1" y="1098"/>
                    </a:lnTo>
                    <a:lnTo>
                      <a:pt x="1860" y="1098"/>
                    </a:lnTo>
                    <a:lnTo>
                      <a:pt x="18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9"/>
              <p:cNvSpPr/>
              <p:nvPr/>
            </p:nvSpPr>
            <p:spPr>
              <a:xfrm>
                <a:off x="1259850" y="2124838"/>
                <a:ext cx="41650" cy="9300"/>
              </a:xfrm>
              <a:custGeom>
                <a:avLst/>
                <a:gdLst/>
                <a:ahLst/>
                <a:cxnLst/>
                <a:rect l="l" t="t" r="r" b="b"/>
                <a:pathLst>
                  <a:path w="1666" h="372" extrusionOk="0">
                    <a:moveTo>
                      <a:pt x="1" y="0"/>
                    </a:moveTo>
                    <a:lnTo>
                      <a:pt x="1" y="372"/>
                    </a:lnTo>
                    <a:lnTo>
                      <a:pt x="1665" y="372"/>
                    </a:lnTo>
                    <a:lnTo>
                      <a:pt x="16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9"/>
              <p:cNvSpPr/>
              <p:nvPr/>
            </p:nvSpPr>
            <p:spPr>
              <a:xfrm>
                <a:off x="1259850" y="2132668"/>
                <a:ext cx="41650" cy="1775"/>
              </a:xfrm>
              <a:custGeom>
                <a:avLst/>
                <a:gdLst/>
                <a:ahLst/>
                <a:cxnLst/>
                <a:rect l="l" t="t" r="r" b="b"/>
                <a:pathLst>
                  <a:path w="1666" h="71" extrusionOk="0">
                    <a:moveTo>
                      <a:pt x="1" y="0"/>
                    </a:moveTo>
                    <a:lnTo>
                      <a:pt x="1" y="71"/>
                    </a:lnTo>
                    <a:lnTo>
                      <a:pt x="1665" y="71"/>
                    </a:lnTo>
                    <a:lnTo>
                      <a:pt x="1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9"/>
              <p:cNvSpPr/>
              <p:nvPr/>
            </p:nvSpPr>
            <p:spPr>
              <a:xfrm>
                <a:off x="1244800" y="2134113"/>
                <a:ext cx="41650" cy="8450"/>
              </a:xfrm>
              <a:custGeom>
                <a:avLst/>
                <a:gdLst/>
                <a:ahLst/>
                <a:cxnLst/>
                <a:rect l="l" t="t" r="r" b="b"/>
                <a:pathLst>
                  <a:path w="1666" h="338" extrusionOk="0">
                    <a:moveTo>
                      <a:pt x="1" y="1"/>
                    </a:moveTo>
                    <a:lnTo>
                      <a:pt x="1" y="337"/>
                    </a:lnTo>
                    <a:lnTo>
                      <a:pt x="1665" y="337"/>
                    </a:lnTo>
                    <a:lnTo>
                      <a:pt x="16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9"/>
              <p:cNvSpPr/>
              <p:nvPr/>
            </p:nvSpPr>
            <p:spPr>
              <a:xfrm>
                <a:off x="1230651" y="2142600"/>
                <a:ext cx="41625" cy="9711"/>
              </a:xfrm>
              <a:custGeom>
                <a:avLst/>
                <a:gdLst/>
                <a:ahLst/>
                <a:cxnLst/>
                <a:rect l="l" t="t" r="r" b="b"/>
                <a:pathLst>
                  <a:path w="1665" h="391" extrusionOk="0">
                    <a:moveTo>
                      <a:pt x="0" y="0"/>
                    </a:moveTo>
                    <a:lnTo>
                      <a:pt x="0" y="390"/>
                    </a:lnTo>
                    <a:lnTo>
                      <a:pt x="1665" y="390"/>
                    </a:lnTo>
                    <a:lnTo>
                      <a:pt x="16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9"/>
              <p:cNvSpPr/>
              <p:nvPr/>
            </p:nvSpPr>
            <p:spPr>
              <a:xfrm>
                <a:off x="1244800" y="2140911"/>
                <a:ext cx="41650" cy="1800"/>
              </a:xfrm>
              <a:custGeom>
                <a:avLst/>
                <a:gdLst/>
                <a:ahLst/>
                <a:cxnLst/>
                <a:rect l="l" t="t" r="r" b="b"/>
                <a:pathLst>
                  <a:path w="1666" h="72" extrusionOk="0">
                    <a:moveTo>
                      <a:pt x="1" y="1"/>
                    </a:moveTo>
                    <a:lnTo>
                      <a:pt x="1" y="71"/>
                    </a:lnTo>
                    <a:lnTo>
                      <a:pt x="1665" y="71"/>
                    </a:lnTo>
                    <a:lnTo>
                      <a:pt x="16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9"/>
              <p:cNvSpPr/>
              <p:nvPr/>
            </p:nvSpPr>
            <p:spPr>
              <a:xfrm>
                <a:off x="1230650" y="2150288"/>
                <a:ext cx="41625" cy="2025"/>
              </a:xfrm>
              <a:custGeom>
                <a:avLst/>
                <a:gdLst/>
                <a:ahLst/>
                <a:cxnLst/>
                <a:rect l="l" t="t" r="r" b="b"/>
                <a:pathLst>
                  <a:path w="1665" h="81" extrusionOk="0">
                    <a:moveTo>
                      <a:pt x="0" y="0"/>
                    </a:moveTo>
                    <a:lnTo>
                      <a:pt x="0" y="80"/>
                    </a:lnTo>
                    <a:lnTo>
                      <a:pt x="1665" y="80"/>
                    </a:lnTo>
                    <a:lnTo>
                      <a:pt x="1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9"/>
              <p:cNvSpPr/>
              <p:nvPr/>
            </p:nvSpPr>
            <p:spPr>
              <a:xfrm>
                <a:off x="1259850" y="2038513"/>
                <a:ext cx="58925" cy="86350"/>
              </a:xfrm>
              <a:custGeom>
                <a:avLst/>
                <a:gdLst/>
                <a:ahLst/>
                <a:cxnLst/>
                <a:rect l="l" t="t" r="r" b="b"/>
                <a:pathLst>
                  <a:path w="2357" h="3454" extrusionOk="0">
                    <a:moveTo>
                      <a:pt x="1179" y="0"/>
                    </a:moveTo>
                    <a:cubicBezTo>
                      <a:pt x="532" y="0"/>
                      <a:pt x="1" y="523"/>
                      <a:pt x="1" y="1178"/>
                    </a:cubicBezTo>
                    <a:lnTo>
                      <a:pt x="1" y="3453"/>
                    </a:lnTo>
                    <a:lnTo>
                      <a:pt x="2356" y="3453"/>
                    </a:lnTo>
                    <a:lnTo>
                      <a:pt x="2356" y="1178"/>
                    </a:lnTo>
                    <a:cubicBezTo>
                      <a:pt x="2356" y="523"/>
                      <a:pt x="1825" y="0"/>
                      <a:pt x="1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9"/>
              <p:cNvSpPr/>
              <p:nvPr/>
            </p:nvSpPr>
            <p:spPr>
              <a:xfrm>
                <a:off x="1262950" y="2041613"/>
                <a:ext cx="52725" cy="83250"/>
              </a:xfrm>
              <a:custGeom>
                <a:avLst/>
                <a:gdLst/>
                <a:ahLst/>
                <a:cxnLst/>
                <a:rect l="l" t="t" r="r" b="b"/>
                <a:pathLst>
                  <a:path w="2109" h="3330" extrusionOk="0">
                    <a:moveTo>
                      <a:pt x="1055" y="0"/>
                    </a:moveTo>
                    <a:cubicBezTo>
                      <a:pt x="470" y="0"/>
                      <a:pt x="1" y="469"/>
                      <a:pt x="1" y="1054"/>
                    </a:cubicBezTo>
                    <a:lnTo>
                      <a:pt x="1" y="3329"/>
                    </a:lnTo>
                    <a:lnTo>
                      <a:pt x="2108" y="3329"/>
                    </a:lnTo>
                    <a:lnTo>
                      <a:pt x="2108" y="1054"/>
                    </a:lnTo>
                    <a:cubicBezTo>
                      <a:pt x="2108" y="469"/>
                      <a:pt x="1639" y="0"/>
                      <a:pt x="10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9"/>
              <p:cNvSpPr/>
              <p:nvPr/>
            </p:nvSpPr>
            <p:spPr>
              <a:xfrm>
                <a:off x="1262950" y="2041613"/>
                <a:ext cx="31025" cy="83250"/>
              </a:xfrm>
              <a:custGeom>
                <a:avLst/>
                <a:gdLst/>
                <a:ahLst/>
                <a:cxnLst/>
                <a:rect l="l" t="t" r="r" b="b"/>
                <a:pathLst>
                  <a:path w="1241" h="3330" extrusionOk="0">
                    <a:moveTo>
                      <a:pt x="1055" y="0"/>
                    </a:moveTo>
                    <a:cubicBezTo>
                      <a:pt x="470" y="0"/>
                      <a:pt x="1" y="469"/>
                      <a:pt x="1" y="1054"/>
                    </a:cubicBezTo>
                    <a:lnTo>
                      <a:pt x="1" y="3329"/>
                    </a:lnTo>
                    <a:lnTo>
                      <a:pt x="373" y="3329"/>
                    </a:lnTo>
                    <a:lnTo>
                      <a:pt x="373" y="1054"/>
                    </a:lnTo>
                    <a:cubicBezTo>
                      <a:pt x="373" y="540"/>
                      <a:pt x="745" y="106"/>
                      <a:pt x="1240" y="18"/>
                    </a:cubicBezTo>
                    <a:cubicBezTo>
                      <a:pt x="1178" y="9"/>
                      <a:pt x="1116" y="0"/>
                      <a:pt x="10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9"/>
              <p:cNvSpPr/>
              <p:nvPr/>
            </p:nvSpPr>
            <p:spPr>
              <a:xfrm>
                <a:off x="1277350" y="2052888"/>
                <a:ext cx="38325" cy="71975"/>
              </a:xfrm>
              <a:custGeom>
                <a:avLst/>
                <a:gdLst/>
                <a:ahLst/>
                <a:cxnLst/>
                <a:rect l="l" t="t" r="r" b="b"/>
                <a:pathLst>
                  <a:path w="1533" h="2879" extrusionOk="0">
                    <a:moveTo>
                      <a:pt x="842" y="1"/>
                    </a:moveTo>
                    <a:cubicBezTo>
                      <a:pt x="381" y="1"/>
                      <a:pt x="0" y="373"/>
                      <a:pt x="0" y="842"/>
                    </a:cubicBezTo>
                    <a:lnTo>
                      <a:pt x="0" y="2878"/>
                    </a:lnTo>
                    <a:lnTo>
                      <a:pt x="1532" y="2878"/>
                    </a:lnTo>
                    <a:lnTo>
                      <a:pt x="1532" y="603"/>
                    </a:lnTo>
                    <a:cubicBezTo>
                      <a:pt x="1532" y="496"/>
                      <a:pt x="1514" y="408"/>
                      <a:pt x="1488" y="311"/>
                    </a:cubicBezTo>
                    <a:cubicBezTo>
                      <a:pt x="1337" y="125"/>
                      <a:pt x="1098" y="1"/>
                      <a:pt x="842" y="1"/>
                    </a:cubicBezTo>
                    <a:close/>
                  </a:path>
                </a:pathLst>
              </a:custGeom>
              <a:solidFill>
                <a:srgbClr val="FF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9"/>
              <p:cNvSpPr/>
              <p:nvPr/>
            </p:nvSpPr>
            <p:spPr>
              <a:xfrm>
                <a:off x="1280900" y="2056438"/>
                <a:ext cx="34775" cy="68425"/>
              </a:xfrm>
              <a:custGeom>
                <a:avLst/>
                <a:gdLst/>
                <a:ahLst/>
                <a:cxnLst/>
                <a:rect l="l" t="t" r="r" b="b"/>
                <a:pathLst>
                  <a:path w="1391" h="2737" extrusionOk="0">
                    <a:moveTo>
                      <a:pt x="700" y="0"/>
                    </a:moveTo>
                    <a:cubicBezTo>
                      <a:pt x="310" y="0"/>
                      <a:pt x="0" y="310"/>
                      <a:pt x="0" y="691"/>
                    </a:cubicBezTo>
                    <a:lnTo>
                      <a:pt x="0" y="2736"/>
                    </a:lnTo>
                    <a:lnTo>
                      <a:pt x="1390" y="2736"/>
                    </a:lnTo>
                    <a:lnTo>
                      <a:pt x="1390" y="611"/>
                    </a:lnTo>
                    <a:cubicBezTo>
                      <a:pt x="1346" y="266"/>
                      <a:pt x="1054" y="0"/>
                      <a:pt x="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9"/>
              <p:cNvSpPr/>
              <p:nvPr/>
            </p:nvSpPr>
            <p:spPr>
              <a:xfrm>
                <a:off x="1461950" y="1733938"/>
                <a:ext cx="43850" cy="98750"/>
              </a:xfrm>
              <a:custGeom>
                <a:avLst/>
                <a:gdLst/>
                <a:ahLst/>
                <a:cxnLst/>
                <a:rect l="l" t="t" r="r" b="b"/>
                <a:pathLst>
                  <a:path w="1754" h="3950" extrusionOk="0">
                    <a:moveTo>
                      <a:pt x="0" y="0"/>
                    </a:moveTo>
                    <a:lnTo>
                      <a:pt x="0" y="2966"/>
                    </a:lnTo>
                    <a:lnTo>
                      <a:pt x="1753" y="3949"/>
                    </a:lnTo>
                    <a:lnTo>
                      <a:pt x="17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9"/>
              <p:cNvSpPr/>
              <p:nvPr/>
            </p:nvSpPr>
            <p:spPr>
              <a:xfrm>
                <a:off x="1505775" y="1733938"/>
                <a:ext cx="43625" cy="98525"/>
              </a:xfrm>
              <a:custGeom>
                <a:avLst/>
                <a:gdLst/>
                <a:ahLst/>
                <a:cxnLst/>
                <a:rect l="l" t="t" r="r" b="b"/>
                <a:pathLst>
                  <a:path w="1745" h="3941" extrusionOk="0">
                    <a:moveTo>
                      <a:pt x="0" y="0"/>
                    </a:moveTo>
                    <a:lnTo>
                      <a:pt x="0" y="3940"/>
                    </a:lnTo>
                    <a:lnTo>
                      <a:pt x="1745" y="3940"/>
                    </a:lnTo>
                    <a:lnTo>
                      <a:pt x="17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9"/>
              <p:cNvSpPr/>
              <p:nvPr/>
            </p:nvSpPr>
            <p:spPr>
              <a:xfrm>
                <a:off x="1459075" y="1721763"/>
                <a:ext cx="47600" cy="12200"/>
              </a:xfrm>
              <a:custGeom>
                <a:avLst/>
                <a:gdLst/>
                <a:ahLst/>
                <a:cxnLst/>
                <a:rect l="l" t="t" r="r" b="b"/>
                <a:pathLst>
                  <a:path w="1904" h="488" extrusionOk="0">
                    <a:moveTo>
                      <a:pt x="0" y="1"/>
                    </a:moveTo>
                    <a:lnTo>
                      <a:pt x="0" y="487"/>
                    </a:lnTo>
                    <a:lnTo>
                      <a:pt x="1904" y="487"/>
                    </a:lnTo>
                    <a:lnTo>
                      <a:pt x="1904"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9"/>
              <p:cNvSpPr/>
              <p:nvPr/>
            </p:nvSpPr>
            <p:spPr>
              <a:xfrm>
                <a:off x="1506650" y="1721763"/>
                <a:ext cx="44525" cy="12200"/>
              </a:xfrm>
              <a:custGeom>
                <a:avLst/>
                <a:gdLst/>
                <a:ahLst/>
                <a:cxnLst/>
                <a:rect l="l" t="t" r="r" b="b"/>
                <a:pathLst>
                  <a:path w="1781" h="488" extrusionOk="0">
                    <a:moveTo>
                      <a:pt x="1" y="1"/>
                    </a:moveTo>
                    <a:lnTo>
                      <a:pt x="1" y="487"/>
                    </a:lnTo>
                    <a:lnTo>
                      <a:pt x="1780" y="487"/>
                    </a:lnTo>
                    <a:lnTo>
                      <a:pt x="178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9"/>
              <p:cNvSpPr/>
              <p:nvPr/>
            </p:nvSpPr>
            <p:spPr>
              <a:xfrm>
                <a:off x="1461950" y="1733938"/>
                <a:ext cx="43850" cy="4900"/>
              </a:xfrm>
              <a:custGeom>
                <a:avLst/>
                <a:gdLst/>
                <a:ahLst/>
                <a:cxnLst/>
                <a:rect l="l" t="t" r="r" b="b"/>
                <a:pathLst>
                  <a:path w="1754" h="196" extrusionOk="0">
                    <a:moveTo>
                      <a:pt x="0" y="0"/>
                    </a:moveTo>
                    <a:lnTo>
                      <a:pt x="0" y="195"/>
                    </a:lnTo>
                    <a:lnTo>
                      <a:pt x="1753" y="195"/>
                    </a:lnTo>
                    <a:lnTo>
                      <a:pt x="17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9"/>
              <p:cNvSpPr/>
              <p:nvPr/>
            </p:nvSpPr>
            <p:spPr>
              <a:xfrm>
                <a:off x="1505775" y="1733938"/>
                <a:ext cx="43625" cy="4900"/>
              </a:xfrm>
              <a:custGeom>
                <a:avLst/>
                <a:gdLst/>
                <a:ahLst/>
                <a:cxnLst/>
                <a:rect l="l" t="t" r="r" b="b"/>
                <a:pathLst>
                  <a:path w="1745" h="196" extrusionOk="0">
                    <a:moveTo>
                      <a:pt x="0" y="0"/>
                    </a:moveTo>
                    <a:lnTo>
                      <a:pt x="0" y="195"/>
                    </a:lnTo>
                    <a:lnTo>
                      <a:pt x="1745" y="195"/>
                    </a:lnTo>
                    <a:lnTo>
                      <a:pt x="17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7" name="Google Shape;2887;p49"/>
            <p:cNvSpPr/>
            <p:nvPr/>
          </p:nvSpPr>
          <p:spPr>
            <a:xfrm>
              <a:off x="8358303" y="2868613"/>
              <a:ext cx="18292" cy="480857"/>
            </a:xfrm>
            <a:custGeom>
              <a:avLst/>
              <a:gdLst/>
              <a:ahLst/>
              <a:cxnLst/>
              <a:rect l="l" t="t" r="r" b="b"/>
              <a:pathLst>
                <a:path w="125" h="3286" extrusionOk="0">
                  <a:moveTo>
                    <a:pt x="0" y="0"/>
                  </a:moveTo>
                  <a:lnTo>
                    <a:pt x="0" y="3285"/>
                  </a:lnTo>
                  <a:lnTo>
                    <a:pt x="124" y="3285"/>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8" name="Google Shape;2888;p49"/>
          <p:cNvGrpSpPr/>
          <p:nvPr/>
        </p:nvGrpSpPr>
        <p:grpSpPr>
          <a:xfrm flipH="1">
            <a:off x="4731486" y="3929827"/>
            <a:ext cx="1565903" cy="1360400"/>
            <a:chOff x="5632418" y="1229663"/>
            <a:chExt cx="2900895" cy="2520192"/>
          </a:xfrm>
        </p:grpSpPr>
        <p:grpSp>
          <p:nvGrpSpPr>
            <p:cNvPr id="2889" name="Google Shape;2889;p49"/>
            <p:cNvGrpSpPr/>
            <p:nvPr/>
          </p:nvGrpSpPr>
          <p:grpSpPr>
            <a:xfrm>
              <a:off x="5632418" y="1229663"/>
              <a:ext cx="2900895" cy="2520192"/>
              <a:chOff x="1175750" y="1721763"/>
              <a:chExt cx="495600" cy="430552"/>
            </a:xfrm>
          </p:grpSpPr>
          <p:sp>
            <p:nvSpPr>
              <p:cNvPr id="2890" name="Google Shape;2890;p49"/>
              <p:cNvSpPr/>
              <p:nvPr/>
            </p:nvSpPr>
            <p:spPr>
              <a:xfrm>
                <a:off x="1614675" y="1952613"/>
                <a:ext cx="3350" cy="112250"/>
              </a:xfrm>
              <a:custGeom>
                <a:avLst/>
                <a:gdLst/>
                <a:ahLst/>
                <a:cxnLst/>
                <a:rect l="l" t="t" r="r" b="b"/>
                <a:pathLst>
                  <a:path w="134" h="4490" extrusionOk="0">
                    <a:moveTo>
                      <a:pt x="0" y="1"/>
                    </a:moveTo>
                    <a:lnTo>
                      <a:pt x="0" y="4490"/>
                    </a:lnTo>
                    <a:lnTo>
                      <a:pt x="133" y="4490"/>
                    </a:lnTo>
                    <a:lnTo>
                      <a:pt x="1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9"/>
              <p:cNvSpPr/>
              <p:nvPr/>
            </p:nvSpPr>
            <p:spPr>
              <a:xfrm>
                <a:off x="1614675" y="1952613"/>
                <a:ext cx="49600" cy="3125"/>
              </a:xfrm>
              <a:custGeom>
                <a:avLst/>
                <a:gdLst/>
                <a:ahLst/>
                <a:cxnLst/>
                <a:rect l="l" t="t" r="r" b="b"/>
                <a:pathLst>
                  <a:path w="1984" h="125" extrusionOk="0">
                    <a:moveTo>
                      <a:pt x="0" y="1"/>
                    </a:moveTo>
                    <a:lnTo>
                      <a:pt x="0" y="125"/>
                    </a:lnTo>
                    <a:lnTo>
                      <a:pt x="1984" y="125"/>
                    </a:lnTo>
                    <a:lnTo>
                      <a:pt x="19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9"/>
              <p:cNvSpPr/>
              <p:nvPr/>
            </p:nvSpPr>
            <p:spPr>
              <a:xfrm>
                <a:off x="1614675" y="2061738"/>
                <a:ext cx="49600" cy="3125"/>
              </a:xfrm>
              <a:custGeom>
                <a:avLst/>
                <a:gdLst/>
                <a:ahLst/>
                <a:cxnLst/>
                <a:rect l="l" t="t" r="r" b="b"/>
                <a:pathLst>
                  <a:path w="1984" h="125" extrusionOk="0">
                    <a:moveTo>
                      <a:pt x="0" y="1"/>
                    </a:moveTo>
                    <a:lnTo>
                      <a:pt x="0" y="125"/>
                    </a:lnTo>
                    <a:lnTo>
                      <a:pt x="1984" y="125"/>
                    </a:lnTo>
                    <a:lnTo>
                      <a:pt x="19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9"/>
              <p:cNvSpPr/>
              <p:nvPr/>
            </p:nvSpPr>
            <p:spPr>
              <a:xfrm>
                <a:off x="1618000" y="1955713"/>
                <a:ext cx="42950" cy="106050"/>
              </a:xfrm>
              <a:custGeom>
                <a:avLst/>
                <a:gdLst/>
                <a:ahLst/>
                <a:cxnLst/>
                <a:rect l="l" t="t" r="r" b="b"/>
                <a:pathLst>
                  <a:path w="1718" h="4242" extrusionOk="0">
                    <a:moveTo>
                      <a:pt x="0" y="1"/>
                    </a:moveTo>
                    <a:lnTo>
                      <a:pt x="0" y="4242"/>
                    </a:lnTo>
                    <a:lnTo>
                      <a:pt x="1718" y="4242"/>
                    </a:lnTo>
                    <a:lnTo>
                      <a:pt x="1718" y="1"/>
                    </a:lnTo>
                    <a:close/>
                  </a:path>
                </a:pathLst>
              </a:custGeom>
              <a:solidFill>
                <a:srgbClr val="00D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9"/>
              <p:cNvSpPr/>
              <p:nvPr/>
            </p:nvSpPr>
            <p:spPr>
              <a:xfrm>
                <a:off x="1618000" y="1955713"/>
                <a:ext cx="3550" cy="106050"/>
              </a:xfrm>
              <a:custGeom>
                <a:avLst/>
                <a:gdLst/>
                <a:ahLst/>
                <a:cxnLst/>
                <a:rect l="l" t="t" r="r" b="b"/>
                <a:pathLst>
                  <a:path w="142" h="4242" extrusionOk="0">
                    <a:moveTo>
                      <a:pt x="0" y="1"/>
                    </a:moveTo>
                    <a:lnTo>
                      <a:pt x="0" y="4242"/>
                    </a:lnTo>
                    <a:lnTo>
                      <a:pt x="142" y="4242"/>
                    </a:lnTo>
                    <a:lnTo>
                      <a:pt x="142" y="1"/>
                    </a:lnTo>
                    <a:close/>
                  </a:path>
                </a:pathLst>
              </a:custGeom>
              <a:solidFill>
                <a:srgbClr val="00D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9"/>
              <p:cNvSpPr/>
              <p:nvPr/>
            </p:nvSpPr>
            <p:spPr>
              <a:xfrm>
                <a:off x="1381150" y="1767138"/>
                <a:ext cx="274500" cy="385175"/>
              </a:xfrm>
              <a:custGeom>
                <a:avLst/>
                <a:gdLst/>
                <a:ahLst/>
                <a:cxnLst/>
                <a:rect l="l" t="t" r="r" b="b"/>
                <a:pathLst>
                  <a:path w="10980" h="15407" extrusionOk="0">
                    <a:moveTo>
                      <a:pt x="5490" y="1"/>
                    </a:moveTo>
                    <a:lnTo>
                      <a:pt x="1" y="4755"/>
                    </a:lnTo>
                    <a:lnTo>
                      <a:pt x="1" y="15406"/>
                    </a:lnTo>
                    <a:lnTo>
                      <a:pt x="10979" y="15406"/>
                    </a:lnTo>
                    <a:lnTo>
                      <a:pt x="10979" y="4755"/>
                    </a:lnTo>
                    <a:lnTo>
                      <a:pt x="54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9"/>
              <p:cNvSpPr/>
              <p:nvPr/>
            </p:nvSpPr>
            <p:spPr>
              <a:xfrm>
                <a:off x="1518400" y="1767138"/>
                <a:ext cx="152950" cy="385175"/>
              </a:xfrm>
              <a:custGeom>
                <a:avLst/>
                <a:gdLst/>
                <a:ahLst/>
                <a:cxnLst/>
                <a:rect l="l" t="t" r="r" b="b"/>
                <a:pathLst>
                  <a:path w="6118" h="15407" extrusionOk="0">
                    <a:moveTo>
                      <a:pt x="0" y="1"/>
                    </a:moveTo>
                    <a:lnTo>
                      <a:pt x="5489" y="4755"/>
                    </a:lnTo>
                    <a:lnTo>
                      <a:pt x="5489" y="15406"/>
                    </a:lnTo>
                    <a:lnTo>
                      <a:pt x="6118" y="15406"/>
                    </a:lnTo>
                    <a:lnTo>
                      <a:pt x="6118" y="4755"/>
                    </a:lnTo>
                    <a:lnTo>
                      <a:pt x="6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9"/>
              <p:cNvSpPr/>
              <p:nvPr/>
            </p:nvSpPr>
            <p:spPr>
              <a:xfrm>
                <a:off x="1181950" y="1767138"/>
                <a:ext cx="253675" cy="385175"/>
              </a:xfrm>
              <a:custGeom>
                <a:avLst/>
                <a:gdLst/>
                <a:ahLst/>
                <a:cxnLst/>
                <a:rect l="l" t="t" r="r" b="b"/>
                <a:pathLst>
                  <a:path w="10147" h="15407" extrusionOk="0">
                    <a:moveTo>
                      <a:pt x="4658" y="1"/>
                    </a:moveTo>
                    <a:lnTo>
                      <a:pt x="0" y="4755"/>
                    </a:lnTo>
                    <a:lnTo>
                      <a:pt x="0" y="15406"/>
                    </a:lnTo>
                    <a:lnTo>
                      <a:pt x="10147" y="15406"/>
                    </a:lnTo>
                    <a:lnTo>
                      <a:pt x="10147" y="4755"/>
                    </a:lnTo>
                    <a:lnTo>
                      <a:pt x="46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t>
                </a:r>
                <a:endParaRPr/>
              </a:p>
            </p:txBody>
          </p:sp>
          <p:sp>
            <p:nvSpPr>
              <p:cNvPr id="2898" name="Google Shape;2898;p49"/>
              <p:cNvSpPr/>
              <p:nvPr/>
            </p:nvSpPr>
            <p:spPr>
              <a:xfrm>
                <a:off x="1296163" y="1767138"/>
                <a:ext cx="152975" cy="385175"/>
              </a:xfrm>
              <a:custGeom>
                <a:avLst/>
                <a:gdLst/>
                <a:ahLst/>
                <a:cxnLst/>
                <a:rect l="l" t="t" r="r" b="b"/>
                <a:pathLst>
                  <a:path w="6119" h="15407" extrusionOk="0">
                    <a:moveTo>
                      <a:pt x="1" y="1"/>
                    </a:moveTo>
                    <a:lnTo>
                      <a:pt x="5490" y="4755"/>
                    </a:lnTo>
                    <a:lnTo>
                      <a:pt x="5490" y="15406"/>
                    </a:lnTo>
                    <a:lnTo>
                      <a:pt x="6118" y="15406"/>
                    </a:lnTo>
                    <a:lnTo>
                      <a:pt x="6118" y="4755"/>
                    </a:lnTo>
                    <a:lnTo>
                      <a:pt x="6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9"/>
              <p:cNvSpPr/>
              <p:nvPr/>
            </p:nvSpPr>
            <p:spPr>
              <a:xfrm>
                <a:off x="1434050" y="1885988"/>
                <a:ext cx="15750" cy="266325"/>
              </a:xfrm>
              <a:custGeom>
                <a:avLst/>
                <a:gdLst/>
                <a:ahLst/>
                <a:cxnLst/>
                <a:rect l="l" t="t" r="r" b="b"/>
                <a:pathLst>
                  <a:path w="630" h="10653" extrusionOk="0">
                    <a:moveTo>
                      <a:pt x="1" y="1"/>
                    </a:moveTo>
                    <a:lnTo>
                      <a:pt x="1" y="10652"/>
                    </a:lnTo>
                    <a:lnTo>
                      <a:pt x="629" y="10652"/>
                    </a:lnTo>
                    <a:lnTo>
                      <a:pt x="6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9"/>
              <p:cNvSpPr/>
              <p:nvPr/>
            </p:nvSpPr>
            <p:spPr>
              <a:xfrm>
                <a:off x="1316075" y="1771113"/>
                <a:ext cx="345550" cy="125525"/>
              </a:xfrm>
              <a:custGeom>
                <a:avLst/>
                <a:gdLst/>
                <a:ahLst/>
                <a:cxnLst/>
                <a:rect l="l" t="t" r="r" b="b"/>
                <a:pathLst>
                  <a:path w="13822" h="5021" extrusionOk="0">
                    <a:moveTo>
                      <a:pt x="1" y="1"/>
                    </a:moveTo>
                    <a:lnTo>
                      <a:pt x="5835" y="5021"/>
                    </a:lnTo>
                    <a:lnTo>
                      <a:pt x="13821" y="5021"/>
                    </a:lnTo>
                    <a:lnTo>
                      <a:pt x="804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9"/>
              <p:cNvSpPr/>
              <p:nvPr/>
            </p:nvSpPr>
            <p:spPr>
              <a:xfrm>
                <a:off x="1449776" y="1893514"/>
                <a:ext cx="205865" cy="258800"/>
              </a:xfrm>
              <a:custGeom>
                <a:avLst/>
                <a:gdLst/>
                <a:ahLst/>
                <a:cxnLst/>
                <a:rect l="l" t="t" r="r" b="b"/>
                <a:pathLst>
                  <a:path w="8022" h="10352" extrusionOk="0">
                    <a:moveTo>
                      <a:pt x="0" y="1"/>
                    </a:moveTo>
                    <a:lnTo>
                      <a:pt x="0" y="10351"/>
                    </a:lnTo>
                    <a:lnTo>
                      <a:pt x="8022" y="10351"/>
                    </a:lnTo>
                    <a:lnTo>
                      <a:pt x="8022" y="408"/>
                    </a:lnTo>
                    <a:lnTo>
                      <a:pt x="487" y="40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9"/>
              <p:cNvSpPr/>
              <p:nvPr/>
            </p:nvSpPr>
            <p:spPr>
              <a:xfrm>
                <a:off x="1461950" y="1896613"/>
                <a:ext cx="199675" cy="7125"/>
              </a:xfrm>
              <a:custGeom>
                <a:avLst/>
                <a:gdLst/>
                <a:ahLst/>
                <a:cxnLst/>
                <a:rect l="l" t="t" r="r" b="b"/>
                <a:pathLst>
                  <a:path w="7987" h="285" extrusionOk="0">
                    <a:moveTo>
                      <a:pt x="0" y="1"/>
                    </a:moveTo>
                    <a:lnTo>
                      <a:pt x="0" y="284"/>
                    </a:lnTo>
                    <a:lnTo>
                      <a:pt x="7986" y="284"/>
                    </a:lnTo>
                    <a:lnTo>
                      <a:pt x="79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9"/>
              <p:cNvSpPr/>
              <p:nvPr/>
            </p:nvSpPr>
            <p:spPr>
              <a:xfrm>
                <a:off x="1449775" y="1885988"/>
                <a:ext cx="12200" cy="17750"/>
              </a:xfrm>
              <a:custGeom>
                <a:avLst/>
                <a:gdLst/>
                <a:ahLst/>
                <a:cxnLst/>
                <a:rect l="l" t="t" r="r" b="b"/>
                <a:pathLst>
                  <a:path w="488" h="710" extrusionOk="0">
                    <a:moveTo>
                      <a:pt x="0" y="1"/>
                    </a:moveTo>
                    <a:lnTo>
                      <a:pt x="0" y="302"/>
                    </a:lnTo>
                    <a:lnTo>
                      <a:pt x="487" y="709"/>
                    </a:lnTo>
                    <a:lnTo>
                      <a:pt x="487" y="42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9"/>
              <p:cNvSpPr/>
              <p:nvPr/>
            </p:nvSpPr>
            <p:spPr>
              <a:xfrm>
                <a:off x="1175750" y="1948188"/>
                <a:ext cx="266075" cy="21950"/>
              </a:xfrm>
              <a:custGeom>
                <a:avLst/>
                <a:gdLst/>
                <a:ahLst/>
                <a:cxnLst/>
                <a:rect l="l" t="t" r="r" b="b"/>
                <a:pathLst>
                  <a:path w="10643" h="878" extrusionOk="0">
                    <a:moveTo>
                      <a:pt x="1" y="1"/>
                    </a:moveTo>
                    <a:lnTo>
                      <a:pt x="1" y="877"/>
                    </a:lnTo>
                    <a:lnTo>
                      <a:pt x="10643" y="877"/>
                    </a:lnTo>
                    <a:lnTo>
                      <a:pt x="10643"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9"/>
              <p:cNvSpPr/>
              <p:nvPr/>
            </p:nvSpPr>
            <p:spPr>
              <a:xfrm>
                <a:off x="1442026" y="1948190"/>
                <a:ext cx="229315" cy="21946"/>
              </a:xfrm>
              <a:custGeom>
                <a:avLst/>
                <a:gdLst/>
                <a:ahLst/>
                <a:cxnLst/>
                <a:rect l="l" t="t" r="r" b="b"/>
                <a:pathLst>
                  <a:path w="9377" h="878" extrusionOk="0">
                    <a:moveTo>
                      <a:pt x="1" y="1"/>
                    </a:moveTo>
                    <a:lnTo>
                      <a:pt x="1" y="877"/>
                    </a:lnTo>
                    <a:lnTo>
                      <a:pt x="9377" y="877"/>
                    </a:lnTo>
                    <a:lnTo>
                      <a:pt x="9377"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9"/>
              <p:cNvSpPr/>
              <p:nvPr/>
            </p:nvSpPr>
            <p:spPr>
              <a:xfrm>
                <a:off x="1182382" y="1970110"/>
                <a:ext cx="259238" cy="6651"/>
              </a:xfrm>
              <a:custGeom>
                <a:avLst/>
                <a:gdLst/>
                <a:ahLst/>
                <a:cxnLst/>
                <a:rect l="l" t="t" r="r" b="b"/>
                <a:pathLst>
                  <a:path w="10430" h="266" extrusionOk="0">
                    <a:moveTo>
                      <a:pt x="0" y="0"/>
                    </a:moveTo>
                    <a:lnTo>
                      <a:pt x="0" y="266"/>
                    </a:lnTo>
                    <a:lnTo>
                      <a:pt x="10430" y="266"/>
                    </a:lnTo>
                    <a:lnTo>
                      <a:pt x="1043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9"/>
              <p:cNvSpPr/>
              <p:nvPr/>
            </p:nvSpPr>
            <p:spPr>
              <a:xfrm>
                <a:off x="1441576" y="1970335"/>
                <a:ext cx="214334" cy="6426"/>
              </a:xfrm>
              <a:custGeom>
                <a:avLst/>
                <a:gdLst/>
                <a:ahLst/>
                <a:cxnLst/>
                <a:rect l="l" t="t" r="r" b="b"/>
                <a:pathLst>
                  <a:path w="9191" h="257" extrusionOk="0">
                    <a:moveTo>
                      <a:pt x="1" y="0"/>
                    </a:moveTo>
                    <a:lnTo>
                      <a:pt x="1" y="257"/>
                    </a:lnTo>
                    <a:lnTo>
                      <a:pt x="9191" y="257"/>
                    </a:lnTo>
                    <a:lnTo>
                      <a:pt x="9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9"/>
              <p:cNvSpPr/>
              <p:nvPr/>
            </p:nvSpPr>
            <p:spPr>
              <a:xfrm>
                <a:off x="1518175" y="2118638"/>
                <a:ext cx="57125" cy="33675"/>
              </a:xfrm>
              <a:custGeom>
                <a:avLst/>
                <a:gdLst/>
                <a:ahLst/>
                <a:cxnLst/>
                <a:rect l="l" t="t" r="r" b="b"/>
                <a:pathLst>
                  <a:path w="2285" h="1347" extrusionOk="0">
                    <a:moveTo>
                      <a:pt x="0" y="0"/>
                    </a:moveTo>
                    <a:lnTo>
                      <a:pt x="0" y="1346"/>
                    </a:lnTo>
                    <a:lnTo>
                      <a:pt x="2285" y="1346"/>
                    </a:lnTo>
                    <a:lnTo>
                      <a:pt x="2285" y="868"/>
                    </a:lnTo>
                    <a:lnTo>
                      <a:pt x="1585" y="868"/>
                    </a:lnTo>
                    <a:lnTo>
                      <a:pt x="1585" y="461"/>
                    </a:lnTo>
                    <a:lnTo>
                      <a:pt x="841" y="461"/>
                    </a:lnTo>
                    <a:lnTo>
                      <a:pt x="8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9"/>
              <p:cNvSpPr/>
              <p:nvPr/>
            </p:nvSpPr>
            <p:spPr>
              <a:xfrm>
                <a:off x="1539200" y="2118638"/>
                <a:ext cx="51150" cy="11525"/>
              </a:xfrm>
              <a:custGeom>
                <a:avLst/>
                <a:gdLst/>
                <a:ahLst/>
                <a:cxnLst/>
                <a:rect l="l" t="t" r="r" b="b"/>
                <a:pathLst>
                  <a:path w="2046" h="461" extrusionOk="0">
                    <a:moveTo>
                      <a:pt x="0" y="0"/>
                    </a:moveTo>
                    <a:lnTo>
                      <a:pt x="0" y="461"/>
                    </a:lnTo>
                    <a:lnTo>
                      <a:pt x="2046" y="461"/>
                    </a:lnTo>
                    <a:lnTo>
                      <a:pt x="2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9"/>
              <p:cNvSpPr/>
              <p:nvPr/>
            </p:nvSpPr>
            <p:spPr>
              <a:xfrm>
                <a:off x="1539200" y="2127938"/>
                <a:ext cx="51150" cy="2225"/>
              </a:xfrm>
              <a:custGeom>
                <a:avLst/>
                <a:gdLst/>
                <a:ahLst/>
                <a:cxnLst/>
                <a:rect l="l" t="t" r="r" b="b"/>
                <a:pathLst>
                  <a:path w="2046" h="89" extrusionOk="0">
                    <a:moveTo>
                      <a:pt x="0" y="0"/>
                    </a:moveTo>
                    <a:lnTo>
                      <a:pt x="0" y="89"/>
                    </a:lnTo>
                    <a:lnTo>
                      <a:pt x="2046" y="89"/>
                    </a:lnTo>
                    <a:lnTo>
                      <a:pt x="2046"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9"/>
              <p:cNvSpPr/>
              <p:nvPr/>
            </p:nvSpPr>
            <p:spPr>
              <a:xfrm>
                <a:off x="1557575" y="2130138"/>
                <a:ext cx="51375" cy="10200"/>
              </a:xfrm>
              <a:custGeom>
                <a:avLst/>
                <a:gdLst/>
                <a:ahLst/>
                <a:cxnLst/>
                <a:rect l="l" t="t" r="r" b="b"/>
                <a:pathLst>
                  <a:path w="2055" h="408" extrusionOk="0">
                    <a:moveTo>
                      <a:pt x="0" y="1"/>
                    </a:moveTo>
                    <a:lnTo>
                      <a:pt x="0" y="408"/>
                    </a:lnTo>
                    <a:lnTo>
                      <a:pt x="2054" y="408"/>
                    </a:lnTo>
                    <a:lnTo>
                      <a:pt x="20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9"/>
              <p:cNvSpPr/>
              <p:nvPr/>
            </p:nvSpPr>
            <p:spPr>
              <a:xfrm>
                <a:off x="1575275" y="2140313"/>
                <a:ext cx="51150" cy="12000"/>
              </a:xfrm>
              <a:custGeom>
                <a:avLst/>
                <a:gdLst/>
                <a:ahLst/>
                <a:cxnLst/>
                <a:rect l="l" t="t" r="r" b="b"/>
                <a:pathLst>
                  <a:path w="2046" h="480" extrusionOk="0">
                    <a:moveTo>
                      <a:pt x="1" y="1"/>
                    </a:moveTo>
                    <a:lnTo>
                      <a:pt x="1" y="479"/>
                    </a:lnTo>
                    <a:lnTo>
                      <a:pt x="2046" y="479"/>
                    </a:lnTo>
                    <a:lnTo>
                      <a:pt x="2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9"/>
              <p:cNvSpPr/>
              <p:nvPr/>
            </p:nvSpPr>
            <p:spPr>
              <a:xfrm>
                <a:off x="1557575" y="2138113"/>
                <a:ext cx="51375" cy="2225"/>
              </a:xfrm>
              <a:custGeom>
                <a:avLst/>
                <a:gdLst/>
                <a:ahLst/>
                <a:cxnLst/>
                <a:rect l="l" t="t" r="r" b="b"/>
                <a:pathLst>
                  <a:path w="2055" h="89" extrusionOk="0">
                    <a:moveTo>
                      <a:pt x="0" y="0"/>
                    </a:moveTo>
                    <a:lnTo>
                      <a:pt x="0" y="89"/>
                    </a:lnTo>
                    <a:lnTo>
                      <a:pt x="2054" y="89"/>
                    </a:lnTo>
                    <a:lnTo>
                      <a:pt x="2054"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9"/>
              <p:cNvSpPr/>
              <p:nvPr/>
            </p:nvSpPr>
            <p:spPr>
              <a:xfrm>
                <a:off x="1575275" y="2150063"/>
                <a:ext cx="51150" cy="2250"/>
              </a:xfrm>
              <a:custGeom>
                <a:avLst/>
                <a:gdLst/>
                <a:ahLst/>
                <a:cxnLst/>
                <a:rect l="l" t="t" r="r" b="b"/>
                <a:pathLst>
                  <a:path w="2046" h="90" extrusionOk="0">
                    <a:moveTo>
                      <a:pt x="1" y="0"/>
                    </a:moveTo>
                    <a:lnTo>
                      <a:pt x="1" y="89"/>
                    </a:lnTo>
                    <a:lnTo>
                      <a:pt x="2046" y="89"/>
                    </a:lnTo>
                    <a:lnTo>
                      <a:pt x="2046"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9"/>
              <p:cNvSpPr/>
              <p:nvPr/>
            </p:nvSpPr>
            <p:spPr>
              <a:xfrm>
                <a:off x="1518175" y="2012613"/>
                <a:ext cx="72175" cy="106050"/>
              </a:xfrm>
              <a:custGeom>
                <a:avLst/>
                <a:gdLst/>
                <a:ahLst/>
                <a:cxnLst/>
                <a:rect l="l" t="t" r="r" b="b"/>
                <a:pathLst>
                  <a:path w="2887" h="4242" extrusionOk="0">
                    <a:moveTo>
                      <a:pt x="1443" y="0"/>
                    </a:moveTo>
                    <a:cubicBezTo>
                      <a:pt x="647" y="0"/>
                      <a:pt x="0" y="647"/>
                      <a:pt x="0" y="1443"/>
                    </a:cubicBezTo>
                    <a:lnTo>
                      <a:pt x="0" y="4241"/>
                    </a:lnTo>
                    <a:lnTo>
                      <a:pt x="2887" y="4241"/>
                    </a:lnTo>
                    <a:lnTo>
                      <a:pt x="2887" y="1443"/>
                    </a:lnTo>
                    <a:cubicBezTo>
                      <a:pt x="2887" y="647"/>
                      <a:pt x="2240"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9"/>
              <p:cNvSpPr/>
              <p:nvPr/>
            </p:nvSpPr>
            <p:spPr>
              <a:xfrm>
                <a:off x="1521925" y="2016363"/>
                <a:ext cx="64675" cy="102300"/>
              </a:xfrm>
              <a:custGeom>
                <a:avLst/>
                <a:gdLst/>
                <a:ahLst/>
                <a:cxnLst/>
                <a:rect l="l" t="t" r="r" b="b"/>
                <a:pathLst>
                  <a:path w="2587" h="4092" extrusionOk="0">
                    <a:moveTo>
                      <a:pt x="1293" y="1"/>
                    </a:moveTo>
                    <a:cubicBezTo>
                      <a:pt x="576" y="1"/>
                      <a:pt x="1" y="576"/>
                      <a:pt x="1" y="1293"/>
                    </a:cubicBezTo>
                    <a:lnTo>
                      <a:pt x="1" y="4091"/>
                    </a:lnTo>
                    <a:lnTo>
                      <a:pt x="2586" y="4091"/>
                    </a:lnTo>
                    <a:lnTo>
                      <a:pt x="2586" y="1293"/>
                    </a:lnTo>
                    <a:cubicBezTo>
                      <a:pt x="2586" y="576"/>
                      <a:pt x="2002" y="1"/>
                      <a:pt x="12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9"/>
              <p:cNvSpPr/>
              <p:nvPr/>
            </p:nvSpPr>
            <p:spPr>
              <a:xfrm>
                <a:off x="1548500" y="2016363"/>
                <a:ext cx="38100" cy="102300"/>
              </a:xfrm>
              <a:custGeom>
                <a:avLst/>
                <a:gdLst/>
                <a:ahLst/>
                <a:cxnLst/>
                <a:rect l="l" t="t" r="r" b="b"/>
                <a:pathLst>
                  <a:path w="1524" h="4092" extrusionOk="0">
                    <a:moveTo>
                      <a:pt x="230" y="1"/>
                    </a:moveTo>
                    <a:cubicBezTo>
                      <a:pt x="151" y="1"/>
                      <a:pt x="80" y="1"/>
                      <a:pt x="0" y="19"/>
                    </a:cubicBezTo>
                    <a:cubicBezTo>
                      <a:pt x="611" y="125"/>
                      <a:pt x="1072" y="656"/>
                      <a:pt x="1072" y="1293"/>
                    </a:cubicBezTo>
                    <a:lnTo>
                      <a:pt x="1072" y="4091"/>
                    </a:lnTo>
                    <a:lnTo>
                      <a:pt x="1523" y="4091"/>
                    </a:lnTo>
                    <a:lnTo>
                      <a:pt x="1523" y="1293"/>
                    </a:lnTo>
                    <a:cubicBezTo>
                      <a:pt x="1523" y="576"/>
                      <a:pt x="93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9"/>
              <p:cNvSpPr/>
              <p:nvPr/>
            </p:nvSpPr>
            <p:spPr>
              <a:xfrm>
                <a:off x="1521925" y="2030088"/>
                <a:ext cx="46950" cy="88575"/>
              </a:xfrm>
              <a:custGeom>
                <a:avLst/>
                <a:gdLst/>
                <a:ahLst/>
                <a:cxnLst/>
                <a:rect l="l" t="t" r="r" b="b"/>
                <a:pathLst>
                  <a:path w="1878" h="3543" extrusionOk="0">
                    <a:moveTo>
                      <a:pt x="851" y="1"/>
                    </a:moveTo>
                    <a:cubicBezTo>
                      <a:pt x="523" y="1"/>
                      <a:pt x="240" y="151"/>
                      <a:pt x="54" y="381"/>
                    </a:cubicBezTo>
                    <a:cubicBezTo>
                      <a:pt x="18" y="497"/>
                      <a:pt x="1" y="621"/>
                      <a:pt x="1" y="744"/>
                    </a:cubicBezTo>
                    <a:lnTo>
                      <a:pt x="1" y="3542"/>
                    </a:lnTo>
                    <a:lnTo>
                      <a:pt x="1878" y="3542"/>
                    </a:lnTo>
                    <a:lnTo>
                      <a:pt x="1878" y="1037"/>
                    </a:lnTo>
                    <a:cubicBezTo>
                      <a:pt x="1878" y="461"/>
                      <a:pt x="1417" y="10"/>
                      <a:pt x="851" y="10"/>
                    </a:cubicBezTo>
                    <a:lnTo>
                      <a:pt x="851" y="1"/>
                    </a:lnTo>
                    <a:close/>
                  </a:path>
                </a:pathLst>
              </a:custGeom>
              <a:solidFill>
                <a:srgbClr val="FF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9"/>
              <p:cNvSpPr/>
              <p:nvPr/>
            </p:nvSpPr>
            <p:spPr>
              <a:xfrm>
                <a:off x="1521925" y="2034513"/>
                <a:ext cx="42525" cy="84150"/>
              </a:xfrm>
              <a:custGeom>
                <a:avLst/>
                <a:gdLst/>
                <a:ahLst/>
                <a:cxnLst/>
                <a:rect l="l" t="t" r="r" b="b"/>
                <a:pathLst>
                  <a:path w="1701" h="3366" extrusionOk="0">
                    <a:moveTo>
                      <a:pt x="851" y="1"/>
                    </a:moveTo>
                    <a:cubicBezTo>
                      <a:pt x="408" y="1"/>
                      <a:pt x="54" y="328"/>
                      <a:pt x="1" y="753"/>
                    </a:cubicBezTo>
                    <a:lnTo>
                      <a:pt x="1" y="3365"/>
                    </a:lnTo>
                    <a:lnTo>
                      <a:pt x="1701" y="3365"/>
                    </a:lnTo>
                    <a:lnTo>
                      <a:pt x="1701" y="851"/>
                    </a:lnTo>
                    <a:cubicBezTo>
                      <a:pt x="1701" y="382"/>
                      <a:pt x="1320"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9"/>
              <p:cNvSpPr/>
              <p:nvPr/>
            </p:nvSpPr>
            <p:spPr>
              <a:xfrm>
                <a:off x="1449775" y="1893513"/>
                <a:ext cx="205875" cy="40325"/>
              </a:xfrm>
              <a:custGeom>
                <a:avLst/>
                <a:gdLst/>
                <a:ahLst/>
                <a:cxnLst/>
                <a:rect l="l" t="t" r="r" b="b"/>
                <a:pathLst>
                  <a:path w="8235" h="1613" extrusionOk="0">
                    <a:moveTo>
                      <a:pt x="0" y="1"/>
                    </a:moveTo>
                    <a:lnTo>
                      <a:pt x="0" y="1205"/>
                    </a:lnTo>
                    <a:lnTo>
                      <a:pt x="487" y="1612"/>
                    </a:lnTo>
                    <a:lnTo>
                      <a:pt x="8234" y="1612"/>
                    </a:lnTo>
                    <a:lnTo>
                      <a:pt x="8234" y="408"/>
                    </a:lnTo>
                    <a:lnTo>
                      <a:pt x="487" y="40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9"/>
              <p:cNvSpPr/>
              <p:nvPr/>
            </p:nvSpPr>
            <p:spPr>
              <a:xfrm>
                <a:off x="1265890" y="1843788"/>
                <a:ext cx="78825" cy="71675"/>
              </a:xfrm>
              <a:custGeom>
                <a:avLst/>
                <a:gdLst/>
                <a:ahLst/>
                <a:cxnLst/>
                <a:rect l="l" t="t" r="r" b="b"/>
                <a:pathLst>
                  <a:path w="3153" h="2867" extrusionOk="0">
                    <a:moveTo>
                      <a:pt x="1584" y="0"/>
                    </a:moveTo>
                    <a:cubicBezTo>
                      <a:pt x="1473" y="0"/>
                      <a:pt x="1361" y="13"/>
                      <a:pt x="1249" y="40"/>
                    </a:cubicBezTo>
                    <a:cubicBezTo>
                      <a:pt x="478" y="217"/>
                      <a:pt x="0" y="988"/>
                      <a:pt x="186" y="1758"/>
                    </a:cubicBezTo>
                    <a:cubicBezTo>
                      <a:pt x="338" y="2420"/>
                      <a:pt x="929" y="2866"/>
                      <a:pt x="1580" y="2866"/>
                    </a:cubicBezTo>
                    <a:cubicBezTo>
                      <a:pt x="1687" y="2866"/>
                      <a:pt x="1795" y="2854"/>
                      <a:pt x="1904" y="2829"/>
                    </a:cubicBezTo>
                    <a:cubicBezTo>
                      <a:pt x="2674" y="2643"/>
                      <a:pt x="3152" y="1873"/>
                      <a:pt x="2975" y="1103"/>
                    </a:cubicBezTo>
                    <a:cubicBezTo>
                      <a:pt x="2816" y="445"/>
                      <a:pt x="2231" y="0"/>
                      <a:pt x="15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9"/>
              <p:cNvSpPr/>
              <p:nvPr/>
            </p:nvSpPr>
            <p:spPr>
              <a:xfrm>
                <a:off x="1261625" y="1843613"/>
                <a:ext cx="78825" cy="71675"/>
              </a:xfrm>
              <a:custGeom>
                <a:avLst/>
                <a:gdLst/>
                <a:ahLst/>
                <a:cxnLst/>
                <a:rect l="l" t="t" r="r" b="b"/>
                <a:pathLst>
                  <a:path w="3153" h="2867" extrusionOk="0">
                    <a:moveTo>
                      <a:pt x="1585" y="0"/>
                    </a:moveTo>
                    <a:cubicBezTo>
                      <a:pt x="1474" y="0"/>
                      <a:pt x="1362" y="13"/>
                      <a:pt x="1249" y="40"/>
                    </a:cubicBezTo>
                    <a:cubicBezTo>
                      <a:pt x="479" y="217"/>
                      <a:pt x="1" y="988"/>
                      <a:pt x="187" y="1758"/>
                    </a:cubicBezTo>
                    <a:cubicBezTo>
                      <a:pt x="339" y="2420"/>
                      <a:pt x="929" y="2866"/>
                      <a:pt x="1581" y="2866"/>
                    </a:cubicBezTo>
                    <a:cubicBezTo>
                      <a:pt x="1688" y="2866"/>
                      <a:pt x="1796" y="2854"/>
                      <a:pt x="1904" y="2829"/>
                    </a:cubicBezTo>
                    <a:cubicBezTo>
                      <a:pt x="2675" y="2643"/>
                      <a:pt x="3153" y="1873"/>
                      <a:pt x="2976" y="1103"/>
                    </a:cubicBezTo>
                    <a:cubicBezTo>
                      <a:pt x="2824" y="445"/>
                      <a:pt x="2234" y="0"/>
                      <a:pt x="1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9"/>
              <p:cNvSpPr/>
              <p:nvPr/>
            </p:nvSpPr>
            <p:spPr>
              <a:xfrm>
                <a:off x="1266950" y="1848263"/>
                <a:ext cx="68425" cy="62300"/>
              </a:xfrm>
              <a:custGeom>
                <a:avLst/>
                <a:gdLst/>
                <a:ahLst/>
                <a:cxnLst/>
                <a:rect l="l" t="t" r="r" b="b"/>
                <a:pathLst>
                  <a:path w="2737" h="2492" extrusionOk="0">
                    <a:moveTo>
                      <a:pt x="1361" y="0"/>
                    </a:moveTo>
                    <a:cubicBezTo>
                      <a:pt x="1269" y="0"/>
                      <a:pt x="1175" y="10"/>
                      <a:pt x="1080" y="31"/>
                    </a:cubicBezTo>
                    <a:cubicBezTo>
                      <a:pt x="416" y="191"/>
                      <a:pt x="0" y="864"/>
                      <a:pt x="151" y="1528"/>
                    </a:cubicBezTo>
                    <a:cubicBezTo>
                      <a:pt x="287" y="2104"/>
                      <a:pt x="800" y="2491"/>
                      <a:pt x="1361" y="2491"/>
                    </a:cubicBezTo>
                    <a:cubicBezTo>
                      <a:pt x="1455" y="2491"/>
                      <a:pt x="1551" y="2480"/>
                      <a:pt x="1647" y="2457"/>
                    </a:cubicBezTo>
                    <a:cubicBezTo>
                      <a:pt x="2320" y="2298"/>
                      <a:pt x="2736" y="1634"/>
                      <a:pt x="2577" y="961"/>
                    </a:cubicBezTo>
                    <a:cubicBezTo>
                      <a:pt x="2440" y="382"/>
                      <a:pt x="1929" y="0"/>
                      <a:pt x="1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9"/>
              <p:cNvSpPr/>
              <p:nvPr/>
            </p:nvSpPr>
            <p:spPr>
              <a:xfrm>
                <a:off x="1270050" y="1848363"/>
                <a:ext cx="35000" cy="62225"/>
              </a:xfrm>
              <a:custGeom>
                <a:avLst/>
                <a:gdLst/>
                <a:ahLst/>
                <a:cxnLst/>
                <a:rect l="l" t="t" r="r" b="b"/>
                <a:pathLst>
                  <a:path w="1400" h="2489" extrusionOk="0">
                    <a:moveTo>
                      <a:pt x="1240" y="1"/>
                    </a:moveTo>
                    <a:cubicBezTo>
                      <a:pt x="558" y="1"/>
                      <a:pt x="0" y="559"/>
                      <a:pt x="0" y="1249"/>
                    </a:cubicBezTo>
                    <a:cubicBezTo>
                      <a:pt x="0" y="1931"/>
                      <a:pt x="558" y="2489"/>
                      <a:pt x="1240" y="2489"/>
                    </a:cubicBezTo>
                    <a:cubicBezTo>
                      <a:pt x="1293" y="2489"/>
                      <a:pt x="1346" y="2489"/>
                      <a:pt x="1399" y="2480"/>
                    </a:cubicBezTo>
                    <a:cubicBezTo>
                      <a:pt x="788" y="2400"/>
                      <a:pt x="310" y="1878"/>
                      <a:pt x="310" y="1249"/>
                    </a:cubicBezTo>
                    <a:cubicBezTo>
                      <a:pt x="310" y="612"/>
                      <a:pt x="788" y="89"/>
                      <a:pt x="1399" y="10"/>
                    </a:cubicBezTo>
                    <a:cubicBezTo>
                      <a:pt x="1346" y="10"/>
                      <a:pt x="1293" y="1"/>
                      <a:pt x="1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9"/>
              <p:cNvSpPr/>
              <p:nvPr/>
            </p:nvSpPr>
            <p:spPr>
              <a:xfrm>
                <a:off x="14588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9"/>
              <p:cNvSpPr/>
              <p:nvPr/>
            </p:nvSpPr>
            <p:spPr>
              <a:xfrm>
                <a:off x="14619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9"/>
              <p:cNvSpPr/>
              <p:nvPr/>
            </p:nvSpPr>
            <p:spPr>
              <a:xfrm>
                <a:off x="1503550" y="2001763"/>
                <a:ext cx="3125" cy="82150"/>
              </a:xfrm>
              <a:custGeom>
                <a:avLst/>
                <a:gdLst/>
                <a:ahLst/>
                <a:cxnLst/>
                <a:rect l="l" t="t" r="r" b="b"/>
                <a:pathLst>
                  <a:path w="125" h="3286" extrusionOk="0">
                    <a:moveTo>
                      <a:pt x="1" y="0"/>
                    </a:moveTo>
                    <a:lnTo>
                      <a:pt x="1" y="3285"/>
                    </a:lnTo>
                    <a:lnTo>
                      <a:pt x="125" y="3285"/>
                    </a:lnTo>
                    <a:lnTo>
                      <a:pt x="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9"/>
              <p:cNvSpPr/>
              <p:nvPr/>
            </p:nvSpPr>
            <p:spPr>
              <a:xfrm>
                <a:off x="1461950" y="2001763"/>
                <a:ext cx="44725" cy="3575"/>
              </a:xfrm>
              <a:custGeom>
                <a:avLst/>
                <a:gdLst/>
                <a:ahLst/>
                <a:cxnLst/>
                <a:rect l="l" t="t" r="r" b="b"/>
                <a:pathLst>
                  <a:path w="1789" h="143" extrusionOk="0">
                    <a:moveTo>
                      <a:pt x="0" y="0"/>
                    </a:moveTo>
                    <a:lnTo>
                      <a:pt x="0" y="142"/>
                    </a:lnTo>
                    <a:lnTo>
                      <a:pt x="1789" y="142"/>
                    </a:lnTo>
                    <a:lnTo>
                      <a:pt x="17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9"/>
              <p:cNvSpPr/>
              <p:nvPr/>
            </p:nvSpPr>
            <p:spPr>
              <a:xfrm>
                <a:off x="1461950" y="2080338"/>
                <a:ext cx="44725" cy="3575"/>
              </a:xfrm>
              <a:custGeom>
                <a:avLst/>
                <a:gdLst/>
                <a:ahLst/>
                <a:cxnLst/>
                <a:rect l="l" t="t" r="r" b="b"/>
                <a:pathLst>
                  <a:path w="1789" h="143" extrusionOk="0">
                    <a:moveTo>
                      <a:pt x="0" y="1"/>
                    </a:moveTo>
                    <a:lnTo>
                      <a:pt x="0" y="142"/>
                    </a:lnTo>
                    <a:lnTo>
                      <a:pt x="1789" y="142"/>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9"/>
              <p:cNvSpPr/>
              <p:nvPr/>
            </p:nvSpPr>
            <p:spPr>
              <a:xfrm>
                <a:off x="1465275" y="2005313"/>
                <a:ext cx="38300" cy="75050"/>
              </a:xfrm>
              <a:custGeom>
                <a:avLst/>
                <a:gdLst/>
                <a:ahLst/>
                <a:cxnLst/>
                <a:rect l="l" t="t" r="r" b="b"/>
                <a:pathLst>
                  <a:path w="1532" h="3002" extrusionOk="0">
                    <a:moveTo>
                      <a:pt x="0" y="0"/>
                    </a:moveTo>
                    <a:lnTo>
                      <a:pt x="0" y="3002"/>
                    </a:lnTo>
                    <a:lnTo>
                      <a:pt x="1532" y="3002"/>
                    </a:lnTo>
                    <a:lnTo>
                      <a:pt x="15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9"/>
              <p:cNvSpPr/>
              <p:nvPr/>
            </p:nvSpPr>
            <p:spPr>
              <a:xfrm>
                <a:off x="1500450" y="2005313"/>
                <a:ext cx="3125" cy="75050"/>
              </a:xfrm>
              <a:custGeom>
                <a:avLst/>
                <a:gdLst/>
                <a:ahLst/>
                <a:cxnLst/>
                <a:rect l="l" t="t" r="r" b="b"/>
                <a:pathLst>
                  <a:path w="125" h="3002" extrusionOk="0">
                    <a:moveTo>
                      <a:pt x="1" y="0"/>
                    </a:moveTo>
                    <a:lnTo>
                      <a:pt x="1" y="3002"/>
                    </a:lnTo>
                    <a:lnTo>
                      <a:pt x="125" y="3002"/>
                    </a:lnTo>
                    <a:lnTo>
                      <a:pt x="1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9"/>
              <p:cNvSpPr/>
              <p:nvPr/>
            </p:nvSpPr>
            <p:spPr>
              <a:xfrm>
                <a:off x="15967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9"/>
              <p:cNvSpPr/>
              <p:nvPr/>
            </p:nvSpPr>
            <p:spPr>
              <a:xfrm>
                <a:off x="15998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9"/>
              <p:cNvSpPr/>
              <p:nvPr/>
            </p:nvSpPr>
            <p:spPr>
              <a:xfrm>
                <a:off x="1599850" y="2001763"/>
                <a:ext cx="44725" cy="3575"/>
              </a:xfrm>
              <a:custGeom>
                <a:avLst/>
                <a:gdLst/>
                <a:ahLst/>
                <a:cxnLst/>
                <a:rect l="l" t="t" r="r" b="b"/>
                <a:pathLst>
                  <a:path w="1789" h="143" extrusionOk="0">
                    <a:moveTo>
                      <a:pt x="0" y="0"/>
                    </a:moveTo>
                    <a:lnTo>
                      <a:pt x="0" y="142"/>
                    </a:lnTo>
                    <a:lnTo>
                      <a:pt x="1789" y="142"/>
                    </a:lnTo>
                    <a:lnTo>
                      <a:pt x="17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9"/>
              <p:cNvSpPr/>
              <p:nvPr/>
            </p:nvSpPr>
            <p:spPr>
              <a:xfrm>
                <a:off x="1599850" y="2080338"/>
                <a:ext cx="44725" cy="3575"/>
              </a:xfrm>
              <a:custGeom>
                <a:avLst/>
                <a:gdLst/>
                <a:ahLst/>
                <a:cxnLst/>
                <a:rect l="l" t="t" r="r" b="b"/>
                <a:pathLst>
                  <a:path w="1789" h="143" extrusionOk="0">
                    <a:moveTo>
                      <a:pt x="0" y="1"/>
                    </a:moveTo>
                    <a:lnTo>
                      <a:pt x="0" y="142"/>
                    </a:lnTo>
                    <a:lnTo>
                      <a:pt x="1789" y="142"/>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9"/>
              <p:cNvSpPr/>
              <p:nvPr/>
            </p:nvSpPr>
            <p:spPr>
              <a:xfrm>
                <a:off x="1602950" y="2005313"/>
                <a:ext cx="38525" cy="75050"/>
              </a:xfrm>
              <a:custGeom>
                <a:avLst/>
                <a:gdLst/>
                <a:ahLst/>
                <a:cxnLst/>
                <a:rect l="l" t="t" r="r" b="b"/>
                <a:pathLst>
                  <a:path w="1541" h="3002" extrusionOk="0">
                    <a:moveTo>
                      <a:pt x="0" y="0"/>
                    </a:moveTo>
                    <a:lnTo>
                      <a:pt x="0" y="3002"/>
                    </a:lnTo>
                    <a:lnTo>
                      <a:pt x="1541" y="3002"/>
                    </a:lnTo>
                    <a:lnTo>
                      <a:pt x="15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9"/>
              <p:cNvSpPr/>
              <p:nvPr/>
            </p:nvSpPr>
            <p:spPr>
              <a:xfrm>
                <a:off x="1247025" y="2003538"/>
                <a:ext cx="81925" cy="148775"/>
              </a:xfrm>
              <a:custGeom>
                <a:avLst/>
                <a:gdLst/>
                <a:ahLst/>
                <a:cxnLst/>
                <a:rect l="l" t="t" r="r" b="b"/>
                <a:pathLst>
                  <a:path w="3277" h="5951" extrusionOk="0">
                    <a:moveTo>
                      <a:pt x="1506" y="0"/>
                    </a:moveTo>
                    <a:lnTo>
                      <a:pt x="0" y="1550"/>
                    </a:lnTo>
                    <a:lnTo>
                      <a:pt x="0" y="5950"/>
                    </a:lnTo>
                    <a:lnTo>
                      <a:pt x="3276" y="5950"/>
                    </a:lnTo>
                    <a:lnTo>
                      <a:pt x="3276" y="1550"/>
                    </a:lnTo>
                    <a:lnTo>
                      <a:pt x="15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9"/>
              <p:cNvSpPr/>
              <p:nvPr/>
            </p:nvSpPr>
            <p:spPr>
              <a:xfrm>
                <a:off x="1284650" y="2003538"/>
                <a:ext cx="81475" cy="38750"/>
              </a:xfrm>
              <a:custGeom>
                <a:avLst/>
                <a:gdLst/>
                <a:ahLst/>
                <a:cxnLst/>
                <a:rect l="l" t="t" r="r" b="b"/>
                <a:pathLst>
                  <a:path w="3259" h="1550" extrusionOk="0">
                    <a:moveTo>
                      <a:pt x="1" y="0"/>
                    </a:moveTo>
                    <a:lnTo>
                      <a:pt x="1771" y="1550"/>
                    </a:lnTo>
                    <a:lnTo>
                      <a:pt x="3259" y="1550"/>
                    </a:lnTo>
                    <a:lnTo>
                      <a:pt x="1479" y="0"/>
                    </a:lnTo>
                    <a:close/>
                  </a:path>
                </a:pathLst>
              </a:custGeom>
              <a:solidFill>
                <a:srgbClr val="CEB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9"/>
              <p:cNvSpPr/>
              <p:nvPr/>
            </p:nvSpPr>
            <p:spPr>
              <a:xfrm>
                <a:off x="1328925" y="2042263"/>
                <a:ext cx="37200" cy="110050"/>
              </a:xfrm>
              <a:custGeom>
                <a:avLst/>
                <a:gdLst/>
                <a:ahLst/>
                <a:cxnLst/>
                <a:rect l="l" t="t" r="r" b="b"/>
                <a:pathLst>
                  <a:path w="1488" h="4402" extrusionOk="0">
                    <a:moveTo>
                      <a:pt x="0" y="1"/>
                    </a:moveTo>
                    <a:lnTo>
                      <a:pt x="0" y="4401"/>
                    </a:lnTo>
                    <a:lnTo>
                      <a:pt x="1488" y="4401"/>
                    </a:lnTo>
                    <a:lnTo>
                      <a:pt x="14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9"/>
              <p:cNvSpPr/>
              <p:nvPr/>
            </p:nvSpPr>
            <p:spPr>
              <a:xfrm>
                <a:off x="1283327" y="2003776"/>
                <a:ext cx="84125" cy="40100"/>
              </a:xfrm>
              <a:custGeom>
                <a:avLst/>
                <a:gdLst/>
                <a:ahLst/>
                <a:cxnLst/>
                <a:rect l="l" t="t" r="r" b="b"/>
                <a:pathLst>
                  <a:path w="3365" h="1604" extrusionOk="0">
                    <a:moveTo>
                      <a:pt x="0" y="1"/>
                    </a:moveTo>
                    <a:lnTo>
                      <a:pt x="1833" y="1603"/>
                    </a:lnTo>
                    <a:lnTo>
                      <a:pt x="3365" y="1603"/>
                    </a:lnTo>
                    <a:lnTo>
                      <a:pt x="15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9"/>
              <p:cNvSpPr/>
              <p:nvPr/>
            </p:nvSpPr>
            <p:spPr>
              <a:xfrm>
                <a:off x="1283325" y="2002863"/>
                <a:ext cx="45850" cy="42975"/>
              </a:xfrm>
              <a:custGeom>
                <a:avLst/>
                <a:gdLst/>
                <a:ahLst/>
                <a:cxnLst/>
                <a:rect l="l" t="t" r="r" b="b"/>
                <a:pathLst>
                  <a:path w="1834" h="1719" extrusionOk="0">
                    <a:moveTo>
                      <a:pt x="0" y="1"/>
                    </a:moveTo>
                    <a:lnTo>
                      <a:pt x="0" y="107"/>
                    </a:lnTo>
                    <a:lnTo>
                      <a:pt x="1824" y="1718"/>
                    </a:lnTo>
                    <a:lnTo>
                      <a:pt x="1833" y="160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9"/>
              <p:cNvSpPr/>
              <p:nvPr/>
            </p:nvSpPr>
            <p:spPr>
              <a:xfrm>
                <a:off x="1328925" y="2042938"/>
                <a:ext cx="38525" cy="2900"/>
              </a:xfrm>
              <a:custGeom>
                <a:avLst/>
                <a:gdLst/>
                <a:ahLst/>
                <a:cxnLst/>
                <a:rect l="l" t="t" r="r" b="b"/>
                <a:pathLst>
                  <a:path w="1541" h="116" extrusionOk="0">
                    <a:moveTo>
                      <a:pt x="0" y="0"/>
                    </a:moveTo>
                    <a:lnTo>
                      <a:pt x="0" y="115"/>
                    </a:lnTo>
                    <a:lnTo>
                      <a:pt x="1541" y="115"/>
                    </a:lnTo>
                    <a:lnTo>
                      <a:pt x="15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9"/>
              <p:cNvSpPr/>
              <p:nvPr/>
            </p:nvSpPr>
            <p:spPr>
              <a:xfrm>
                <a:off x="1245925" y="2002863"/>
                <a:ext cx="37425" cy="40975"/>
              </a:xfrm>
              <a:custGeom>
                <a:avLst/>
                <a:gdLst/>
                <a:ahLst/>
                <a:cxnLst/>
                <a:rect l="l" t="t" r="r" b="b"/>
                <a:pathLst>
                  <a:path w="1497" h="1639" extrusionOk="0">
                    <a:moveTo>
                      <a:pt x="1496" y="1"/>
                    </a:moveTo>
                    <a:lnTo>
                      <a:pt x="0" y="1497"/>
                    </a:lnTo>
                    <a:lnTo>
                      <a:pt x="0" y="1639"/>
                    </a:lnTo>
                    <a:lnTo>
                      <a:pt x="1496" y="107"/>
                    </a:lnTo>
                    <a:lnTo>
                      <a:pt x="14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9"/>
              <p:cNvSpPr/>
              <p:nvPr/>
            </p:nvSpPr>
            <p:spPr>
              <a:xfrm>
                <a:off x="1272250" y="2124838"/>
                <a:ext cx="46525" cy="27475"/>
              </a:xfrm>
              <a:custGeom>
                <a:avLst/>
                <a:gdLst/>
                <a:ahLst/>
                <a:cxnLst/>
                <a:rect l="l" t="t" r="r" b="b"/>
                <a:pathLst>
                  <a:path w="1861" h="1099" extrusionOk="0">
                    <a:moveTo>
                      <a:pt x="1169" y="0"/>
                    </a:moveTo>
                    <a:lnTo>
                      <a:pt x="1169" y="381"/>
                    </a:lnTo>
                    <a:lnTo>
                      <a:pt x="567" y="381"/>
                    </a:lnTo>
                    <a:lnTo>
                      <a:pt x="567" y="708"/>
                    </a:lnTo>
                    <a:lnTo>
                      <a:pt x="1" y="708"/>
                    </a:lnTo>
                    <a:lnTo>
                      <a:pt x="1" y="1098"/>
                    </a:lnTo>
                    <a:lnTo>
                      <a:pt x="1860" y="1098"/>
                    </a:lnTo>
                    <a:lnTo>
                      <a:pt x="18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9"/>
              <p:cNvSpPr/>
              <p:nvPr/>
            </p:nvSpPr>
            <p:spPr>
              <a:xfrm>
                <a:off x="1259850" y="2124838"/>
                <a:ext cx="41650" cy="9300"/>
              </a:xfrm>
              <a:custGeom>
                <a:avLst/>
                <a:gdLst/>
                <a:ahLst/>
                <a:cxnLst/>
                <a:rect l="l" t="t" r="r" b="b"/>
                <a:pathLst>
                  <a:path w="1666" h="372" extrusionOk="0">
                    <a:moveTo>
                      <a:pt x="1" y="0"/>
                    </a:moveTo>
                    <a:lnTo>
                      <a:pt x="1" y="372"/>
                    </a:lnTo>
                    <a:lnTo>
                      <a:pt x="1665" y="372"/>
                    </a:lnTo>
                    <a:lnTo>
                      <a:pt x="16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9"/>
              <p:cNvSpPr/>
              <p:nvPr/>
            </p:nvSpPr>
            <p:spPr>
              <a:xfrm>
                <a:off x="1259850" y="2132668"/>
                <a:ext cx="41650" cy="1775"/>
              </a:xfrm>
              <a:custGeom>
                <a:avLst/>
                <a:gdLst/>
                <a:ahLst/>
                <a:cxnLst/>
                <a:rect l="l" t="t" r="r" b="b"/>
                <a:pathLst>
                  <a:path w="1666" h="71" extrusionOk="0">
                    <a:moveTo>
                      <a:pt x="1" y="0"/>
                    </a:moveTo>
                    <a:lnTo>
                      <a:pt x="1" y="71"/>
                    </a:lnTo>
                    <a:lnTo>
                      <a:pt x="1665" y="71"/>
                    </a:lnTo>
                    <a:lnTo>
                      <a:pt x="1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9"/>
              <p:cNvSpPr/>
              <p:nvPr/>
            </p:nvSpPr>
            <p:spPr>
              <a:xfrm>
                <a:off x="1244800" y="2134113"/>
                <a:ext cx="41650" cy="8450"/>
              </a:xfrm>
              <a:custGeom>
                <a:avLst/>
                <a:gdLst/>
                <a:ahLst/>
                <a:cxnLst/>
                <a:rect l="l" t="t" r="r" b="b"/>
                <a:pathLst>
                  <a:path w="1666" h="338" extrusionOk="0">
                    <a:moveTo>
                      <a:pt x="1" y="1"/>
                    </a:moveTo>
                    <a:lnTo>
                      <a:pt x="1" y="337"/>
                    </a:lnTo>
                    <a:lnTo>
                      <a:pt x="1665" y="337"/>
                    </a:lnTo>
                    <a:lnTo>
                      <a:pt x="16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9"/>
              <p:cNvSpPr/>
              <p:nvPr/>
            </p:nvSpPr>
            <p:spPr>
              <a:xfrm>
                <a:off x="1230651" y="2142600"/>
                <a:ext cx="41625" cy="9711"/>
              </a:xfrm>
              <a:custGeom>
                <a:avLst/>
                <a:gdLst/>
                <a:ahLst/>
                <a:cxnLst/>
                <a:rect l="l" t="t" r="r" b="b"/>
                <a:pathLst>
                  <a:path w="1665" h="391" extrusionOk="0">
                    <a:moveTo>
                      <a:pt x="0" y="0"/>
                    </a:moveTo>
                    <a:lnTo>
                      <a:pt x="0" y="390"/>
                    </a:lnTo>
                    <a:lnTo>
                      <a:pt x="1665" y="390"/>
                    </a:lnTo>
                    <a:lnTo>
                      <a:pt x="16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9"/>
              <p:cNvSpPr/>
              <p:nvPr/>
            </p:nvSpPr>
            <p:spPr>
              <a:xfrm>
                <a:off x="1244800" y="2140911"/>
                <a:ext cx="41650" cy="1800"/>
              </a:xfrm>
              <a:custGeom>
                <a:avLst/>
                <a:gdLst/>
                <a:ahLst/>
                <a:cxnLst/>
                <a:rect l="l" t="t" r="r" b="b"/>
                <a:pathLst>
                  <a:path w="1666" h="72" extrusionOk="0">
                    <a:moveTo>
                      <a:pt x="1" y="1"/>
                    </a:moveTo>
                    <a:lnTo>
                      <a:pt x="1" y="71"/>
                    </a:lnTo>
                    <a:lnTo>
                      <a:pt x="1665" y="71"/>
                    </a:lnTo>
                    <a:lnTo>
                      <a:pt x="16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9"/>
              <p:cNvSpPr/>
              <p:nvPr/>
            </p:nvSpPr>
            <p:spPr>
              <a:xfrm>
                <a:off x="1230650" y="2150288"/>
                <a:ext cx="41625" cy="2025"/>
              </a:xfrm>
              <a:custGeom>
                <a:avLst/>
                <a:gdLst/>
                <a:ahLst/>
                <a:cxnLst/>
                <a:rect l="l" t="t" r="r" b="b"/>
                <a:pathLst>
                  <a:path w="1665" h="81" extrusionOk="0">
                    <a:moveTo>
                      <a:pt x="0" y="0"/>
                    </a:moveTo>
                    <a:lnTo>
                      <a:pt x="0" y="80"/>
                    </a:lnTo>
                    <a:lnTo>
                      <a:pt x="1665" y="80"/>
                    </a:lnTo>
                    <a:lnTo>
                      <a:pt x="1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9"/>
              <p:cNvSpPr/>
              <p:nvPr/>
            </p:nvSpPr>
            <p:spPr>
              <a:xfrm>
                <a:off x="1259850" y="2038513"/>
                <a:ext cx="58925" cy="86350"/>
              </a:xfrm>
              <a:custGeom>
                <a:avLst/>
                <a:gdLst/>
                <a:ahLst/>
                <a:cxnLst/>
                <a:rect l="l" t="t" r="r" b="b"/>
                <a:pathLst>
                  <a:path w="2357" h="3454" extrusionOk="0">
                    <a:moveTo>
                      <a:pt x="1179" y="0"/>
                    </a:moveTo>
                    <a:cubicBezTo>
                      <a:pt x="532" y="0"/>
                      <a:pt x="1" y="523"/>
                      <a:pt x="1" y="1178"/>
                    </a:cubicBezTo>
                    <a:lnTo>
                      <a:pt x="1" y="3453"/>
                    </a:lnTo>
                    <a:lnTo>
                      <a:pt x="2356" y="3453"/>
                    </a:lnTo>
                    <a:lnTo>
                      <a:pt x="2356" y="1178"/>
                    </a:lnTo>
                    <a:cubicBezTo>
                      <a:pt x="2356" y="523"/>
                      <a:pt x="1825" y="0"/>
                      <a:pt x="1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9"/>
              <p:cNvSpPr/>
              <p:nvPr/>
            </p:nvSpPr>
            <p:spPr>
              <a:xfrm>
                <a:off x="1262950" y="2041613"/>
                <a:ext cx="52725" cy="83250"/>
              </a:xfrm>
              <a:custGeom>
                <a:avLst/>
                <a:gdLst/>
                <a:ahLst/>
                <a:cxnLst/>
                <a:rect l="l" t="t" r="r" b="b"/>
                <a:pathLst>
                  <a:path w="2109" h="3330" extrusionOk="0">
                    <a:moveTo>
                      <a:pt x="1055" y="0"/>
                    </a:moveTo>
                    <a:cubicBezTo>
                      <a:pt x="470" y="0"/>
                      <a:pt x="1" y="469"/>
                      <a:pt x="1" y="1054"/>
                    </a:cubicBezTo>
                    <a:lnTo>
                      <a:pt x="1" y="3329"/>
                    </a:lnTo>
                    <a:lnTo>
                      <a:pt x="2108" y="3329"/>
                    </a:lnTo>
                    <a:lnTo>
                      <a:pt x="2108" y="1054"/>
                    </a:lnTo>
                    <a:cubicBezTo>
                      <a:pt x="2108" y="469"/>
                      <a:pt x="1639" y="0"/>
                      <a:pt x="10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9"/>
              <p:cNvSpPr/>
              <p:nvPr/>
            </p:nvSpPr>
            <p:spPr>
              <a:xfrm>
                <a:off x="1262950" y="2041613"/>
                <a:ext cx="31025" cy="83250"/>
              </a:xfrm>
              <a:custGeom>
                <a:avLst/>
                <a:gdLst/>
                <a:ahLst/>
                <a:cxnLst/>
                <a:rect l="l" t="t" r="r" b="b"/>
                <a:pathLst>
                  <a:path w="1241" h="3330" extrusionOk="0">
                    <a:moveTo>
                      <a:pt x="1055" y="0"/>
                    </a:moveTo>
                    <a:cubicBezTo>
                      <a:pt x="470" y="0"/>
                      <a:pt x="1" y="469"/>
                      <a:pt x="1" y="1054"/>
                    </a:cubicBezTo>
                    <a:lnTo>
                      <a:pt x="1" y="3329"/>
                    </a:lnTo>
                    <a:lnTo>
                      <a:pt x="373" y="3329"/>
                    </a:lnTo>
                    <a:lnTo>
                      <a:pt x="373" y="1054"/>
                    </a:lnTo>
                    <a:cubicBezTo>
                      <a:pt x="373" y="540"/>
                      <a:pt x="745" y="106"/>
                      <a:pt x="1240" y="18"/>
                    </a:cubicBezTo>
                    <a:cubicBezTo>
                      <a:pt x="1178" y="9"/>
                      <a:pt x="1116" y="0"/>
                      <a:pt x="10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9"/>
              <p:cNvSpPr/>
              <p:nvPr/>
            </p:nvSpPr>
            <p:spPr>
              <a:xfrm>
                <a:off x="1277350" y="2052888"/>
                <a:ext cx="38325" cy="71975"/>
              </a:xfrm>
              <a:custGeom>
                <a:avLst/>
                <a:gdLst/>
                <a:ahLst/>
                <a:cxnLst/>
                <a:rect l="l" t="t" r="r" b="b"/>
                <a:pathLst>
                  <a:path w="1533" h="2879" extrusionOk="0">
                    <a:moveTo>
                      <a:pt x="842" y="1"/>
                    </a:moveTo>
                    <a:cubicBezTo>
                      <a:pt x="381" y="1"/>
                      <a:pt x="0" y="373"/>
                      <a:pt x="0" y="842"/>
                    </a:cubicBezTo>
                    <a:lnTo>
                      <a:pt x="0" y="2878"/>
                    </a:lnTo>
                    <a:lnTo>
                      <a:pt x="1532" y="2878"/>
                    </a:lnTo>
                    <a:lnTo>
                      <a:pt x="1532" y="603"/>
                    </a:lnTo>
                    <a:cubicBezTo>
                      <a:pt x="1532" y="496"/>
                      <a:pt x="1514" y="408"/>
                      <a:pt x="1488" y="311"/>
                    </a:cubicBezTo>
                    <a:cubicBezTo>
                      <a:pt x="1337" y="125"/>
                      <a:pt x="1098" y="1"/>
                      <a:pt x="842" y="1"/>
                    </a:cubicBezTo>
                    <a:close/>
                  </a:path>
                </a:pathLst>
              </a:custGeom>
              <a:solidFill>
                <a:srgbClr val="FF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9"/>
              <p:cNvSpPr/>
              <p:nvPr/>
            </p:nvSpPr>
            <p:spPr>
              <a:xfrm>
                <a:off x="1280900" y="2056438"/>
                <a:ext cx="34775" cy="68425"/>
              </a:xfrm>
              <a:custGeom>
                <a:avLst/>
                <a:gdLst/>
                <a:ahLst/>
                <a:cxnLst/>
                <a:rect l="l" t="t" r="r" b="b"/>
                <a:pathLst>
                  <a:path w="1391" h="2737" extrusionOk="0">
                    <a:moveTo>
                      <a:pt x="700" y="0"/>
                    </a:moveTo>
                    <a:cubicBezTo>
                      <a:pt x="310" y="0"/>
                      <a:pt x="0" y="310"/>
                      <a:pt x="0" y="691"/>
                    </a:cubicBezTo>
                    <a:lnTo>
                      <a:pt x="0" y="2736"/>
                    </a:lnTo>
                    <a:lnTo>
                      <a:pt x="1390" y="2736"/>
                    </a:lnTo>
                    <a:lnTo>
                      <a:pt x="1390" y="611"/>
                    </a:lnTo>
                    <a:cubicBezTo>
                      <a:pt x="1346" y="266"/>
                      <a:pt x="1054" y="0"/>
                      <a:pt x="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9"/>
              <p:cNvSpPr/>
              <p:nvPr/>
            </p:nvSpPr>
            <p:spPr>
              <a:xfrm>
                <a:off x="1461950" y="1733938"/>
                <a:ext cx="43850" cy="98750"/>
              </a:xfrm>
              <a:custGeom>
                <a:avLst/>
                <a:gdLst/>
                <a:ahLst/>
                <a:cxnLst/>
                <a:rect l="l" t="t" r="r" b="b"/>
                <a:pathLst>
                  <a:path w="1754" h="3950" extrusionOk="0">
                    <a:moveTo>
                      <a:pt x="0" y="0"/>
                    </a:moveTo>
                    <a:lnTo>
                      <a:pt x="0" y="2966"/>
                    </a:lnTo>
                    <a:lnTo>
                      <a:pt x="1753" y="3949"/>
                    </a:lnTo>
                    <a:lnTo>
                      <a:pt x="17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9"/>
              <p:cNvSpPr/>
              <p:nvPr/>
            </p:nvSpPr>
            <p:spPr>
              <a:xfrm>
                <a:off x="1505775" y="1733938"/>
                <a:ext cx="43625" cy="98525"/>
              </a:xfrm>
              <a:custGeom>
                <a:avLst/>
                <a:gdLst/>
                <a:ahLst/>
                <a:cxnLst/>
                <a:rect l="l" t="t" r="r" b="b"/>
                <a:pathLst>
                  <a:path w="1745" h="3941" extrusionOk="0">
                    <a:moveTo>
                      <a:pt x="0" y="0"/>
                    </a:moveTo>
                    <a:lnTo>
                      <a:pt x="0" y="3940"/>
                    </a:lnTo>
                    <a:lnTo>
                      <a:pt x="1745" y="3940"/>
                    </a:lnTo>
                    <a:lnTo>
                      <a:pt x="17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9"/>
              <p:cNvSpPr/>
              <p:nvPr/>
            </p:nvSpPr>
            <p:spPr>
              <a:xfrm>
                <a:off x="1459075" y="1721763"/>
                <a:ext cx="47600" cy="12200"/>
              </a:xfrm>
              <a:custGeom>
                <a:avLst/>
                <a:gdLst/>
                <a:ahLst/>
                <a:cxnLst/>
                <a:rect l="l" t="t" r="r" b="b"/>
                <a:pathLst>
                  <a:path w="1904" h="488" extrusionOk="0">
                    <a:moveTo>
                      <a:pt x="0" y="1"/>
                    </a:moveTo>
                    <a:lnTo>
                      <a:pt x="0" y="487"/>
                    </a:lnTo>
                    <a:lnTo>
                      <a:pt x="1904" y="487"/>
                    </a:lnTo>
                    <a:lnTo>
                      <a:pt x="1904"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9"/>
              <p:cNvSpPr/>
              <p:nvPr/>
            </p:nvSpPr>
            <p:spPr>
              <a:xfrm>
                <a:off x="1506650" y="1721763"/>
                <a:ext cx="44525" cy="12200"/>
              </a:xfrm>
              <a:custGeom>
                <a:avLst/>
                <a:gdLst/>
                <a:ahLst/>
                <a:cxnLst/>
                <a:rect l="l" t="t" r="r" b="b"/>
                <a:pathLst>
                  <a:path w="1781" h="488" extrusionOk="0">
                    <a:moveTo>
                      <a:pt x="1" y="1"/>
                    </a:moveTo>
                    <a:lnTo>
                      <a:pt x="1" y="487"/>
                    </a:lnTo>
                    <a:lnTo>
                      <a:pt x="1780" y="487"/>
                    </a:lnTo>
                    <a:lnTo>
                      <a:pt x="178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9"/>
              <p:cNvSpPr/>
              <p:nvPr/>
            </p:nvSpPr>
            <p:spPr>
              <a:xfrm>
                <a:off x="1461950" y="1733938"/>
                <a:ext cx="43850" cy="4900"/>
              </a:xfrm>
              <a:custGeom>
                <a:avLst/>
                <a:gdLst/>
                <a:ahLst/>
                <a:cxnLst/>
                <a:rect l="l" t="t" r="r" b="b"/>
                <a:pathLst>
                  <a:path w="1754" h="196" extrusionOk="0">
                    <a:moveTo>
                      <a:pt x="0" y="0"/>
                    </a:moveTo>
                    <a:lnTo>
                      <a:pt x="0" y="195"/>
                    </a:lnTo>
                    <a:lnTo>
                      <a:pt x="1753" y="195"/>
                    </a:lnTo>
                    <a:lnTo>
                      <a:pt x="17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9"/>
              <p:cNvSpPr/>
              <p:nvPr/>
            </p:nvSpPr>
            <p:spPr>
              <a:xfrm>
                <a:off x="1505775" y="1733938"/>
                <a:ext cx="43625" cy="4900"/>
              </a:xfrm>
              <a:custGeom>
                <a:avLst/>
                <a:gdLst/>
                <a:ahLst/>
                <a:cxnLst/>
                <a:rect l="l" t="t" r="r" b="b"/>
                <a:pathLst>
                  <a:path w="1745" h="196" extrusionOk="0">
                    <a:moveTo>
                      <a:pt x="0" y="0"/>
                    </a:moveTo>
                    <a:lnTo>
                      <a:pt x="0" y="195"/>
                    </a:lnTo>
                    <a:lnTo>
                      <a:pt x="1745" y="195"/>
                    </a:lnTo>
                    <a:lnTo>
                      <a:pt x="17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2" name="Google Shape;2962;p49"/>
            <p:cNvSpPr/>
            <p:nvPr/>
          </p:nvSpPr>
          <p:spPr>
            <a:xfrm>
              <a:off x="8358303" y="2868613"/>
              <a:ext cx="18292" cy="480857"/>
            </a:xfrm>
            <a:custGeom>
              <a:avLst/>
              <a:gdLst/>
              <a:ahLst/>
              <a:cxnLst/>
              <a:rect l="l" t="t" r="r" b="b"/>
              <a:pathLst>
                <a:path w="125" h="3286" extrusionOk="0">
                  <a:moveTo>
                    <a:pt x="0" y="0"/>
                  </a:moveTo>
                  <a:lnTo>
                    <a:pt x="0" y="3285"/>
                  </a:lnTo>
                  <a:lnTo>
                    <a:pt x="124" y="3285"/>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3" name="Google Shape;2963;p49"/>
          <p:cNvGrpSpPr/>
          <p:nvPr/>
        </p:nvGrpSpPr>
        <p:grpSpPr>
          <a:xfrm flipH="1">
            <a:off x="961436" y="3929827"/>
            <a:ext cx="1565903" cy="1360400"/>
            <a:chOff x="5632418" y="1229663"/>
            <a:chExt cx="2900895" cy="2520192"/>
          </a:xfrm>
        </p:grpSpPr>
        <p:grpSp>
          <p:nvGrpSpPr>
            <p:cNvPr id="2964" name="Google Shape;2964;p49"/>
            <p:cNvGrpSpPr/>
            <p:nvPr/>
          </p:nvGrpSpPr>
          <p:grpSpPr>
            <a:xfrm>
              <a:off x="5632418" y="1229663"/>
              <a:ext cx="2900895" cy="2520192"/>
              <a:chOff x="1175750" y="1721763"/>
              <a:chExt cx="495600" cy="430552"/>
            </a:xfrm>
          </p:grpSpPr>
          <p:sp>
            <p:nvSpPr>
              <p:cNvPr id="2965" name="Google Shape;2965;p49"/>
              <p:cNvSpPr/>
              <p:nvPr/>
            </p:nvSpPr>
            <p:spPr>
              <a:xfrm>
                <a:off x="1614675" y="1952613"/>
                <a:ext cx="3350" cy="112250"/>
              </a:xfrm>
              <a:custGeom>
                <a:avLst/>
                <a:gdLst/>
                <a:ahLst/>
                <a:cxnLst/>
                <a:rect l="l" t="t" r="r" b="b"/>
                <a:pathLst>
                  <a:path w="134" h="4490" extrusionOk="0">
                    <a:moveTo>
                      <a:pt x="0" y="1"/>
                    </a:moveTo>
                    <a:lnTo>
                      <a:pt x="0" y="4490"/>
                    </a:lnTo>
                    <a:lnTo>
                      <a:pt x="133" y="4490"/>
                    </a:lnTo>
                    <a:lnTo>
                      <a:pt x="1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9"/>
              <p:cNvSpPr/>
              <p:nvPr/>
            </p:nvSpPr>
            <p:spPr>
              <a:xfrm>
                <a:off x="1614675" y="1952613"/>
                <a:ext cx="49600" cy="3125"/>
              </a:xfrm>
              <a:custGeom>
                <a:avLst/>
                <a:gdLst/>
                <a:ahLst/>
                <a:cxnLst/>
                <a:rect l="l" t="t" r="r" b="b"/>
                <a:pathLst>
                  <a:path w="1984" h="125" extrusionOk="0">
                    <a:moveTo>
                      <a:pt x="0" y="1"/>
                    </a:moveTo>
                    <a:lnTo>
                      <a:pt x="0" y="125"/>
                    </a:lnTo>
                    <a:lnTo>
                      <a:pt x="1984" y="125"/>
                    </a:lnTo>
                    <a:lnTo>
                      <a:pt x="19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9"/>
              <p:cNvSpPr/>
              <p:nvPr/>
            </p:nvSpPr>
            <p:spPr>
              <a:xfrm>
                <a:off x="1614675" y="2061738"/>
                <a:ext cx="49600" cy="3125"/>
              </a:xfrm>
              <a:custGeom>
                <a:avLst/>
                <a:gdLst/>
                <a:ahLst/>
                <a:cxnLst/>
                <a:rect l="l" t="t" r="r" b="b"/>
                <a:pathLst>
                  <a:path w="1984" h="125" extrusionOk="0">
                    <a:moveTo>
                      <a:pt x="0" y="1"/>
                    </a:moveTo>
                    <a:lnTo>
                      <a:pt x="0" y="125"/>
                    </a:lnTo>
                    <a:lnTo>
                      <a:pt x="1984" y="125"/>
                    </a:lnTo>
                    <a:lnTo>
                      <a:pt x="19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9"/>
              <p:cNvSpPr/>
              <p:nvPr/>
            </p:nvSpPr>
            <p:spPr>
              <a:xfrm>
                <a:off x="1618000" y="1955713"/>
                <a:ext cx="42950" cy="106050"/>
              </a:xfrm>
              <a:custGeom>
                <a:avLst/>
                <a:gdLst/>
                <a:ahLst/>
                <a:cxnLst/>
                <a:rect l="l" t="t" r="r" b="b"/>
                <a:pathLst>
                  <a:path w="1718" h="4242" extrusionOk="0">
                    <a:moveTo>
                      <a:pt x="0" y="1"/>
                    </a:moveTo>
                    <a:lnTo>
                      <a:pt x="0" y="4242"/>
                    </a:lnTo>
                    <a:lnTo>
                      <a:pt x="1718" y="4242"/>
                    </a:lnTo>
                    <a:lnTo>
                      <a:pt x="1718" y="1"/>
                    </a:lnTo>
                    <a:close/>
                  </a:path>
                </a:pathLst>
              </a:custGeom>
              <a:solidFill>
                <a:srgbClr val="00D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9"/>
              <p:cNvSpPr/>
              <p:nvPr/>
            </p:nvSpPr>
            <p:spPr>
              <a:xfrm>
                <a:off x="1618000" y="1955713"/>
                <a:ext cx="3550" cy="106050"/>
              </a:xfrm>
              <a:custGeom>
                <a:avLst/>
                <a:gdLst/>
                <a:ahLst/>
                <a:cxnLst/>
                <a:rect l="l" t="t" r="r" b="b"/>
                <a:pathLst>
                  <a:path w="142" h="4242" extrusionOk="0">
                    <a:moveTo>
                      <a:pt x="0" y="1"/>
                    </a:moveTo>
                    <a:lnTo>
                      <a:pt x="0" y="4242"/>
                    </a:lnTo>
                    <a:lnTo>
                      <a:pt x="142" y="4242"/>
                    </a:lnTo>
                    <a:lnTo>
                      <a:pt x="142" y="1"/>
                    </a:lnTo>
                    <a:close/>
                  </a:path>
                </a:pathLst>
              </a:custGeom>
              <a:solidFill>
                <a:srgbClr val="00D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9"/>
              <p:cNvSpPr/>
              <p:nvPr/>
            </p:nvSpPr>
            <p:spPr>
              <a:xfrm>
                <a:off x="1381150" y="1767138"/>
                <a:ext cx="274500" cy="385175"/>
              </a:xfrm>
              <a:custGeom>
                <a:avLst/>
                <a:gdLst/>
                <a:ahLst/>
                <a:cxnLst/>
                <a:rect l="l" t="t" r="r" b="b"/>
                <a:pathLst>
                  <a:path w="10980" h="15407" extrusionOk="0">
                    <a:moveTo>
                      <a:pt x="5490" y="1"/>
                    </a:moveTo>
                    <a:lnTo>
                      <a:pt x="1" y="4755"/>
                    </a:lnTo>
                    <a:lnTo>
                      <a:pt x="1" y="15406"/>
                    </a:lnTo>
                    <a:lnTo>
                      <a:pt x="10979" y="15406"/>
                    </a:lnTo>
                    <a:lnTo>
                      <a:pt x="10979" y="4755"/>
                    </a:lnTo>
                    <a:lnTo>
                      <a:pt x="54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9"/>
              <p:cNvSpPr/>
              <p:nvPr/>
            </p:nvSpPr>
            <p:spPr>
              <a:xfrm>
                <a:off x="1518400" y="1767138"/>
                <a:ext cx="152950" cy="385175"/>
              </a:xfrm>
              <a:custGeom>
                <a:avLst/>
                <a:gdLst/>
                <a:ahLst/>
                <a:cxnLst/>
                <a:rect l="l" t="t" r="r" b="b"/>
                <a:pathLst>
                  <a:path w="6118" h="15407" extrusionOk="0">
                    <a:moveTo>
                      <a:pt x="0" y="1"/>
                    </a:moveTo>
                    <a:lnTo>
                      <a:pt x="5489" y="4755"/>
                    </a:lnTo>
                    <a:lnTo>
                      <a:pt x="5489" y="15406"/>
                    </a:lnTo>
                    <a:lnTo>
                      <a:pt x="6118" y="15406"/>
                    </a:lnTo>
                    <a:lnTo>
                      <a:pt x="6118" y="4755"/>
                    </a:lnTo>
                    <a:lnTo>
                      <a:pt x="6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9"/>
              <p:cNvSpPr/>
              <p:nvPr/>
            </p:nvSpPr>
            <p:spPr>
              <a:xfrm>
                <a:off x="1181950" y="1767138"/>
                <a:ext cx="253675" cy="385175"/>
              </a:xfrm>
              <a:custGeom>
                <a:avLst/>
                <a:gdLst/>
                <a:ahLst/>
                <a:cxnLst/>
                <a:rect l="l" t="t" r="r" b="b"/>
                <a:pathLst>
                  <a:path w="10147" h="15407" extrusionOk="0">
                    <a:moveTo>
                      <a:pt x="4658" y="1"/>
                    </a:moveTo>
                    <a:lnTo>
                      <a:pt x="0" y="4755"/>
                    </a:lnTo>
                    <a:lnTo>
                      <a:pt x="0" y="15406"/>
                    </a:lnTo>
                    <a:lnTo>
                      <a:pt x="10147" y="15406"/>
                    </a:lnTo>
                    <a:lnTo>
                      <a:pt x="10147" y="4755"/>
                    </a:lnTo>
                    <a:lnTo>
                      <a:pt x="46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t>
                </a:r>
                <a:endParaRPr/>
              </a:p>
            </p:txBody>
          </p:sp>
          <p:sp>
            <p:nvSpPr>
              <p:cNvPr id="2973" name="Google Shape;2973;p49"/>
              <p:cNvSpPr/>
              <p:nvPr/>
            </p:nvSpPr>
            <p:spPr>
              <a:xfrm>
                <a:off x="1296163" y="1767138"/>
                <a:ext cx="152975" cy="385175"/>
              </a:xfrm>
              <a:custGeom>
                <a:avLst/>
                <a:gdLst/>
                <a:ahLst/>
                <a:cxnLst/>
                <a:rect l="l" t="t" r="r" b="b"/>
                <a:pathLst>
                  <a:path w="6119" h="15407" extrusionOk="0">
                    <a:moveTo>
                      <a:pt x="1" y="1"/>
                    </a:moveTo>
                    <a:lnTo>
                      <a:pt x="5490" y="4755"/>
                    </a:lnTo>
                    <a:lnTo>
                      <a:pt x="5490" y="15406"/>
                    </a:lnTo>
                    <a:lnTo>
                      <a:pt x="6118" y="15406"/>
                    </a:lnTo>
                    <a:lnTo>
                      <a:pt x="6118" y="4755"/>
                    </a:lnTo>
                    <a:lnTo>
                      <a:pt x="6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9"/>
              <p:cNvSpPr/>
              <p:nvPr/>
            </p:nvSpPr>
            <p:spPr>
              <a:xfrm>
                <a:off x="1434050" y="1885988"/>
                <a:ext cx="15750" cy="266325"/>
              </a:xfrm>
              <a:custGeom>
                <a:avLst/>
                <a:gdLst/>
                <a:ahLst/>
                <a:cxnLst/>
                <a:rect l="l" t="t" r="r" b="b"/>
                <a:pathLst>
                  <a:path w="630" h="10653" extrusionOk="0">
                    <a:moveTo>
                      <a:pt x="1" y="1"/>
                    </a:moveTo>
                    <a:lnTo>
                      <a:pt x="1" y="10652"/>
                    </a:lnTo>
                    <a:lnTo>
                      <a:pt x="629" y="10652"/>
                    </a:lnTo>
                    <a:lnTo>
                      <a:pt x="6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9"/>
              <p:cNvSpPr/>
              <p:nvPr/>
            </p:nvSpPr>
            <p:spPr>
              <a:xfrm>
                <a:off x="1316075" y="1771113"/>
                <a:ext cx="345550" cy="125525"/>
              </a:xfrm>
              <a:custGeom>
                <a:avLst/>
                <a:gdLst/>
                <a:ahLst/>
                <a:cxnLst/>
                <a:rect l="l" t="t" r="r" b="b"/>
                <a:pathLst>
                  <a:path w="13822" h="5021" extrusionOk="0">
                    <a:moveTo>
                      <a:pt x="1" y="1"/>
                    </a:moveTo>
                    <a:lnTo>
                      <a:pt x="5835" y="5021"/>
                    </a:lnTo>
                    <a:lnTo>
                      <a:pt x="13821" y="5021"/>
                    </a:lnTo>
                    <a:lnTo>
                      <a:pt x="804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9"/>
              <p:cNvSpPr/>
              <p:nvPr/>
            </p:nvSpPr>
            <p:spPr>
              <a:xfrm>
                <a:off x="1449776" y="1893514"/>
                <a:ext cx="205865" cy="258800"/>
              </a:xfrm>
              <a:custGeom>
                <a:avLst/>
                <a:gdLst/>
                <a:ahLst/>
                <a:cxnLst/>
                <a:rect l="l" t="t" r="r" b="b"/>
                <a:pathLst>
                  <a:path w="8022" h="10352" extrusionOk="0">
                    <a:moveTo>
                      <a:pt x="0" y="1"/>
                    </a:moveTo>
                    <a:lnTo>
                      <a:pt x="0" y="10351"/>
                    </a:lnTo>
                    <a:lnTo>
                      <a:pt x="8022" y="10351"/>
                    </a:lnTo>
                    <a:lnTo>
                      <a:pt x="8022" y="408"/>
                    </a:lnTo>
                    <a:lnTo>
                      <a:pt x="487" y="40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9"/>
              <p:cNvSpPr/>
              <p:nvPr/>
            </p:nvSpPr>
            <p:spPr>
              <a:xfrm>
                <a:off x="1461950" y="1896613"/>
                <a:ext cx="199675" cy="7125"/>
              </a:xfrm>
              <a:custGeom>
                <a:avLst/>
                <a:gdLst/>
                <a:ahLst/>
                <a:cxnLst/>
                <a:rect l="l" t="t" r="r" b="b"/>
                <a:pathLst>
                  <a:path w="7987" h="285" extrusionOk="0">
                    <a:moveTo>
                      <a:pt x="0" y="1"/>
                    </a:moveTo>
                    <a:lnTo>
                      <a:pt x="0" y="284"/>
                    </a:lnTo>
                    <a:lnTo>
                      <a:pt x="7986" y="284"/>
                    </a:lnTo>
                    <a:lnTo>
                      <a:pt x="79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9"/>
              <p:cNvSpPr/>
              <p:nvPr/>
            </p:nvSpPr>
            <p:spPr>
              <a:xfrm>
                <a:off x="1449775" y="1885988"/>
                <a:ext cx="12200" cy="17750"/>
              </a:xfrm>
              <a:custGeom>
                <a:avLst/>
                <a:gdLst/>
                <a:ahLst/>
                <a:cxnLst/>
                <a:rect l="l" t="t" r="r" b="b"/>
                <a:pathLst>
                  <a:path w="488" h="710" extrusionOk="0">
                    <a:moveTo>
                      <a:pt x="0" y="1"/>
                    </a:moveTo>
                    <a:lnTo>
                      <a:pt x="0" y="302"/>
                    </a:lnTo>
                    <a:lnTo>
                      <a:pt x="487" y="709"/>
                    </a:lnTo>
                    <a:lnTo>
                      <a:pt x="487" y="42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9"/>
              <p:cNvSpPr/>
              <p:nvPr/>
            </p:nvSpPr>
            <p:spPr>
              <a:xfrm>
                <a:off x="1175750" y="1948188"/>
                <a:ext cx="266075" cy="21950"/>
              </a:xfrm>
              <a:custGeom>
                <a:avLst/>
                <a:gdLst/>
                <a:ahLst/>
                <a:cxnLst/>
                <a:rect l="l" t="t" r="r" b="b"/>
                <a:pathLst>
                  <a:path w="10643" h="878" extrusionOk="0">
                    <a:moveTo>
                      <a:pt x="1" y="1"/>
                    </a:moveTo>
                    <a:lnTo>
                      <a:pt x="1" y="877"/>
                    </a:lnTo>
                    <a:lnTo>
                      <a:pt x="10643" y="877"/>
                    </a:lnTo>
                    <a:lnTo>
                      <a:pt x="10643"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9"/>
              <p:cNvSpPr/>
              <p:nvPr/>
            </p:nvSpPr>
            <p:spPr>
              <a:xfrm>
                <a:off x="1442026" y="1948190"/>
                <a:ext cx="229315" cy="21946"/>
              </a:xfrm>
              <a:custGeom>
                <a:avLst/>
                <a:gdLst/>
                <a:ahLst/>
                <a:cxnLst/>
                <a:rect l="l" t="t" r="r" b="b"/>
                <a:pathLst>
                  <a:path w="9377" h="878" extrusionOk="0">
                    <a:moveTo>
                      <a:pt x="1" y="1"/>
                    </a:moveTo>
                    <a:lnTo>
                      <a:pt x="1" y="877"/>
                    </a:lnTo>
                    <a:lnTo>
                      <a:pt x="9377" y="877"/>
                    </a:lnTo>
                    <a:lnTo>
                      <a:pt x="9377"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9"/>
              <p:cNvSpPr/>
              <p:nvPr/>
            </p:nvSpPr>
            <p:spPr>
              <a:xfrm>
                <a:off x="1182382" y="1970110"/>
                <a:ext cx="259238" cy="6651"/>
              </a:xfrm>
              <a:custGeom>
                <a:avLst/>
                <a:gdLst/>
                <a:ahLst/>
                <a:cxnLst/>
                <a:rect l="l" t="t" r="r" b="b"/>
                <a:pathLst>
                  <a:path w="10430" h="266" extrusionOk="0">
                    <a:moveTo>
                      <a:pt x="0" y="0"/>
                    </a:moveTo>
                    <a:lnTo>
                      <a:pt x="0" y="266"/>
                    </a:lnTo>
                    <a:lnTo>
                      <a:pt x="10430" y="266"/>
                    </a:lnTo>
                    <a:lnTo>
                      <a:pt x="1043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9"/>
              <p:cNvSpPr/>
              <p:nvPr/>
            </p:nvSpPr>
            <p:spPr>
              <a:xfrm>
                <a:off x="1441576" y="1970335"/>
                <a:ext cx="214334" cy="6426"/>
              </a:xfrm>
              <a:custGeom>
                <a:avLst/>
                <a:gdLst/>
                <a:ahLst/>
                <a:cxnLst/>
                <a:rect l="l" t="t" r="r" b="b"/>
                <a:pathLst>
                  <a:path w="9191" h="257" extrusionOk="0">
                    <a:moveTo>
                      <a:pt x="1" y="0"/>
                    </a:moveTo>
                    <a:lnTo>
                      <a:pt x="1" y="257"/>
                    </a:lnTo>
                    <a:lnTo>
                      <a:pt x="9191" y="257"/>
                    </a:lnTo>
                    <a:lnTo>
                      <a:pt x="9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9"/>
              <p:cNvSpPr/>
              <p:nvPr/>
            </p:nvSpPr>
            <p:spPr>
              <a:xfrm>
                <a:off x="1518175" y="2118638"/>
                <a:ext cx="57125" cy="33675"/>
              </a:xfrm>
              <a:custGeom>
                <a:avLst/>
                <a:gdLst/>
                <a:ahLst/>
                <a:cxnLst/>
                <a:rect l="l" t="t" r="r" b="b"/>
                <a:pathLst>
                  <a:path w="2285" h="1347" extrusionOk="0">
                    <a:moveTo>
                      <a:pt x="0" y="0"/>
                    </a:moveTo>
                    <a:lnTo>
                      <a:pt x="0" y="1346"/>
                    </a:lnTo>
                    <a:lnTo>
                      <a:pt x="2285" y="1346"/>
                    </a:lnTo>
                    <a:lnTo>
                      <a:pt x="2285" y="868"/>
                    </a:lnTo>
                    <a:lnTo>
                      <a:pt x="1585" y="868"/>
                    </a:lnTo>
                    <a:lnTo>
                      <a:pt x="1585" y="461"/>
                    </a:lnTo>
                    <a:lnTo>
                      <a:pt x="841" y="461"/>
                    </a:lnTo>
                    <a:lnTo>
                      <a:pt x="8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9"/>
              <p:cNvSpPr/>
              <p:nvPr/>
            </p:nvSpPr>
            <p:spPr>
              <a:xfrm>
                <a:off x="1539200" y="2118638"/>
                <a:ext cx="51150" cy="11525"/>
              </a:xfrm>
              <a:custGeom>
                <a:avLst/>
                <a:gdLst/>
                <a:ahLst/>
                <a:cxnLst/>
                <a:rect l="l" t="t" r="r" b="b"/>
                <a:pathLst>
                  <a:path w="2046" h="461" extrusionOk="0">
                    <a:moveTo>
                      <a:pt x="0" y="0"/>
                    </a:moveTo>
                    <a:lnTo>
                      <a:pt x="0" y="461"/>
                    </a:lnTo>
                    <a:lnTo>
                      <a:pt x="2046" y="461"/>
                    </a:lnTo>
                    <a:lnTo>
                      <a:pt x="2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9"/>
              <p:cNvSpPr/>
              <p:nvPr/>
            </p:nvSpPr>
            <p:spPr>
              <a:xfrm>
                <a:off x="1539200" y="2127938"/>
                <a:ext cx="51150" cy="2225"/>
              </a:xfrm>
              <a:custGeom>
                <a:avLst/>
                <a:gdLst/>
                <a:ahLst/>
                <a:cxnLst/>
                <a:rect l="l" t="t" r="r" b="b"/>
                <a:pathLst>
                  <a:path w="2046" h="89" extrusionOk="0">
                    <a:moveTo>
                      <a:pt x="0" y="0"/>
                    </a:moveTo>
                    <a:lnTo>
                      <a:pt x="0" y="89"/>
                    </a:lnTo>
                    <a:lnTo>
                      <a:pt x="2046" y="89"/>
                    </a:lnTo>
                    <a:lnTo>
                      <a:pt x="2046"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9"/>
              <p:cNvSpPr/>
              <p:nvPr/>
            </p:nvSpPr>
            <p:spPr>
              <a:xfrm>
                <a:off x="1557575" y="2130138"/>
                <a:ext cx="51375" cy="10200"/>
              </a:xfrm>
              <a:custGeom>
                <a:avLst/>
                <a:gdLst/>
                <a:ahLst/>
                <a:cxnLst/>
                <a:rect l="l" t="t" r="r" b="b"/>
                <a:pathLst>
                  <a:path w="2055" h="408" extrusionOk="0">
                    <a:moveTo>
                      <a:pt x="0" y="1"/>
                    </a:moveTo>
                    <a:lnTo>
                      <a:pt x="0" y="408"/>
                    </a:lnTo>
                    <a:lnTo>
                      <a:pt x="2054" y="408"/>
                    </a:lnTo>
                    <a:lnTo>
                      <a:pt x="20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9"/>
              <p:cNvSpPr/>
              <p:nvPr/>
            </p:nvSpPr>
            <p:spPr>
              <a:xfrm>
                <a:off x="1575275" y="2140313"/>
                <a:ext cx="51150" cy="12000"/>
              </a:xfrm>
              <a:custGeom>
                <a:avLst/>
                <a:gdLst/>
                <a:ahLst/>
                <a:cxnLst/>
                <a:rect l="l" t="t" r="r" b="b"/>
                <a:pathLst>
                  <a:path w="2046" h="480" extrusionOk="0">
                    <a:moveTo>
                      <a:pt x="1" y="1"/>
                    </a:moveTo>
                    <a:lnTo>
                      <a:pt x="1" y="479"/>
                    </a:lnTo>
                    <a:lnTo>
                      <a:pt x="2046" y="479"/>
                    </a:lnTo>
                    <a:lnTo>
                      <a:pt x="2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9"/>
              <p:cNvSpPr/>
              <p:nvPr/>
            </p:nvSpPr>
            <p:spPr>
              <a:xfrm>
                <a:off x="1557575" y="2138113"/>
                <a:ext cx="51375" cy="2225"/>
              </a:xfrm>
              <a:custGeom>
                <a:avLst/>
                <a:gdLst/>
                <a:ahLst/>
                <a:cxnLst/>
                <a:rect l="l" t="t" r="r" b="b"/>
                <a:pathLst>
                  <a:path w="2055" h="89" extrusionOk="0">
                    <a:moveTo>
                      <a:pt x="0" y="0"/>
                    </a:moveTo>
                    <a:lnTo>
                      <a:pt x="0" y="89"/>
                    </a:lnTo>
                    <a:lnTo>
                      <a:pt x="2054" y="89"/>
                    </a:lnTo>
                    <a:lnTo>
                      <a:pt x="2054"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9"/>
              <p:cNvSpPr/>
              <p:nvPr/>
            </p:nvSpPr>
            <p:spPr>
              <a:xfrm>
                <a:off x="1575275" y="2150063"/>
                <a:ext cx="51150" cy="2250"/>
              </a:xfrm>
              <a:custGeom>
                <a:avLst/>
                <a:gdLst/>
                <a:ahLst/>
                <a:cxnLst/>
                <a:rect l="l" t="t" r="r" b="b"/>
                <a:pathLst>
                  <a:path w="2046" h="90" extrusionOk="0">
                    <a:moveTo>
                      <a:pt x="1" y="0"/>
                    </a:moveTo>
                    <a:lnTo>
                      <a:pt x="1" y="89"/>
                    </a:lnTo>
                    <a:lnTo>
                      <a:pt x="2046" y="89"/>
                    </a:lnTo>
                    <a:lnTo>
                      <a:pt x="2046"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9"/>
              <p:cNvSpPr/>
              <p:nvPr/>
            </p:nvSpPr>
            <p:spPr>
              <a:xfrm>
                <a:off x="1518175" y="2012613"/>
                <a:ext cx="72175" cy="106050"/>
              </a:xfrm>
              <a:custGeom>
                <a:avLst/>
                <a:gdLst/>
                <a:ahLst/>
                <a:cxnLst/>
                <a:rect l="l" t="t" r="r" b="b"/>
                <a:pathLst>
                  <a:path w="2887" h="4242" extrusionOk="0">
                    <a:moveTo>
                      <a:pt x="1443" y="0"/>
                    </a:moveTo>
                    <a:cubicBezTo>
                      <a:pt x="647" y="0"/>
                      <a:pt x="0" y="647"/>
                      <a:pt x="0" y="1443"/>
                    </a:cubicBezTo>
                    <a:lnTo>
                      <a:pt x="0" y="4241"/>
                    </a:lnTo>
                    <a:lnTo>
                      <a:pt x="2887" y="4241"/>
                    </a:lnTo>
                    <a:lnTo>
                      <a:pt x="2887" y="1443"/>
                    </a:lnTo>
                    <a:cubicBezTo>
                      <a:pt x="2887" y="647"/>
                      <a:pt x="2240"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9"/>
              <p:cNvSpPr/>
              <p:nvPr/>
            </p:nvSpPr>
            <p:spPr>
              <a:xfrm>
                <a:off x="1521925" y="2016363"/>
                <a:ext cx="64675" cy="102300"/>
              </a:xfrm>
              <a:custGeom>
                <a:avLst/>
                <a:gdLst/>
                <a:ahLst/>
                <a:cxnLst/>
                <a:rect l="l" t="t" r="r" b="b"/>
                <a:pathLst>
                  <a:path w="2587" h="4092" extrusionOk="0">
                    <a:moveTo>
                      <a:pt x="1293" y="1"/>
                    </a:moveTo>
                    <a:cubicBezTo>
                      <a:pt x="576" y="1"/>
                      <a:pt x="1" y="576"/>
                      <a:pt x="1" y="1293"/>
                    </a:cubicBezTo>
                    <a:lnTo>
                      <a:pt x="1" y="4091"/>
                    </a:lnTo>
                    <a:lnTo>
                      <a:pt x="2586" y="4091"/>
                    </a:lnTo>
                    <a:lnTo>
                      <a:pt x="2586" y="1293"/>
                    </a:lnTo>
                    <a:cubicBezTo>
                      <a:pt x="2586" y="576"/>
                      <a:pt x="2002" y="1"/>
                      <a:pt x="12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9"/>
              <p:cNvSpPr/>
              <p:nvPr/>
            </p:nvSpPr>
            <p:spPr>
              <a:xfrm>
                <a:off x="1548500" y="2016363"/>
                <a:ext cx="38100" cy="102300"/>
              </a:xfrm>
              <a:custGeom>
                <a:avLst/>
                <a:gdLst/>
                <a:ahLst/>
                <a:cxnLst/>
                <a:rect l="l" t="t" r="r" b="b"/>
                <a:pathLst>
                  <a:path w="1524" h="4092" extrusionOk="0">
                    <a:moveTo>
                      <a:pt x="230" y="1"/>
                    </a:moveTo>
                    <a:cubicBezTo>
                      <a:pt x="151" y="1"/>
                      <a:pt x="80" y="1"/>
                      <a:pt x="0" y="19"/>
                    </a:cubicBezTo>
                    <a:cubicBezTo>
                      <a:pt x="611" y="125"/>
                      <a:pt x="1072" y="656"/>
                      <a:pt x="1072" y="1293"/>
                    </a:cubicBezTo>
                    <a:lnTo>
                      <a:pt x="1072" y="4091"/>
                    </a:lnTo>
                    <a:lnTo>
                      <a:pt x="1523" y="4091"/>
                    </a:lnTo>
                    <a:lnTo>
                      <a:pt x="1523" y="1293"/>
                    </a:lnTo>
                    <a:cubicBezTo>
                      <a:pt x="1523" y="576"/>
                      <a:pt x="93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9"/>
              <p:cNvSpPr/>
              <p:nvPr/>
            </p:nvSpPr>
            <p:spPr>
              <a:xfrm>
                <a:off x="1521925" y="2030088"/>
                <a:ext cx="46950" cy="88575"/>
              </a:xfrm>
              <a:custGeom>
                <a:avLst/>
                <a:gdLst/>
                <a:ahLst/>
                <a:cxnLst/>
                <a:rect l="l" t="t" r="r" b="b"/>
                <a:pathLst>
                  <a:path w="1878" h="3543" extrusionOk="0">
                    <a:moveTo>
                      <a:pt x="851" y="1"/>
                    </a:moveTo>
                    <a:cubicBezTo>
                      <a:pt x="523" y="1"/>
                      <a:pt x="240" y="151"/>
                      <a:pt x="54" y="381"/>
                    </a:cubicBezTo>
                    <a:cubicBezTo>
                      <a:pt x="18" y="497"/>
                      <a:pt x="1" y="621"/>
                      <a:pt x="1" y="744"/>
                    </a:cubicBezTo>
                    <a:lnTo>
                      <a:pt x="1" y="3542"/>
                    </a:lnTo>
                    <a:lnTo>
                      <a:pt x="1878" y="3542"/>
                    </a:lnTo>
                    <a:lnTo>
                      <a:pt x="1878" y="1037"/>
                    </a:lnTo>
                    <a:cubicBezTo>
                      <a:pt x="1878" y="461"/>
                      <a:pt x="1417" y="10"/>
                      <a:pt x="851" y="10"/>
                    </a:cubicBezTo>
                    <a:lnTo>
                      <a:pt x="851" y="1"/>
                    </a:lnTo>
                    <a:close/>
                  </a:path>
                </a:pathLst>
              </a:custGeom>
              <a:solidFill>
                <a:srgbClr val="FF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9"/>
              <p:cNvSpPr/>
              <p:nvPr/>
            </p:nvSpPr>
            <p:spPr>
              <a:xfrm>
                <a:off x="1521925" y="2034513"/>
                <a:ext cx="42525" cy="84150"/>
              </a:xfrm>
              <a:custGeom>
                <a:avLst/>
                <a:gdLst/>
                <a:ahLst/>
                <a:cxnLst/>
                <a:rect l="l" t="t" r="r" b="b"/>
                <a:pathLst>
                  <a:path w="1701" h="3366" extrusionOk="0">
                    <a:moveTo>
                      <a:pt x="851" y="1"/>
                    </a:moveTo>
                    <a:cubicBezTo>
                      <a:pt x="408" y="1"/>
                      <a:pt x="54" y="328"/>
                      <a:pt x="1" y="753"/>
                    </a:cubicBezTo>
                    <a:lnTo>
                      <a:pt x="1" y="3365"/>
                    </a:lnTo>
                    <a:lnTo>
                      <a:pt x="1701" y="3365"/>
                    </a:lnTo>
                    <a:lnTo>
                      <a:pt x="1701" y="851"/>
                    </a:lnTo>
                    <a:cubicBezTo>
                      <a:pt x="1701" y="382"/>
                      <a:pt x="1320"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9"/>
              <p:cNvSpPr/>
              <p:nvPr/>
            </p:nvSpPr>
            <p:spPr>
              <a:xfrm>
                <a:off x="1449775" y="1893513"/>
                <a:ext cx="205875" cy="40325"/>
              </a:xfrm>
              <a:custGeom>
                <a:avLst/>
                <a:gdLst/>
                <a:ahLst/>
                <a:cxnLst/>
                <a:rect l="l" t="t" r="r" b="b"/>
                <a:pathLst>
                  <a:path w="8235" h="1613" extrusionOk="0">
                    <a:moveTo>
                      <a:pt x="0" y="1"/>
                    </a:moveTo>
                    <a:lnTo>
                      <a:pt x="0" y="1205"/>
                    </a:lnTo>
                    <a:lnTo>
                      <a:pt x="487" y="1612"/>
                    </a:lnTo>
                    <a:lnTo>
                      <a:pt x="8234" y="1612"/>
                    </a:lnTo>
                    <a:lnTo>
                      <a:pt x="8234" y="408"/>
                    </a:lnTo>
                    <a:lnTo>
                      <a:pt x="487" y="40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9"/>
              <p:cNvSpPr/>
              <p:nvPr/>
            </p:nvSpPr>
            <p:spPr>
              <a:xfrm>
                <a:off x="1265890" y="1843788"/>
                <a:ext cx="78825" cy="71675"/>
              </a:xfrm>
              <a:custGeom>
                <a:avLst/>
                <a:gdLst/>
                <a:ahLst/>
                <a:cxnLst/>
                <a:rect l="l" t="t" r="r" b="b"/>
                <a:pathLst>
                  <a:path w="3153" h="2867" extrusionOk="0">
                    <a:moveTo>
                      <a:pt x="1584" y="0"/>
                    </a:moveTo>
                    <a:cubicBezTo>
                      <a:pt x="1473" y="0"/>
                      <a:pt x="1361" y="13"/>
                      <a:pt x="1249" y="40"/>
                    </a:cubicBezTo>
                    <a:cubicBezTo>
                      <a:pt x="478" y="217"/>
                      <a:pt x="0" y="988"/>
                      <a:pt x="186" y="1758"/>
                    </a:cubicBezTo>
                    <a:cubicBezTo>
                      <a:pt x="338" y="2420"/>
                      <a:pt x="929" y="2866"/>
                      <a:pt x="1580" y="2866"/>
                    </a:cubicBezTo>
                    <a:cubicBezTo>
                      <a:pt x="1687" y="2866"/>
                      <a:pt x="1795" y="2854"/>
                      <a:pt x="1904" y="2829"/>
                    </a:cubicBezTo>
                    <a:cubicBezTo>
                      <a:pt x="2674" y="2643"/>
                      <a:pt x="3152" y="1873"/>
                      <a:pt x="2975" y="1103"/>
                    </a:cubicBezTo>
                    <a:cubicBezTo>
                      <a:pt x="2816" y="445"/>
                      <a:pt x="2231" y="0"/>
                      <a:pt x="15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9"/>
              <p:cNvSpPr/>
              <p:nvPr/>
            </p:nvSpPr>
            <p:spPr>
              <a:xfrm>
                <a:off x="1261625" y="1843613"/>
                <a:ext cx="78825" cy="71675"/>
              </a:xfrm>
              <a:custGeom>
                <a:avLst/>
                <a:gdLst/>
                <a:ahLst/>
                <a:cxnLst/>
                <a:rect l="l" t="t" r="r" b="b"/>
                <a:pathLst>
                  <a:path w="3153" h="2867" extrusionOk="0">
                    <a:moveTo>
                      <a:pt x="1585" y="0"/>
                    </a:moveTo>
                    <a:cubicBezTo>
                      <a:pt x="1474" y="0"/>
                      <a:pt x="1362" y="13"/>
                      <a:pt x="1249" y="40"/>
                    </a:cubicBezTo>
                    <a:cubicBezTo>
                      <a:pt x="479" y="217"/>
                      <a:pt x="1" y="988"/>
                      <a:pt x="187" y="1758"/>
                    </a:cubicBezTo>
                    <a:cubicBezTo>
                      <a:pt x="339" y="2420"/>
                      <a:pt x="929" y="2866"/>
                      <a:pt x="1581" y="2866"/>
                    </a:cubicBezTo>
                    <a:cubicBezTo>
                      <a:pt x="1688" y="2866"/>
                      <a:pt x="1796" y="2854"/>
                      <a:pt x="1904" y="2829"/>
                    </a:cubicBezTo>
                    <a:cubicBezTo>
                      <a:pt x="2675" y="2643"/>
                      <a:pt x="3153" y="1873"/>
                      <a:pt x="2976" y="1103"/>
                    </a:cubicBezTo>
                    <a:cubicBezTo>
                      <a:pt x="2824" y="445"/>
                      <a:pt x="2234" y="0"/>
                      <a:pt x="1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9"/>
              <p:cNvSpPr/>
              <p:nvPr/>
            </p:nvSpPr>
            <p:spPr>
              <a:xfrm>
                <a:off x="1266950" y="1848263"/>
                <a:ext cx="68425" cy="62300"/>
              </a:xfrm>
              <a:custGeom>
                <a:avLst/>
                <a:gdLst/>
                <a:ahLst/>
                <a:cxnLst/>
                <a:rect l="l" t="t" r="r" b="b"/>
                <a:pathLst>
                  <a:path w="2737" h="2492" extrusionOk="0">
                    <a:moveTo>
                      <a:pt x="1361" y="0"/>
                    </a:moveTo>
                    <a:cubicBezTo>
                      <a:pt x="1269" y="0"/>
                      <a:pt x="1175" y="10"/>
                      <a:pt x="1080" y="31"/>
                    </a:cubicBezTo>
                    <a:cubicBezTo>
                      <a:pt x="416" y="191"/>
                      <a:pt x="0" y="864"/>
                      <a:pt x="151" y="1528"/>
                    </a:cubicBezTo>
                    <a:cubicBezTo>
                      <a:pt x="287" y="2104"/>
                      <a:pt x="800" y="2491"/>
                      <a:pt x="1361" y="2491"/>
                    </a:cubicBezTo>
                    <a:cubicBezTo>
                      <a:pt x="1455" y="2491"/>
                      <a:pt x="1551" y="2480"/>
                      <a:pt x="1647" y="2457"/>
                    </a:cubicBezTo>
                    <a:cubicBezTo>
                      <a:pt x="2320" y="2298"/>
                      <a:pt x="2736" y="1634"/>
                      <a:pt x="2577" y="961"/>
                    </a:cubicBezTo>
                    <a:cubicBezTo>
                      <a:pt x="2440" y="382"/>
                      <a:pt x="1929" y="0"/>
                      <a:pt x="1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9"/>
              <p:cNvSpPr/>
              <p:nvPr/>
            </p:nvSpPr>
            <p:spPr>
              <a:xfrm>
                <a:off x="1270050" y="1848363"/>
                <a:ext cx="35000" cy="62225"/>
              </a:xfrm>
              <a:custGeom>
                <a:avLst/>
                <a:gdLst/>
                <a:ahLst/>
                <a:cxnLst/>
                <a:rect l="l" t="t" r="r" b="b"/>
                <a:pathLst>
                  <a:path w="1400" h="2489" extrusionOk="0">
                    <a:moveTo>
                      <a:pt x="1240" y="1"/>
                    </a:moveTo>
                    <a:cubicBezTo>
                      <a:pt x="558" y="1"/>
                      <a:pt x="0" y="559"/>
                      <a:pt x="0" y="1249"/>
                    </a:cubicBezTo>
                    <a:cubicBezTo>
                      <a:pt x="0" y="1931"/>
                      <a:pt x="558" y="2489"/>
                      <a:pt x="1240" y="2489"/>
                    </a:cubicBezTo>
                    <a:cubicBezTo>
                      <a:pt x="1293" y="2489"/>
                      <a:pt x="1346" y="2489"/>
                      <a:pt x="1399" y="2480"/>
                    </a:cubicBezTo>
                    <a:cubicBezTo>
                      <a:pt x="788" y="2400"/>
                      <a:pt x="310" y="1878"/>
                      <a:pt x="310" y="1249"/>
                    </a:cubicBezTo>
                    <a:cubicBezTo>
                      <a:pt x="310" y="612"/>
                      <a:pt x="788" y="89"/>
                      <a:pt x="1399" y="10"/>
                    </a:cubicBezTo>
                    <a:cubicBezTo>
                      <a:pt x="1346" y="10"/>
                      <a:pt x="1293" y="1"/>
                      <a:pt x="1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9"/>
              <p:cNvSpPr/>
              <p:nvPr/>
            </p:nvSpPr>
            <p:spPr>
              <a:xfrm>
                <a:off x="14588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9"/>
              <p:cNvSpPr/>
              <p:nvPr/>
            </p:nvSpPr>
            <p:spPr>
              <a:xfrm>
                <a:off x="14619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9"/>
              <p:cNvSpPr/>
              <p:nvPr/>
            </p:nvSpPr>
            <p:spPr>
              <a:xfrm>
                <a:off x="1503550" y="2001763"/>
                <a:ext cx="3125" cy="82150"/>
              </a:xfrm>
              <a:custGeom>
                <a:avLst/>
                <a:gdLst/>
                <a:ahLst/>
                <a:cxnLst/>
                <a:rect l="l" t="t" r="r" b="b"/>
                <a:pathLst>
                  <a:path w="125" h="3286" extrusionOk="0">
                    <a:moveTo>
                      <a:pt x="1" y="0"/>
                    </a:moveTo>
                    <a:lnTo>
                      <a:pt x="1" y="3285"/>
                    </a:lnTo>
                    <a:lnTo>
                      <a:pt x="125" y="3285"/>
                    </a:lnTo>
                    <a:lnTo>
                      <a:pt x="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9"/>
              <p:cNvSpPr/>
              <p:nvPr/>
            </p:nvSpPr>
            <p:spPr>
              <a:xfrm>
                <a:off x="1461950" y="2001763"/>
                <a:ext cx="44725" cy="3575"/>
              </a:xfrm>
              <a:custGeom>
                <a:avLst/>
                <a:gdLst/>
                <a:ahLst/>
                <a:cxnLst/>
                <a:rect l="l" t="t" r="r" b="b"/>
                <a:pathLst>
                  <a:path w="1789" h="143" extrusionOk="0">
                    <a:moveTo>
                      <a:pt x="0" y="0"/>
                    </a:moveTo>
                    <a:lnTo>
                      <a:pt x="0" y="142"/>
                    </a:lnTo>
                    <a:lnTo>
                      <a:pt x="1789" y="142"/>
                    </a:lnTo>
                    <a:lnTo>
                      <a:pt x="17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9"/>
              <p:cNvSpPr/>
              <p:nvPr/>
            </p:nvSpPr>
            <p:spPr>
              <a:xfrm>
                <a:off x="1461950" y="2080338"/>
                <a:ext cx="44725" cy="3575"/>
              </a:xfrm>
              <a:custGeom>
                <a:avLst/>
                <a:gdLst/>
                <a:ahLst/>
                <a:cxnLst/>
                <a:rect l="l" t="t" r="r" b="b"/>
                <a:pathLst>
                  <a:path w="1789" h="143" extrusionOk="0">
                    <a:moveTo>
                      <a:pt x="0" y="1"/>
                    </a:moveTo>
                    <a:lnTo>
                      <a:pt x="0" y="142"/>
                    </a:lnTo>
                    <a:lnTo>
                      <a:pt x="1789" y="142"/>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9"/>
              <p:cNvSpPr/>
              <p:nvPr/>
            </p:nvSpPr>
            <p:spPr>
              <a:xfrm>
                <a:off x="1465275" y="2005313"/>
                <a:ext cx="38300" cy="75050"/>
              </a:xfrm>
              <a:custGeom>
                <a:avLst/>
                <a:gdLst/>
                <a:ahLst/>
                <a:cxnLst/>
                <a:rect l="l" t="t" r="r" b="b"/>
                <a:pathLst>
                  <a:path w="1532" h="3002" extrusionOk="0">
                    <a:moveTo>
                      <a:pt x="0" y="0"/>
                    </a:moveTo>
                    <a:lnTo>
                      <a:pt x="0" y="3002"/>
                    </a:lnTo>
                    <a:lnTo>
                      <a:pt x="1532" y="3002"/>
                    </a:lnTo>
                    <a:lnTo>
                      <a:pt x="15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9"/>
              <p:cNvSpPr/>
              <p:nvPr/>
            </p:nvSpPr>
            <p:spPr>
              <a:xfrm>
                <a:off x="1500450" y="2005313"/>
                <a:ext cx="3125" cy="75050"/>
              </a:xfrm>
              <a:custGeom>
                <a:avLst/>
                <a:gdLst/>
                <a:ahLst/>
                <a:cxnLst/>
                <a:rect l="l" t="t" r="r" b="b"/>
                <a:pathLst>
                  <a:path w="125" h="3002" extrusionOk="0">
                    <a:moveTo>
                      <a:pt x="1" y="0"/>
                    </a:moveTo>
                    <a:lnTo>
                      <a:pt x="1" y="3002"/>
                    </a:lnTo>
                    <a:lnTo>
                      <a:pt x="125" y="3002"/>
                    </a:lnTo>
                    <a:lnTo>
                      <a:pt x="1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9"/>
              <p:cNvSpPr/>
              <p:nvPr/>
            </p:nvSpPr>
            <p:spPr>
              <a:xfrm>
                <a:off x="15967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9"/>
              <p:cNvSpPr/>
              <p:nvPr/>
            </p:nvSpPr>
            <p:spPr>
              <a:xfrm>
                <a:off x="15998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9"/>
              <p:cNvSpPr/>
              <p:nvPr/>
            </p:nvSpPr>
            <p:spPr>
              <a:xfrm>
                <a:off x="1599850" y="2001763"/>
                <a:ext cx="44725" cy="3575"/>
              </a:xfrm>
              <a:custGeom>
                <a:avLst/>
                <a:gdLst/>
                <a:ahLst/>
                <a:cxnLst/>
                <a:rect l="l" t="t" r="r" b="b"/>
                <a:pathLst>
                  <a:path w="1789" h="143" extrusionOk="0">
                    <a:moveTo>
                      <a:pt x="0" y="0"/>
                    </a:moveTo>
                    <a:lnTo>
                      <a:pt x="0" y="142"/>
                    </a:lnTo>
                    <a:lnTo>
                      <a:pt x="1789" y="142"/>
                    </a:lnTo>
                    <a:lnTo>
                      <a:pt x="17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9"/>
              <p:cNvSpPr/>
              <p:nvPr/>
            </p:nvSpPr>
            <p:spPr>
              <a:xfrm>
                <a:off x="1599850" y="2080338"/>
                <a:ext cx="44725" cy="3575"/>
              </a:xfrm>
              <a:custGeom>
                <a:avLst/>
                <a:gdLst/>
                <a:ahLst/>
                <a:cxnLst/>
                <a:rect l="l" t="t" r="r" b="b"/>
                <a:pathLst>
                  <a:path w="1789" h="143" extrusionOk="0">
                    <a:moveTo>
                      <a:pt x="0" y="1"/>
                    </a:moveTo>
                    <a:lnTo>
                      <a:pt x="0" y="142"/>
                    </a:lnTo>
                    <a:lnTo>
                      <a:pt x="1789" y="142"/>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9"/>
              <p:cNvSpPr/>
              <p:nvPr/>
            </p:nvSpPr>
            <p:spPr>
              <a:xfrm>
                <a:off x="1602950" y="2005313"/>
                <a:ext cx="38525" cy="75050"/>
              </a:xfrm>
              <a:custGeom>
                <a:avLst/>
                <a:gdLst/>
                <a:ahLst/>
                <a:cxnLst/>
                <a:rect l="l" t="t" r="r" b="b"/>
                <a:pathLst>
                  <a:path w="1541" h="3002" extrusionOk="0">
                    <a:moveTo>
                      <a:pt x="0" y="0"/>
                    </a:moveTo>
                    <a:lnTo>
                      <a:pt x="0" y="3002"/>
                    </a:lnTo>
                    <a:lnTo>
                      <a:pt x="1541" y="3002"/>
                    </a:lnTo>
                    <a:lnTo>
                      <a:pt x="15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9"/>
              <p:cNvSpPr/>
              <p:nvPr/>
            </p:nvSpPr>
            <p:spPr>
              <a:xfrm>
                <a:off x="1247025" y="2003538"/>
                <a:ext cx="81925" cy="148775"/>
              </a:xfrm>
              <a:custGeom>
                <a:avLst/>
                <a:gdLst/>
                <a:ahLst/>
                <a:cxnLst/>
                <a:rect l="l" t="t" r="r" b="b"/>
                <a:pathLst>
                  <a:path w="3277" h="5951" extrusionOk="0">
                    <a:moveTo>
                      <a:pt x="1506" y="0"/>
                    </a:moveTo>
                    <a:lnTo>
                      <a:pt x="0" y="1550"/>
                    </a:lnTo>
                    <a:lnTo>
                      <a:pt x="0" y="5950"/>
                    </a:lnTo>
                    <a:lnTo>
                      <a:pt x="3276" y="5950"/>
                    </a:lnTo>
                    <a:lnTo>
                      <a:pt x="3276" y="1550"/>
                    </a:lnTo>
                    <a:lnTo>
                      <a:pt x="15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9"/>
              <p:cNvSpPr/>
              <p:nvPr/>
            </p:nvSpPr>
            <p:spPr>
              <a:xfrm>
                <a:off x="1284650" y="2003538"/>
                <a:ext cx="81475" cy="38750"/>
              </a:xfrm>
              <a:custGeom>
                <a:avLst/>
                <a:gdLst/>
                <a:ahLst/>
                <a:cxnLst/>
                <a:rect l="l" t="t" r="r" b="b"/>
                <a:pathLst>
                  <a:path w="3259" h="1550" extrusionOk="0">
                    <a:moveTo>
                      <a:pt x="1" y="0"/>
                    </a:moveTo>
                    <a:lnTo>
                      <a:pt x="1771" y="1550"/>
                    </a:lnTo>
                    <a:lnTo>
                      <a:pt x="3259" y="1550"/>
                    </a:lnTo>
                    <a:lnTo>
                      <a:pt x="1479" y="0"/>
                    </a:lnTo>
                    <a:close/>
                  </a:path>
                </a:pathLst>
              </a:custGeom>
              <a:solidFill>
                <a:srgbClr val="CEB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9"/>
              <p:cNvSpPr/>
              <p:nvPr/>
            </p:nvSpPr>
            <p:spPr>
              <a:xfrm>
                <a:off x="1328925" y="2042263"/>
                <a:ext cx="37200" cy="110050"/>
              </a:xfrm>
              <a:custGeom>
                <a:avLst/>
                <a:gdLst/>
                <a:ahLst/>
                <a:cxnLst/>
                <a:rect l="l" t="t" r="r" b="b"/>
                <a:pathLst>
                  <a:path w="1488" h="4402" extrusionOk="0">
                    <a:moveTo>
                      <a:pt x="0" y="1"/>
                    </a:moveTo>
                    <a:lnTo>
                      <a:pt x="0" y="4401"/>
                    </a:lnTo>
                    <a:lnTo>
                      <a:pt x="1488" y="4401"/>
                    </a:lnTo>
                    <a:lnTo>
                      <a:pt x="14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9"/>
              <p:cNvSpPr/>
              <p:nvPr/>
            </p:nvSpPr>
            <p:spPr>
              <a:xfrm>
                <a:off x="1283327" y="2003776"/>
                <a:ext cx="84125" cy="40100"/>
              </a:xfrm>
              <a:custGeom>
                <a:avLst/>
                <a:gdLst/>
                <a:ahLst/>
                <a:cxnLst/>
                <a:rect l="l" t="t" r="r" b="b"/>
                <a:pathLst>
                  <a:path w="3365" h="1604" extrusionOk="0">
                    <a:moveTo>
                      <a:pt x="0" y="1"/>
                    </a:moveTo>
                    <a:lnTo>
                      <a:pt x="1833" y="1603"/>
                    </a:lnTo>
                    <a:lnTo>
                      <a:pt x="3365" y="1603"/>
                    </a:lnTo>
                    <a:lnTo>
                      <a:pt x="15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9"/>
              <p:cNvSpPr/>
              <p:nvPr/>
            </p:nvSpPr>
            <p:spPr>
              <a:xfrm>
                <a:off x="1283325" y="2002863"/>
                <a:ext cx="45850" cy="42975"/>
              </a:xfrm>
              <a:custGeom>
                <a:avLst/>
                <a:gdLst/>
                <a:ahLst/>
                <a:cxnLst/>
                <a:rect l="l" t="t" r="r" b="b"/>
                <a:pathLst>
                  <a:path w="1834" h="1719" extrusionOk="0">
                    <a:moveTo>
                      <a:pt x="0" y="1"/>
                    </a:moveTo>
                    <a:lnTo>
                      <a:pt x="0" y="107"/>
                    </a:lnTo>
                    <a:lnTo>
                      <a:pt x="1824" y="1718"/>
                    </a:lnTo>
                    <a:lnTo>
                      <a:pt x="1833" y="160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9"/>
              <p:cNvSpPr/>
              <p:nvPr/>
            </p:nvSpPr>
            <p:spPr>
              <a:xfrm>
                <a:off x="1328925" y="2042938"/>
                <a:ext cx="38525" cy="2900"/>
              </a:xfrm>
              <a:custGeom>
                <a:avLst/>
                <a:gdLst/>
                <a:ahLst/>
                <a:cxnLst/>
                <a:rect l="l" t="t" r="r" b="b"/>
                <a:pathLst>
                  <a:path w="1541" h="116" extrusionOk="0">
                    <a:moveTo>
                      <a:pt x="0" y="0"/>
                    </a:moveTo>
                    <a:lnTo>
                      <a:pt x="0" y="115"/>
                    </a:lnTo>
                    <a:lnTo>
                      <a:pt x="1541" y="115"/>
                    </a:lnTo>
                    <a:lnTo>
                      <a:pt x="15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9"/>
              <p:cNvSpPr/>
              <p:nvPr/>
            </p:nvSpPr>
            <p:spPr>
              <a:xfrm>
                <a:off x="1245925" y="2002863"/>
                <a:ext cx="37425" cy="40975"/>
              </a:xfrm>
              <a:custGeom>
                <a:avLst/>
                <a:gdLst/>
                <a:ahLst/>
                <a:cxnLst/>
                <a:rect l="l" t="t" r="r" b="b"/>
                <a:pathLst>
                  <a:path w="1497" h="1639" extrusionOk="0">
                    <a:moveTo>
                      <a:pt x="1496" y="1"/>
                    </a:moveTo>
                    <a:lnTo>
                      <a:pt x="0" y="1497"/>
                    </a:lnTo>
                    <a:lnTo>
                      <a:pt x="0" y="1639"/>
                    </a:lnTo>
                    <a:lnTo>
                      <a:pt x="1496" y="107"/>
                    </a:lnTo>
                    <a:lnTo>
                      <a:pt x="14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9"/>
              <p:cNvSpPr/>
              <p:nvPr/>
            </p:nvSpPr>
            <p:spPr>
              <a:xfrm>
                <a:off x="1272250" y="2124838"/>
                <a:ext cx="46525" cy="27475"/>
              </a:xfrm>
              <a:custGeom>
                <a:avLst/>
                <a:gdLst/>
                <a:ahLst/>
                <a:cxnLst/>
                <a:rect l="l" t="t" r="r" b="b"/>
                <a:pathLst>
                  <a:path w="1861" h="1099" extrusionOk="0">
                    <a:moveTo>
                      <a:pt x="1169" y="0"/>
                    </a:moveTo>
                    <a:lnTo>
                      <a:pt x="1169" y="381"/>
                    </a:lnTo>
                    <a:lnTo>
                      <a:pt x="567" y="381"/>
                    </a:lnTo>
                    <a:lnTo>
                      <a:pt x="567" y="708"/>
                    </a:lnTo>
                    <a:lnTo>
                      <a:pt x="1" y="708"/>
                    </a:lnTo>
                    <a:lnTo>
                      <a:pt x="1" y="1098"/>
                    </a:lnTo>
                    <a:lnTo>
                      <a:pt x="1860" y="1098"/>
                    </a:lnTo>
                    <a:lnTo>
                      <a:pt x="18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9"/>
              <p:cNvSpPr/>
              <p:nvPr/>
            </p:nvSpPr>
            <p:spPr>
              <a:xfrm>
                <a:off x="1259850" y="2124838"/>
                <a:ext cx="41650" cy="9300"/>
              </a:xfrm>
              <a:custGeom>
                <a:avLst/>
                <a:gdLst/>
                <a:ahLst/>
                <a:cxnLst/>
                <a:rect l="l" t="t" r="r" b="b"/>
                <a:pathLst>
                  <a:path w="1666" h="372" extrusionOk="0">
                    <a:moveTo>
                      <a:pt x="1" y="0"/>
                    </a:moveTo>
                    <a:lnTo>
                      <a:pt x="1" y="372"/>
                    </a:lnTo>
                    <a:lnTo>
                      <a:pt x="1665" y="372"/>
                    </a:lnTo>
                    <a:lnTo>
                      <a:pt x="16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9"/>
              <p:cNvSpPr/>
              <p:nvPr/>
            </p:nvSpPr>
            <p:spPr>
              <a:xfrm>
                <a:off x="1259850" y="2132668"/>
                <a:ext cx="41650" cy="1775"/>
              </a:xfrm>
              <a:custGeom>
                <a:avLst/>
                <a:gdLst/>
                <a:ahLst/>
                <a:cxnLst/>
                <a:rect l="l" t="t" r="r" b="b"/>
                <a:pathLst>
                  <a:path w="1666" h="71" extrusionOk="0">
                    <a:moveTo>
                      <a:pt x="1" y="0"/>
                    </a:moveTo>
                    <a:lnTo>
                      <a:pt x="1" y="71"/>
                    </a:lnTo>
                    <a:lnTo>
                      <a:pt x="1665" y="71"/>
                    </a:lnTo>
                    <a:lnTo>
                      <a:pt x="1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9"/>
              <p:cNvSpPr/>
              <p:nvPr/>
            </p:nvSpPr>
            <p:spPr>
              <a:xfrm>
                <a:off x="1244800" y="2134113"/>
                <a:ext cx="41650" cy="8450"/>
              </a:xfrm>
              <a:custGeom>
                <a:avLst/>
                <a:gdLst/>
                <a:ahLst/>
                <a:cxnLst/>
                <a:rect l="l" t="t" r="r" b="b"/>
                <a:pathLst>
                  <a:path w="1666" h="338" extrusionOk="0">
                    <a:moveTo>
                      <a:pt x="1" y="1"/>
                    </a:moveTo>
                    <a:lnTo>
                      <a:pt x="1" y="337"/>
                    </a:lnTo>
                    <a:lnTo>
                      <a:pt x="1665" y="337"/>
                    </a:lnTo>
                    <a:lnTo>
                      <a:pt x="16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9"/>
              <p:cNvSpPr/>
              <p:nvPr/>
            </p:nvSpPr>
            <p:spPr>
              <a:xfrm>
                <a:off x="1230651" y="2142600"/>
                <a:ext cx="41625" cy="9711"/>
              </a:xfrm>
              <a:custGeom>
                <a:avLst/>
                <a:gdLst/>
                <a:ahLst/>
                <a:cxnLst/>
                <a:rect l="l" t="t" r="r" b="b"/>
                <a:pathLst>
                  <a:path w="1665" h="391" extrusionOk="0">
                    <a:moveTo>
                      <a:pt x="0" y="0"/>
                    </a:moveTo>
                    <a:lnTo>
                      <a:pt x="0" y="390"/>
                    </a:lnTo>
                    <a:lnTo>
                      <a:pt x="1665" y="390"/>
                    </a:lnTo>
                    <a:lnTo>
                      <a:pt x="16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9"/>
              <p:cNvSpPr/>
              <p:nvPr/>
            </p:nvSpPr>
            <p:spPr>
              <a:xfrm>
                <a:off x="1244800" y="2140911"/>
                <a:ext cx="41650" cy="1800"/>
              </a:xfrm>
              <a:custGeom>
                <a:avLst/>
                <a:gdLst/>
                <a:ahLst/>
                <a:cxnLst/>
                <a:rect l="l" t="t" r="r" b="b"/>
                <a:pathLst>
                  <a:path w="1666" h="72" extrusionOk="0">
                    <a:moveTo>
                      <a:pt x="1" y="1"/>
                    </a:moveTo>
                    <a:lnTo>
                      <a:pt x="1" y="71"/>
                    </a:lnTo>
                    <a:lnTo>
                      <a:pt x="1665" y="71"/>
                    </a:lnTo>
                    <a:lnTo>
                      <a:pt x="16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9"/>
              <p:cNvSpPr/>
              <p:nvPr/>
            </p:nvSpPr>
            <p:spPr>
              <a:xfrm>
                <a:off x="1230650" y="2150288"/>
                <a:ext cx="41625" cy="2025"/>
              </a:xfrm>
              <a:custGeom>
                <a:avLst/>
                <a:gdLst/>
                <a:ahLst/>
                <a:cxnLst/>
                <a:rect l="l" t="t" r="r" b="b"/>
                <a:pathLst>
                  <a:path w="1665" h="81" extrusionOk="0">
                    <a:moveTo>
                      <a:pt x="0" y="0"/>
                    </a:moveTo>
                    <a:lnTo>
                      <a:pt x="0" y="80"/>
                    </a:lnTo>
                    <a:lnTo>
                      <a:pt x="1665" y="80"/>
                    </a:lnTo>
                    <a:lnTo>
                      <a:pt x="1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9"/>
              <p:cNvSpPr/>
              <p:nvPr/>
            </p:nvSpPr>
            <p:spPr>
              <a:xfrm>
                <a:off x="1259850" y="2038513"/>
                <a:ext cx="58925" cy="86350"/>
              </a:xfrm>
              <a:custGeom>
                <a:avLst/>
                <a:gdLst/>
                <a:ahLst/>
                <a:cxnLst/>
                <a:rect l="l" t="t" r="r" b="b"/>
                <a:pathLst>
                  <a:path w="2357" h="3454" extrusionOk="0">
                    <a:moveTo>
                      <a:pt x="1179" y="0"/>
                    </a:moveTo>
                    <a:cubicBezTo>
                      <a:pt x="532" y="0"/>
                      <a:pt x="1" y="523"/>
                      <a:pt x="1" y="1178"/>
                    </a:cubicBezTo>
                    <a:lnTo>
                      <a:pt x="1" y="3453"/>
                    </a:lnTo>
                    <a:lnTo>
                      <a:pt x="2356" y="3453"/>
                    </a:lnTo>
                    <a:lnTo>
                      <a:pt x="2356" y="1178"/>
                    </a:lnTo>
                    <a:cubicBezTo>
                      <a:pt x="2356" y="523"/>
                      <a:pt x="1825" y="0"/>
                      <a:pt x="1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9"/>
              <p:cNvSpPr/>
              <p:nvPr/>
            </p:nvSpPr>
            <p:spPr>
              <a:xfrm>
                <a:off x="1262950" y="2041613"/>
                <a:ext cx="52725" cy="83250"/>
              </a:xfrm>
              <a:custGeom>
                <a:avLst/>
                <a:gdLst/>
                <a:ahLst/>
                <a:cxnLst/>
                <a:rect l="l" t="t" r="r" b="b"/>
                <a:pathLst>
                  <a:path w="2109" h="3330" extrusionOk="0">
                    <a:moveTo>
                      <a:pt x="1055" y="0"/>
                    </a:moveTo>
                    <a:cubicBezTo>
                      <a:pt x="470" y="0"/>
                      <a:pt x="1" y="469"/>
                      <a:pt x="1" y="1054"/>
                    </a:cubicBezTo>
                    <a:lnTo>
                      <a:pt x="1" y="3329"/>
                    </a:lnTo>
                    <a:lnTo>
                      <a:pt x="2108" y="3329"/>
                    </a:lnTo>
                    <a:lnTo>
                      <a:pt x="2108" y="1054"/>
                    </a:lnTo>
                    <a:cubicBezTo>
                      <a:pt x="2108" y="469"/>
                      <a:pt x="1639" y="0"/>
                      <a:pt x="10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9"/>
              <p:cNvSpPr/>
              <p:nvPr/>
            </p:nvSpPr>
            <p:spPr>
              <a:xfrm>
                <a:off x="1262950" y="2041613"/>
                <a:ext cx="31025" cy="83250"/>
              </a:xfrm>
              <a:custGeom>
                <a:avLst/>
                <a:gdLst/>
                <a:ahLst/>
                <a:cxnLst/>
                <a:rect l="l" t="t" r="r" b="b"/>
                <a:pathLst>
                  <a:path w="1241" h="3330" extrusionOk="0">
                    <a:moveTo>
                      <a:pt x="1055" y="0"/>
                    </a:moveTo>
                    <a:cubicBezTo>
                      <a:pt x="470" y="0"/>
                      <a:pt x="1" y="469"/>
                      <a:pt x="1" y="1054"/>
                    </a:cubicBezTo>
                    <a:lnTo>
                      <a:pt x="1" y="3329"/>
                    </a:lnTo>
                    <a:lnTo>
                      <a:pt x="373" y="3329"/>
                    </a:lnTo>
                    <a:lnTo>
                      <a:pt x="373" y="1054"/>
                    </a:lnTo>
                    <a:cubicBezTo>
                      <a:pt x="373" y="540"/>
                      <a:pt x="745" y="106"/>
                      <a:pt x="1240" y="18"/>
                    </a:cubicBezTo>
                    <a:cubicBezTo>
                      <a:pt x="1178" y="9"/>
                      <a:pt x="1116" y="0"/>
                      <a:pt x="10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9"/>
              <p:cNvSpPr/>
              <p:nvPr/>
            </p:nvSpPr>
            <p:spPr>
              <a:xfrm>
                <a:off x="1277350" y="2052888"/>
                <a:ext cx="38325" cy="71975"/>
              </a:xfrm>
              <a:custGeom>
                <a:avLst/>
                <a:gdLst/>
                <a:ahLst/>
                <a:cxnLst/>
                <a:rect l="l" t="t" r="r" b="b"/>
                <a:pathLst>
                  <a:path w="1533" h="2879" extrusionOk="0">
                    <a:moveTo>
                      <a:pt x="842" y="1"/>
                    </a:moveTo>
                    <a:cubicBezTo>
                      <a:pt x="381" y="1"/>
                      <a:pt x="0" y="373"/>
                      <a:pt x="0" y="842"/>
                    </a:cubicBezTo>
                    <a:lnTo>
                      <a:pt x="0" y="2878"/>
                    </a:lnTo>
                    <a:lnTo>
                      <a:pt x="1532" y="2878"/>
                    </a:lnTo>
                    <a:lnTo>
                      <a:pt x="1532" y="603"/>
                    </a:lnTo>
                    <a:cubicBezTo>
                      <a:pt x="1532" y="496"/>
                      <a:pt x="1514" y="408"/>
                      <a:pt x="1488" y="311"/>
                    </a:cubicBezTo>
                    <a:cubicBezTo>
                      <a:pt x="1337" y="125"/>
                      <a:pt x="1098" y="1"/>
                      <a:pt x="842" y="1"/>
                    </a:cubicBezTo>
                    <a:close/>
                  </a:path>
                </a:pathLst>
              </a:custGeom>
              <a:solidFill>
                <a:srgbClr val="FF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9"/>
              <p:cNvSpPr/>
              <p:nvPr/>
            </p:nvSpPr>
            <p:spPr>
              <a:xfrm>
                <a:off x="1280900" y="2056438"/>
                <a:ext cx="34775" cy="68425"/>
              </a:xfrm>
              <a:custGeom>
                <a:avLst/>
                <a:gdLst/>
                <a:ahLst/>
                <a:cxnLst/>
                <a:rect l="l" t="t" r="r" b="b"/>
                <a:pathLst>
                  <a:path w="1391" h="2737" extrusionOk="0">
                    <a:moveTo>
                      <a:pt x="700" y="0"/>
                    </a:moveTo>
                    <a:cubicBezTo>
                      <a:pt x="310" y="0"/>
                      <a:pt x="0" y="310"/>
                      <a:pt x="0" y="691"/>
                    </a:cubicBezTo>
                    <a:lnTo>
                      <a:pt x="0" y="2736"/>
                    </a:lnTo>
                    <a:lnTo>
                      <a:pt x="1390" y="2736"/>
                    </a:lnTo>
                    <a:lnTo>
                      <a:pt x="1390" y="611"/>
                    </a:lnTo>
                    <a:cubicBezTo>
                      <a:pt x="1346" y="266"/>
                      <a:pt x="1054" y="0"/>
                      <a:pt x="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9"/>
              <p:cNvSpPr/>
              <p:nvPr/>
            </p:nvSpPr>
            <p:spPr>
              <a:xfrm>
                <a:off x="1461950" y="1733938"/>
                <a:ext cx="43850" cy="98750"/>
              </a:xfrm>
              <a:custGeom>
                <a:avLst/>
                <a:gdLst/>
                <a:ahLst/>
                <a:cxnLst/>
                <a:rect l="l" t="t" r="r" b="b"/>
                <a:pathLst>
                  <a:path w="1754" h="3950" extrusionOk="0">
                    <a:moveTo>
                      <a:pt x="0" y="0"/>
                    </a:moveTo>
                    <a:lnTo>
                      <a:pt x="0" y="2966"/>
                    </a:lnTo>
                    <a:lnTo>
                      <a:pt x="1753" y="3949"/>
                    </a:lnTo>
                    <a:lnTo>
                      <a:pt x="17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9"/>
              <p:cNvSpPr/>
              <p:nvPr/>
            </p:nvSpPr>
            <p:spPr>
              <a:xfrm>
                <a:off x="1505775" y="1733938"/>
                <a:ext cx="43625" cy="98525"/>
              </a:xfrm>
              <a:custGeom>
                <a:avLst/>
                <a:gdLst/>
                <a:ahLst/>
                <a:cxnLst/>
                <a:rect l="l" t="t" r="r" b="b"/>
                <a:pathLst>
                  <a:path w="1745" h="3941" extrusionOk="0">
                    <a:moveTo>
                      <a:pt x="0" y="0"/>
                    </a:moveTo>
                    <a:lnTo>
                      <a:pt x="0" y="3940"/>
                    </a:lnTo>
                    <a:lnTo>
                      <a:pt x="1745" y="3940"/>
                    </a:lnTo>
                    <a:lnTo>
                      <a:pt x="17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9"/>
              <p:cNvSpPr/>
              <p:nvPr/>
            </p:nvSpPr>
            <p:spPr>
              <a:xfrm>
                <a:off x="1459075" y="1721763"/>
                <a:ext cx="47600" cy="12200"/>
              </a:xfrm>
              <a:custGeom>
                <a:avLst/>
                <a:gdLst/>
                <a:ahLst/>
                <a:cxnLst/>
                <a:rect l="l" t="t" r="r" b="b"/>
                <a:pathLst>
                  <a:path w="1904" h="488" extrusionOk="0">
                    <a:moveTo>
                      <a:pt x="0" y="1"/>
                    </a:moveTo>
                    <a:lnTo>
                      <a:pt x="0" y="487"/>
                    </a:lnTo>
                    <a:lnTo>
                      <a:pt x="1904" y="487"/>
                    </a:lnTo>
                    <a:lnTo>
                      <a:pt x="1904"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9"/>
              <p:cNvSpPr/>
              <p:nvPr/>
            </p:nvSpPr>
            <p:spPr>
              <a:xfrm>
                <a:off x="1506650" y="1721763"/>
                <a:ext cx="44525" cy="12200"/>
              </a:xfrm>
              <a:custGeom>
                <a:avLst/>
                <a:gdLst/>
                <a:ahLst/>
                <a:cxnLst/>
                <a:rect l="l" t="t" r="r" b="b"/>
                <a:pathLst>
                  <a:path w="1781" h="488" extrusionOk="0">
                    <a:moveTo>
                      <a:pt x="1" y="1"/>
                    </a:moveTo>
                    <a:lnTo>
                      <a:pt x="1" y="487"/>
                    </a:lnTo>
                    <a:lnTo>
                      <a:pt x="1780" y="487"/>
                    </a:lnTo>
                    <a:lnTo>
                      <a:pt x="178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9"/>
              <p:cNvSpPr/>
              <p:nvPr/>
            </p:nvSpPr>
            <p:spPr>
              <a:xfrm>
                <a:off x="1461950" y="1733938"/>
                <a:ext cx="43850" cy="4900"/>
              </a:xfrm>
              <a:custGeom>
                <a:avLst/>
                <a:gdLst/>
                <a:ahLst/>
                <a:cxnLst/>
                <a:rect l="l" t="t" r="r" b="b"/>
                <a:pathLst>
                  <a:path w="1754" h="196" extrusionOk="0">
                    <a:moveTo>
                      <a:pt x="0" y="0"/>
                    </a:moveTo>
                    <a:lnTo>
                      <a:pt x="0" y="195"/>
                    </a:lnTo>
                    <a:lnTo>
                      <a:pt x="1753" y="195"/>
                    </a:lnTo>
                    <a:lnTo>
                      <a:pt x="17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9"/>
              <p:cNvSpPr/>
              <p:nvPr/>
            </p:nvSpPr>
            <p:spPr>
              <a:xfrm>
                <a:off x="1505775" y="1733938"/>
                <a:ext cx="43625" cy="4900"/>
              </a:xfrm>
              <a:custGeom>
                <a:avLst/>
                <a:gdLst/>
                <a:ahLst/>
                <a:cxnLst/>
                <a:rect l="l" t="t" r="r" b="b"/>
                <a:pathLst>
                  <a:path w="1745" h="196" extrusionOk="0">
                    <a:moveTo>
                      <a:pt x="0" y="0"/>
                    </a:moveTo>
                    <a:lnTo>
                      <a:pt x="0" y="195"/>
                    </a:lnTo>
                    <a:lnTo>
                      <a:pt x="1745" y="195"/>
                    </a:lnTo>
                    <a:lnTo>
                      <a:pt x="17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7" name="Google Shape;3037;p49"/>
            <p:cNvSpPr/>
            <p:nvPr/>
          </p:nvSpPr>
          <p:spPr>
            <a:xfrm>
              <a:off x="8358303" y="2868613"/>
              <a:ext cx="18292" cy="480857"/>
            </a:xfrm>
            <a:custGeom>
              <a:avLst/>
              <a:gdLst/>
              <a:ahLst/>
              <a:cxnLst/>
              <a:rect l="l" t="t" r="r" b="b"/>
              <a:pathLst>
                <a:path w="125" h="3286" extrusionOk="0">
                  <a:moveTo>
                    <a:pt x="0" y="0"/>
                  </a:moveTo>
                  <a:lnTo>
                    <a:pt x="0" y="3285"/>
                  </a:lnTo>
                  <a:lnTo>
                    <a:pt x="124" y="3285"/>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8" name="Google Shape;3038;p49"/>
          <p:cNvGrpSpPr/>
          <p:nvPr/>
        </p:nvGrpSpPr>
        <p:grpSpPr>
          <a:xfrm>
            <a:off x="8433466" y="4386184"/>
            <a:ext cx="294018" cy="904043"/>
            <a:chOff x="7914437" y="2489807"/>
            <a:chExt cx="408642" cy="1256488"/>
          </a:xfrm>
        </p:grpSpPr>
        <p:sp>
          <p:nvSpPr>
            <p:cNvPr id="3039" name="Google Shape;3039;p49"/>
            <p:cNvSpPr/>
            <p:nvPr/>
          </p:nvSpPr>
          <p:spPr>
            <a:xfrm>
              <a:off x="7914437" y="2489807"/>
              <a:ext cx="408642" cy="949884"/>
            </a:xfrm>
            <a:custGeom>
              <a:avLst/>
              <a:gdLst/>
              <a:ahLst/>
              <a:cxnLst/>
              <a:rect l="l" t="t" r="r" b="b"/>
              <a:pathLst>
                <a:path w="4826" h="11218" extrusionOk="0">
                  <a:moveTo>
                    <a:pt x="2409" y="0"/>
                  </a:moveTo>
                  <a:cubicBezTo>
                    <a:pt x="1992" y="0"/>
                    <a:pt x="0" y="4843"/>
                    <a:pt x="0" y="7942"/>
                  </a:cubicBezTo>
                  <a:cubicBezTo>
                    <a:pt x="0" y="11041"/>
                    <a:pt x="1080" y="11218"/>
                    <a:pt x="2409" y="11218"/>
                  </a:cubicBezTo>
                  <a:cubicBezTo>
                    <a:pt x="3745" y="11218"/>
                    <a:pt x="4826" y="11041"/>
                    <a:pt x="4826" y="7942"/>
                  </a:cubicBezTo>
                  <a:cubicBezTo>
                    <a:pt x="4826" y="4843"/>
                    <a:pt x="2833" y="0"/>
                    <a:pt x="2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0" name="Google Shape;3040;p49"/>
            <p:cNvGrpSpPr/>
            <p:nvPr/>
          </p:nvGrpSpPr>
          <p:grpSpPr>
            <a:xfrm>
              <a:off x="8015624" y="2908097"/>
              <a:ext cx="222780" cy="838198"/>
              <a:chOff x="8015624" y="2908097"/>
              <a:chExt cx="222780" cy="838198"/>
            </a:xfrm>
          </p:grpSpPr>
          <p:sp>
            <p:nvSpPr>
              <p:cNvPr id="3041" name="Google Shape;3041;p49"/>
              <p:cNvSpPr/>
              <p:nvPr/>
            </p:nvSpPr>
            <p:spPr>
              <a:xfrm>
                <a:off x="8110121" y="2908097"/>
                <a:ext cx="17274" cy="838198"/>
              </a:xfrm>
              <a:custGeom>
                <a:avLst/>
                <a:gdLst/>
                <a:ahLst/>
                <a:cxnLst/>
                <a:rect l="l" t="t" r="r" b="b"/>
                <a:pathLst>
                  <a:path w="204" h="9899" extrusionOk="0">
                    <a:moveTo>
                      <a:pt x="0" y="0"/>
                    </a:moveTo>
                    <a:lnTo>
                      <a:pt x="0" y="9899"/>
                    </a:lnTo>
                    <a:lnTo>
                      <a:pt x="204" y="9899"/>
                    </a:lnTo>
                    <a:lnTo>
                      <a:pt x="204"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9"/>
              <p:cNvSpPr/>
              <p:nvPr/>
            </p:nvSpPr>
            <p:spPr>
              <a:xfrm>
                <a:off x="8112322" y="3219190"/>
                <a:ext cx="126081" cy="126081"/>
              </a:xfrm>
              <a:custGeom>
                <a:avLst/>
                <a:gdLst/>
                <a:ahLst/>
                <a:cxnLst/>
                <a:rect l="l" t="t" r="r" b="b"/>
                <a:pathLst>
                  <a:path w="1489" h="1489" extrusionOk="0">
                    <a:moveTo>
                      <a:pt x="1338" y="1"/>
                    </a:moveTo>
                    <a:lnTo>
                      <a:pt x="1" y="1338"/>
                    </a:lnTo>
                    <a:lnTo>
                      <a:pt x="151" y="1488"/>
                    </a:lnTo>
                    <a:lnTo>
                      <a:pt x="1488" y="151"/>
                    </a:lnTo>
                    <a:lnTo>
                      <a:pt x="1338"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9"/>
              <p:cNvSpPr/>
              <p:nvPr/>
            </p:nvSpPr>
            <p:spPr>
              <a:xfrm>
                <a:off x="8015624" y="3088792"/>
                <a:ext cx="109569" cy="109485"/>
              </a:xfrm>
              <a:custGeom>
                <a:avLst/>
                <a:gdLst/>
                <a:ahLst/>
                <a:cxnLst/>
                <a:rect l="l" t="t" r="r" b="b"/>
                <a:pathLst>
                  <a:path w="1294" h="1293" extrusionOk="0">
                    <a:moveTo>
                      <a:pt x="151" y="0"/>
                    </a:moveTo>
                    <a:lnTo>
                      <a:pt x="1" y="151"/>
                    </a:lnTo>
                    <a:lnTo>
                      <a:pt x="1143" y="1293"/>
                    </a:lnTo>
                    <a:lnTo>
                      <a:pt x="1293" y="1142"/>
                    </a:lnTo>
                    <a:lnTo>
                      <a:pt x="151"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9"/>
              <p:cNvSpPr/>
              <p:nvPr/>
            </p:nvSpPr>
            <p:spPr>
              <a:xfrm>
                <a:off x="8112322" y="2924609"/>
                <a:ext cx="97546" cy="97546"/>
              </a:xfrm>
              <a:custGeom>
                <a:avLst/>
                <a:gdLst/>
                <a:ahLst/>
                <a:cxnLst/>
                <a:rect l="l" t="t" r="r" b="b"/>
                <a:pathLst>
                  <a:path w="1152" h="1152" extrusionOk="0">
                    <a:moveTo>
                      <a:pt x="1001" y="0"/>
                    </a:moveTo>
                    <a:lnTo>
                      <a:pt x="1" y="1001"/>
                    </a:lnTo>
                    <a:lnTo>
                      <a:pt x="151" y="1151"/>
                    </a:lnTo>
                    <a:lnTo>
                      <a:pt x="1152" y="151"/>
                    </a:lnTo>
                    <a:lnTo>
                      <a:pt x="1001"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45" name="Google Shape;3045;p49"/>
          <p:cNvGrpSpPr/>
          <p:nvPr/>
        </p:nvGrpSpPr>
        <p:grpSpPr>
          <a:xfrm>
            <a:off x="8098100" y="4386072"/>
            <a:ext cx="294039" cy="904155"/>
            <a:chOff x="1735563" y="3938352"/>
            <a:chExt cx="391948" cy="1205218"/>
          </a:xfrm>
        </p:grpSpPr>
        <p:sp>
          <p:nvSpPr>
            <p:cNvPr id="3046" name="Google Shape;3046;p49"/>
            <p:cNvSpPr/>
            <p:nvPr/>
          </p:nvSpPr>
          <p:spPr>
            <a:xfrm>
              <a:off x="1735563" y="3938352"/>
              <a:ext cx="391948" cy="887143"/>
            </a:xfrm>
            <a:custGeom>
              <a:avLst/>
              <a:gdLst/>
              <a:ahLst/>
              <a:cxnLst/>
              <a:rect l="l" t="t" r="r" b="b"/>
              <a:pathLst>
                <a:path w="2179" h="4932" extrusionOk="0">
                  <a:moveTo>
                    <a:pt x="1089" y="0"/>
                  </a:moveTo>
                  <a:cubicBezTo>
                    <a:pt x="487" y="0"/>
                    <a:pt x="0" y="1098"/>
                    <a:pt x="0" y="2462"/>
                  </a:cubicBezTo>
                  <a:cubicBezTo>
                    <a:pt x="0" y="3834"/>
                    <a:pt x="487" y="4932"/>
                    <a:pt x="1089" y="4932"/>
                  </a:cubicBezTo>
                  <a:cubicBezTo>
                    <a:pt x="1691" y="4932"/>
                    <a:pt x="2178" y="3834"/>
                    <a:pt x="2178" y="2462"/>
                  </a:cubicBezTo>
                  <a:cubicBezTo>
                    <a:pt x="2178" y="1098"/>
                    <a:pt x="1691" y="0"/>
                    <a:pt x="10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9"/>
            <p:cNvSpPr/>
            <p:nvPr/>
          </p:nvSpPr>
          <p:spPr>
            <a:xfrm>
              <a:off x="1824675" y="4211975"/>
              <a:ext cx="213703" cy="931595"/>
            </a:xfrm>
            <a:custGeom>
              <a:avLst/>
              <a:gdLst/>
              <a:ahLst/>
              <a:cxnLst/>
              <a:rect l="l" t="t" r="r" b="b"/>
              <a:pathLst>
                <a:path w="2631" h="9899" extrusionOk="0">
                  <a:moveTo>
                    <a:pt x="1116" y="0"/>
                  </a:moveTo>
                  <a:lnTo>
                    <a:pt x="1116" y="3099"/>
                  </a:lnTo>
                  <a:lnTo>
                    <a:pt x="151" y="2134"/>
                  </a:lnTo>
                  <a:lnTo>
                    <a:pt x="1" y="2285"/>
                  </a:lnTo>
                  <a:lnTo>
                    <a:pt x="1116" y="3391"/>
                  </a:lnTo>
                  <a:lnTo>
                    <a:pt x="1116" y="9899"/>
                  </a:lnTo>
                  <a:lnTo>
                    <a:pt x="1320" y="9899"/>
                  </a:lnTo>
                  <a:lnTo>
                    <a:pt x="1320" y="5136"/>
                  </a:lnTo>
                  <a:lnTo>
                    <a:pt x="2630" y="3825"/>
                  </a:lnTo>
                  <a:lnTo>
                    <a:pt x="2480" y="3675"/>
                  </a:lnTo>
                  <a:lnTo>
                    <a:pt x="1320" y="4843"/>
                  </a:lnTo>
                  <a:lnTo>
                    <a:pt x="1320" y="1320"/>
                  </a:lnTo>
                  <a:lnTo>
                    <a:pt x="2294" y="346"/>
                  </a:lnTo>
                  <a:lnTo>
                    <a:pt x="2143" y="195"/>
                  </a:lnTo>
                  <a:lnTo>
                    <a:pt x="1320" y="1019"/>
                  </a:lnTo>
                  <a:lnTo>
                    <a:pt x="132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8" name="Google Shape;3048;p49"/>
          <p:cNvGrpSpPr/>
          <p:nvPr/>
        </p:nvGrpSpPr>
        <p:grpSpPr>
          <a:xfrm>
            <a:off x="8768811" y="4386072"/>
            <a:ext cx="294039" cy="904155"/>
            <a:chOff x="1735563" y="3938352"/>
            <a:chExt cx="391948" cy="1205218"/>
          </a:xfrm>
        </p:grpSpPr>
        <p:sp>
          <p:nvSpPr>
            <p:cNvPr id="3049" name="Google Shape;3049;p49"/>
            <p:cNvSpPr/>
            <p:nvPr/>
          </p:nvSpPr>
          <p:spPr>
            <a:xfrm>
              <a:off x="1735563" y="3938352"/>
              <a:ext cx="391948" cy="887143"/>
            </a:xfrm>
            <a:custGeom>
              <a:avLst/>
              <a:gdLst/>
              <a:ahLst/>
              <a:cxnLst/>
              <a:rect l="l" t="t" r="r" b="b"/>
              <a:pathLst>
                <a:path w="2179" h="4932" extrusionOk="0">
                  <a:moveTo>
                    <a:pt x="1089" y="0"/>
                  </a:moveTo>
                  <a:cubicBezTo>
                    <a:pt x="487" y="0"/>
                    <a:pt x="0" y="1098"/>
                    <a:pt x="0" y="2462"/>
                  </a:cubicBezTo>
                  <a:cubicBezTo>
                    <a:pt x="0" y="3834"/>
                    <a:pt x="487" y="4932"/>
                    <a:pt x="1089" y="4932"/>
                  </a:cubicBezTo>
                  <a:cubicBezTo>
                    <a:pt x="1691" y="4932"/>
                    <a:pt x="2178" y="3834"/>
                    <a:pt x="2178" y="2462"/>
                  </a:cubicBezTo>
                  <a:cubicBezTo>
                    <a:pt x="2178" y="1098"/>
                    <a:pt x="1691" y="0"/>
                    <a:pt x="10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9"/>
            <p:cNvSpPr/>
            <p:nvPr/>
          </p:nvSpPr>
          <p:spPr>
            <a:xfrm>
              <a:off x="1824675" y="4211975"/>
              <a:ext cx="213703" cy="931595"/>
            </a:xfrm>
            <a:custGeom>
              <a:avLst/>
              <a:gdLst/>
              <a:ahLst/>
              <a:cxnLst/>
              <a:rect l="l" t="t" r="r" b="b"/>
              <a:pathLst>
                <a:path w="2631" h="9899" extrusionOk="0">
                  <a:moveTo>
                    <a:pt x="1116" y="0"/>
                  </a:moveTo>
                  <a:lnTo>
                    <a:pt x="1116" y="3099"/>
                  </a:lnTo>
                  <a:lnTo>
                    <a:pt x="151" y="2134"/>
                  </a:lnTo>
                  <a:lnTo>
                    <a:pt x="1" y="2285"/>
                  </a:lnTo>
                  <a:lnTo>
                    <a:pt x="1116" y="3391"/>
                  </a:lnTo>
                  <a:lnTo>
                    <a:pt x="1116" y="9899"/>
                  </a:lnTo>
                  <a:lnTo>
                    <a:pt x="1320" y="9899"/>
                  </a:lnTo>
                  <a:lnTo>
                    <a:pt x="1320" y="5136"/>
                  </a:lnTo>
                  <a:lnTo>
                    <a:pt x="2630" y="3825"/>
                  </a:lnTo>
                  <a:lnTo>
                    <a:pt x="2480" y="3675"/>
                  </a:lnTo>
                  <a:lnTo>
                    <a:pt x="1320" y="4843"/>
                  </a:lnTo>
                  <a:lnTo>
                    <a:pt x="1320" y="1320"/>
                  </a:lnTo>
                  <a:lnTo>
                    <a:pt x="2294" y="346"/>
                  </a:lnTo>
                  <a:lnTo>
                    <a:pt x="2143" y="195"/>
                  </a:lnTo>
                  <a:lnTo>
                    <a:pt x="1320" y="1019"/>
                  </a:lnTo>
                  <a:lnTo>
                    <a:pt x="132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1" name="Google Shape;3051;p49"/>
          <p:cNvGrpSpPr/>
          <p:nvPr/>
        </p:nvGrpSpPr>
        <p:grpSpPr>
          <a:xfrm>
            <a:off x="4424916" y="4386184"/>
            <a:ext cx="294018" cy="904043"/>
            <a:chOff x="7914437" y="2489807"/>
            <a:chExt cx="408642" cy="1256488"/>
          </a:xfrm>
        </p:grpSpPr>
        <p:sp>
          <p:nvSpPr>
            <p:cNvPr id="3052" name="Google Shape;3052;p49"/>
            <p:cNvSpPr/>
            <p:nvPr/>
          </p:nvSpPr>
          <p:spPr>
            <a:xfrm>
              <a:off x="7914437" y="2489807"/>
              <a:ext cx="408642" cy="949884"/>
            </a:xfrm>
            <a:custGeom>
              <a:avLst/>
              <a:gdLst/>
              <a:ahLst/>
              <a:cxnLst/>
              <a:rect l="l" t="t" r="r" b="b"/>
              <a:pathLst>
                <a:path w="4826" h="11218" extrusionOk="0">
                  <a:moveTo>
                    <a:pt x="2409" y="0"/>
                  </a:moveTo>
                  <a:cubicBezTo>
                    <a:pt x="1992" y="0"/>
                    <a:pt x="0" y="4843"/>
                    <a:pt x="0" y="7942"/>
                  </a:cubicBezTo>
                  <a:cubicBezTo>
                    <a:pt x="0" y="11041"/>
                    <a:pt x="1080" y="11218"/>
                    <a:pt x="2409" y="11218"/>
                  </a:cubicBezTo>
                  <a:cubicBezTo>
                    <a:pt x="3745" y="11218"/>
                    <a:pt x="4826" y="11041"/>
                    <a:pt x="4826" y="7942"/>
                  </a:cubicBezTo>
                  <a:cubicBezTo>
                    <a:pt x="4826" y="4843"/>
                    <a:pt x="2833" y="0"/>
                    <a:pt x="2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3" name="Google Shape;3053;p49"/>
            <p:cNvGrpSpPr/>
            <p:nvPr/>
          </p:nvGrpSpPr>
          <p:grpSpPr>
            <a:xfrm>
              <a:off x="8015624" y="2908097"/>
              <a:ext cx="222780" cy="838198"/>
              <a:chOff x="8015624" y="2908097"/>
              <a:chExt cx="222780" cy="838198"/>
            </a:xfrm>
          </p:grpSpPr>
          <p:sp>
            <p:nvSpPr>
              <p:cNvPr id="3054" name="Google Shape;3054;p49"/>
              <p:cNvSpPr/>
              <p:nvPr/>
            </p:nvSpPr>
            <p:spPr>
              <a:xfrm>
                <a:off x="8110121" y="2908097"/>
                <a:ext cx="17274" cy="838198"/>
              </a:xfrm>
              <a:custGeom>
                <a:avLst/>
                <a:gdLst/>
                <a:ahLst/>
                <a:cxnLst/>
                <a:rect l="l" t="t" r="r" b="b"/>
                <a:pathLst>
                  <a:path w="204" h="9899" extrusionOk="0">
                    <a:moveTo>
                      <a:pt x="0" y="0"/>
                    </a:moveTo>
                    <a:lnTo>
                      <a:pt x="0" y="9899"/>
                    </a:lnTo>
                    <a:lnTo>
                      <a:pt x="204" y="9899"/>
                    </a:lnTo>
                    <a:lnTo>
                      <a:pt x="204"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9"/>
              <p:cNvSpPr/>
              <p:nvPr/>
            </p:nvSpPr>
            <p:spPr>
              <a:xfrm>
                <a:off x="8112322" y="3219190"/>
                <a:ext cx="126081" cy="126081"/>
              </a:xfrm>
              <a:custGeom>
                <a:avLst/>
                <a:gdLst/>
                <a:ahLst/>
                <a:cxnLst/>
                <a:rect l="l" t="t" r="r" b="b"/>
                <a:pathLst>
                  <a:path w="1489" h="1489" extrusionOk="0">
                    <a:moveTo>
                      <a:pt x="1338" y="1"/>
                    </a:moveTo>
                    <a:lnTo>
                      <a:pt x="1" y="1338"/>
                    </a:lnTo>
                    <a:lnTo>
                      <a:pt x="151" y="1488"/>
                    </a:lnTo>
                    <a:lnTo>
                      <a:pt x="1488" y="151"/>
                    </a:lnTo>
                    <a:lnTo>
                      <a:pt x="1338"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9"/>
              <p:cNvSpPr/>
              <p:nvPr/>
            </p:nvSpPr>
            <p:spPr>
              <a:xfrm>
                <a:off x="8015624" y="3088792"/>
                <a:ext cx="109569" cy="109485"/>
              </a:xfrm>
              <a:custGeom>
                <a:avLst/>
                <a:gdLst/>
                <a:ahLst/>
                <a:cxnLst/>
                <a:rect l="l" t="t" r="r" b="b"/>
                <a:pathLst>
                  <a:path w="1294" h="1293" extrusionOk="0">
                    <a:moveTo>
                      <a:pt x="151" y="0"/>
                    </a:moveTo>
                    <a:lnTo>
                      <a:pt x="1" y="151"/>
                    </a:lnTo>
                    <a:lnTo>
                      <a:pt x="1143" y="1293"/>
                    </a:lnTo>
                    <a:lnTo>
                      <a:pt x="1293" y="1142"/>
                    </a:lnTo>
                    <a:lnTo>
                      <a:pt x="151"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9"/>
              <p:cNvSpPr/>
              <p:nvPr/>
            </p:nvSpPr>
            <p:spPr>
              <a:xfrm>
                <a:off x="8112322" y="2924609"/>
                <a:ext cx="97546" cy="97546"/>
              </a:xfrm>
              <a:custGeom>
                <a:avLst/>
                <a:gdLst/>
                <a:ahLst/>
                <a:cxnLst/>
                <a:rect l="l" t="t" r="r" b="b"/>
                <a:pathLst>
                  <a:path w="1152" h="1152" extrusionOk="0">
                    <a:moveTo>
                      <a:pt x="1001" y="0"/>
                    </a:moveTo>
                    <a:lnTo>
                      <a:pt x="1" y="1001"/>
                    </a:lnTo>
                    <a:lnTo>
                      <a:pt x="151" y="1151"/>
                    </a:lnTo>
                    <a:lnTo>
                      <a:pt x="1152" y="151"/>
                    </a:lnTo>
                    <a:lnTo>
                      <a:pt x="1001"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58" name="Google Shape;3058;p49"/>
          <p:cNvGrpSpPr/>
          <p:nvPr/>
        </p:nvGrpSpPr>
        <p:grpSpPr>
          <a:xfrm>
            <a:off x="407166" y="4386184"/>
            <a:ext cx="294018" cy="904043"/>
            <a:chOff x="7914437" y="2489807"/>
            <a:chExt cx="408642" cy="1256488"/>
          </a:xfrm>
        </p:grpSpPr>
        <p:sp>
          <p:nvSpPr>
            <p:cNvPr id="3059" name="Google Shape;3059;p49"/>
            <p:cNvSpPr/>
            <p:nvPr/>
          </p:nvSpPr>
          <p:spPr>
            <a:xfrm>
              <a:off x="7914437" y="2489807"/>
              <a:ext cx="408642" cy="949884"/>
            </a:xfrm>
            <a:custGeom>
              <a:avLst/>
              <a:gdLst/>
              <a:ahLst/>
              <a:cxnLst/>
              <a:rect l="l" t="t" r="r" b="b"/>
              <a:pathLst>
                <a:path w="4826" h="11218" extrusionOk="0">
                  <a:moveTo>
                    <a:pt x="2409" y="0"/>
                  </a:moveTo>
                  <a:cubicBezTo>
                    <a:pt x="1992" y="0"/>
                    <a:pt x="0" y="4843"/>
                    <a:pt x="0" y="7942"/>
                  </a:cubicBezTo>
                  <a:cubicBezTo>
                    <a:pt x="0" y="11041"/>
                    <a:pt x="1080" y="11218"/>
                    <a:pt x="2409" y="11218"/>
                  </a:cubicBezTo>
                  <a:cubicBezTo>
                    <a:pt x="3745" y="11218"/>
                    <a:pt x="4826" y="11041"/>
                    <a:pt x="4826" y="7942"/>
                  </a:cubicBezTo>
                  <a:cubicBezTo>
                    <a:pt x="4826" y="4843"/>
                    <a:pt x="2833" y="0"/>
                    <a:pt x="2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0" name="Google Shape;3060;p49"/>
            <p:cNvGrpSpPr/>
            <p:nvPr/>
          </p:nvGrpSpPr>
          <p:grpSpPr>
            <a:xfrm>
              <a:off x="8015624" y="2908097"/>
              <a:ext cx="222780" cy="838198"/>
              <a:chOff x="8015624" y="2908097"/>
              <a:chExt cx="222780" cy="838198"/>
            </a:xfrm>
          </p:grpSpPr>
          <p:sp>
            <p:nvSpPr>
              <p:cNvPr id="3061" name="Google Shape;3061;p49"/>
              <p:cNvSpPr/>
              <p:nvPr/>
            </p:nvSpPr>
            <p:spPr>
              <a:xfrm>
                <a:off x="8110121" y="2908097"/>
                <a:ext cx="17274" cy="838198"/>
              </a:xfrm>
              <a:custGeom>
                <a:avLst/>
                <a:gdLst/>
                <a:ahLst/>
                <a:cxnLst/>
                <a:rect l="l" t="t" r="r" b="b"/>
                <a:pathLst>
                  <a:path w="204" h="9899" extrusionOk="0">
                    <a:moveTo>
                      <a:pt x="0" y="0"/>
                    </a:moveTo>
                    <a:lnTo>
                      <a:pt x="0" y="9899"/>
                    </a:lnTo>
                    <a:lnTo>
                      <a:pt x="204" y="9899"/>
                    </a:lnTo>
                    <a:lnTo>
                      <a:pt x="204"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9"/>
              <p:cNvSpPr/>
              <p:nvPr/>
            </p:nvSpPr>
            <p:spPr>
              <a:xfrm>
                <a:off x="8112322" y="3219190"/>
                <a:ext cx="126081" cy="126081"/>
              </a:xfrm>
              <a:custGeom>
                <a:avLst/>
                <a:gdLst/>
                <a:ahLst/>
                <a:cxnLst/>
                <a:rect l="l" t="t" r="r" b="b"/>
                <a:pathLst>
                  <a:path w="1489" h="1489" extrusionOk="0">
                    <a:moveTo>
                      <a:pt x="1338" y="1"/>
                    </a:moveTo>
                    <a:lnTo>
                      <a:pt x="1" y="1338"/>
                    </a:lnTo>
                    <a:lnTo>
                      <a:pt x="151" y="1488"/>
                    </a:lnTo>
                    <a:lnTo>
                      <a:pt x="1488" y="151"/>
                    </a:lnTo>
                    <a:lnTo>
                      <a:pt x="1338"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9"/>
              <p:cNvSpPr/>
              <p:nvPr/>
            </p:nvSpPr>
            <p:spPr>
              <a:xfrm>
                <a:off x="8015624" y="3088792"/>
                <a:ext cx="109569" cy="109485"/>
              </a:xfrm>
              <a:custGeom>
                <a:avLst/>
                <a:gdLst/>
                <a:ahLst/>
                <a:cxnLst/>
                <a:rect l="l" t="t" r="r" b="b"/>
                <a:pathLst>
                  <a:path w="1294" h="1293" extrusionOk="0">
                    <a:moveTo>
                      <a:pt x="151" y="0"/>
                    </a:moveTo>
                    <a:lnTo>
                      <a:pt x="1" y="151"/>
                    </a:lnTo>
                    <a:lnTo>
                      <a:pt x="1143" y="1293"/>
                    </a:lnTo>
                    <a:lnTo>
                      <a:pt x="1293" y="1142"/>
                    </a:lnTo>
                    <a:lnTo>
                      <a:pt x="151"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9"/>
              <p:cNvSpPr/>
              <p:nvPr/>
            </p:nvSpPr>
            <p:spPr>
              <a:xfrm>
                <a:off x="8112322" y="2924609"/>
                <a:ext cx="97546" cy="97546"/>
              </a:xfrm>
              <a:custGeom>
                <a:avLst/>
                <a:gdLst/>
                <a:ahLst/>
                <a:cxnLst/>
                <a:rect l="l" t="t" r="r" b="b"/>
                <a:pathLst>
                  <a:path w="1152" h="1152" extrusionOk="0">
                    <a:moveTo>
                      <a:pt x="1001" y="0"/>
                    </a:moveTo>
                    <a:lnTo>
                      <a:pt x="1" y="1001"/>
                    </a:lnTo>
                    <a:lnTo>
                      <a:pt x="151" y="1151"/>
                    </a:lnTo>
                    <a:lnTo>
                      <a:pt x="1152" y="151"/>
                    </a:lnTo>
                    <a:lnTo>
                      <a:pt x="1001"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65" name="Google Shape;3065;p49"/>
          <p:cNvGrpSpPr/>
          <p:nvPr/>
        </p:nvGrpSpPr>
        <p:grpSpPr>
          <a:xfrm>
            <a:off x="71800" y="4386072"/>
            <a:ext cx="294039" cy="904155"/>
            <a:chOff x="1735563" y="3938352"/>
            <a:chExt cx="391948" cy="1205218"/>
          </a:xfrm>
        </p:grpSpPr>
        <p:sp>
          <p:nvSpPr>
            <p:cNvPr id="3066" name="Google Shape;3066;p49"/>
            <p:cNvSpPr/>
            <p:nvPr/>
          </p:nvSpPr>
          <p:spPr>
            <a:xfrm>
              <a:off x="1735563" y="3938352"/>
              <a:ext cx="391948" cy="887143"/>
            </a:xfrm>
            <a:custGeom>
              <a:avLst/>
              <a:gdLst/>
              <a:ahLst/>
              <a:cxnLst/>
              <a:rect l="l" t="t" r="r" b="b"/>
              <a:pathLst>
                <a:path w="2179" h="4932" extrusionOk="0">
                  <a:moveTo>
                    <a:pt x="1089" y="0"/>
                  </a:moveTo>
                  <a:cubicBezTo>
                    <a:pt x="487" y="0"/>
                    <a:pt x="0" y="1098"/>
                    <a:pt x="0" y="2462"/>
                  </a:cubicBezTo>
                  <a:cubicBezTo>
                    <a:pt x="0" y="3834"/>
                    <a:pt x="487" y="4932"/>
                    <a:pt x="1089" y="4932"/>
                  </a:cubicBezTo>
                  <a:cubicBezTo>
                    <a:pt x="1691" y="4932"/>
                    <a:pt x="2178" y="3834"/>
                    <a:pt x="2178" y="2462"/>
                  </a:cubicBezTo>
                  <a:cubicBezTo>
                    <a:pt x="2178" y="1098"/>
                    <a:pt x="1691" y="0"/>
                    <a:pt x="10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9"/>
            <p:cNvSpPr/>
            <p:nvPr/>
          </p:nvSpPr>
          <p:spPr>
            <a:xfrm>
              <a:off x="1824675" y="4211975"/>
              <a:ext cx="213703" cy="931595"/>
            </a:xfrm>
            <a:custGeom>
              <a:avLst/>
              <a:gdLst/>
              <a:ahLst/>
              <a:cxnLst/>
              <a:rect l="l" t="t" r="r" b="b"/>
              <a:pathLst>
                <a:path w="2631" h="9899" extrusionOk="0">
                  <a:moveTo>
                    <a:pt x="1116" y="0"/>
                  </a:moveTo>
                  <a:lnTo>
                    <a:pt x="1116" y="3099"/>
                  </a:lnTo>
                  <a:lnTo>
                    <a:pt x="151" y="2134"/>
                  </a:lnTo>
                  <a:lnTo>
                    <a:pt x="1" y="2285"/>
                  </a:lnTo>
                  <a:lnTo>
                    <a:pt x="1116" y="3391"/>
                  </a:lnTo>
                  <a:lnTo>
                    <a:pt x="1116" y="9899"/>
                  </a:lnTo>
                  <a:lnTo>
                    <a:pt x="1320" y="9899"/>
                  </a:lnTo>
                  <a:lnTo>
                    <a:pt x="1320" y="5136"/>
                  </a:lnTo>
                  <a:lnTo>
                    <a:pt x="2630" y="3825"/>
                  </a:lnTo>
                  <a:lnTo>
                    <a:pt x="2480" y="3675"/>
                  </a:lnTo>
                  <a:lnTo>
                    <a:pt x="1320" y="4843"/>
                  </a:lnTo>
                  <a:lnTo>
                    <a:pt x="1320" y="1320"/>
                  </a:lnTo>
                  <a:lnTo>
                    <a:pt x="2294" y="346"/>
                  </a:lnTo>
                  <a:lnTo>
                    <a:pt x="2143" y="195"/>
                  </a:lnTo>
                  <a:lnTo>
                    <a:pt x="1320" y="1019"/>
                  </a:lnTo>
                  <a:lnTo>
                    <a:pt x="132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8" name="Google Shape;3068;p49"/>
          <p:cNvGrpSpPr/>
          <p:nvPr/>
        </p:nvGrpSpPr>
        <p:grpSpPr>
          <a:xfrm>
            <a:off x="742511" y="4386072"/>
            <a:ext cx="294039" cy="904155"/>
            <a:chOff x="1735563" y="3938352"/>
            <a:chExt cx="391948" cy="1205218"/>
          </a:xfrm>
        </p:grpSpPr>
        <p:sp>
          <p:nvSpPr>
            <p:cNvPr id="3069" name="Google Shape;3069;p49"/>
            <p:cNvSpPr/>
            <p:nvPr/>
          </p:nvSpPr>
          <p:spPr>
            <a:xfrm>
              <a:off x="1735563" y="3938352"/>
              <a:ext cx="391948" cy="887143"/>
            </a:xfrm>
            <a:custGeom>
              <a:avLst/>
              <a:gdLst/>
              <a:ahLst/>
              <a:cxnLst/>
              <a:rect l="l" t="t" r="r" b="b"/>
              <a:pathLst>
                <a:path w="2179" h="4932" extrusionOk="0">
                  <a:moveTo>
                    <a:pt x="1089" y="0"/>
                  </a:moveTo>
                  <a:cubicBezTo>
                    <a:pt x="487" y="0"/>
                    <a:pt x="0" y="1098"/>
                    <a:pt x="0" y="2462"/>
                  </a:cubicBezTo>
                  <a:cubicBezTo>
                    <a:pt x="0" y="3834"/>
                    <a:pt x="487" y="4932"/>
                    <a:pt x="1089" y="4932"/>
                  </a:cubicBezTo>
                  <a:cubicBezTo>
                    <a:pt x="1691" y="4932"/>
                    <a:pt x="2178" y="3834"/>
                    <a:pt x="2178" y="2462"/>
                  </a:cubicBezTo>
                  <a:cubicBezTo>
                    <a:pt x="2178" y="1098"/>
                    <a:pt x="1691" y="0"/>
                    <a:pt x="10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9"/>
            <p:cNvSpPr/>
            <p:nvPr/>
          </p:nvSpPr>
          <p:spPr>
            <a:xfrm>
              <a:off x="1824675" y="4211975"/>
              <a:ext cx="213703" cy="931595"/>
            </a:xfrm>
            <a:custGeom>
              <a:avLst/>
              <a:gdLst/>
              <a:ahLst/>
              <a:cxnLst/>
              <a:rect l="l" t="t" r="r" b="b"/>
              <a:pathLst>
                <a:path w="2631" h="9899" extrusionOk="0">
                  <a:moveTo>
                    <a:pt x="1116" y="0"/>
                  </a:moveTo>
                  <a:lnTo>
                    <a:pt x="1116" y="3099"/>
                  </a:lnTo>
                  <a:lnTo>
                    <a:pt x="151" y="2134"/>
                  </a:lnTo>
                  <a:lnTo>
                    <a:pt x="1" y="2285"/>
                  </a:lnTo>
                  <a:lnTo>
                    <a:pt x="1116" y="3391"/>
                  </a:lnTo>
                  <a:lnTo>
                    <a:pt x="1116" y="9899"/>
                  </a:lnTo>
                  <a:lnTo>
                    <a:pt x="1320" y="9899"/>
                  </a:lnTo>
                  <a:lnTo>
                    <a:pt x="1320" y="5136"/>
                  </a:lnTo>
                  <a:lnTo>
                    <a:pt x="2630" y="3825"/>
                  </a:lnTo>
                  <a:lnTo>
                    <a:pt x="2480" y="3675"/>
                  </a:lnTo>
                  <a:lnTo>
                    <a:pt x="1320" y="4843"/>
                  </a:lnTo>
                  <a:lnTo>
                    <a:pt x="1320" y="1320"/>
                  </a:lnTo>
                  <a:lnTo>
                    <a:pt x="2294" y="346"/>
                  </a:lnTo>
                  <a:lnTo>
                    <a:pt x="2143" y="195"/>
                  </a:lnTo>
                  <a:lnTo>
                    <a:pt x="1320" y="1019"/>
                  </a:lnTo>
                  <a:lnTo>
                    <a:pt x="132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1" name="Google Shape;3071;p49"/>
          <p:cNvGrpSpPr/>
          <p:nvPr/>
        </p:nvGrpSpPr>
        <p:grpSpPr>
          <a:xfrm>
            <a:off x="2539880" y="4386072"/>
            <a:ext cx="294039" cy="904155"/>
            <a:chOff x="1735563" y="3938352"/>
            <a:chExt cx="391948" cy="1205218"/>
          </a:xfrm>
        </p:grpSpPr>
        <p:sp>
          <p:nvSpPr>
            <p:cNvPr id="3072" name="Google Shape;3072;p49"/>
            <p:cNvSpPr/>
            <p:nvPr/>
          </p:nvSpPr>
          <p:spPr>
            <a:xfrm>
              <a:off x="1735563" y="3938352"/>
              <a:ext cx="391948" cy="887143"/>
            </a:xfrm>
            <a:custGeom>
              <a:avLst/>
              <a:gdLst/>
              <a:ahLst/>
              <a:cxnLst/>
              <a:rect l="l" t="t" r="r" b="b"/>
              <a:pathLst>
                <a:path w="2179" h="4932" extrusionOk="0">
                  <a:moveTo>
                    <a:pt x="1089" y="0"/>
                  </a:moveTo>
                  <a:cubicBezTo>
                    <a:pt x="487" y="0"/>
                    <a:pt x="0" y="1098"/>
                    <a:pt x="0" y="2462"/>
                  </a:cubicBezTo>
                  <a:cubicBezTo>
                    <a:pt x="0" y="3834"/>
                    <a:pt x="487" y="4932"/>
                    <a:pt x="1089" y="4932"/>
                  </a:cubicBezTo>
                  <a:cubicBezTo>
                    <a:pt x="1691" y="4932"/>
                    <a:pt x="2178" y="3834"/>
                    <a:pt x="2178" y="2462"/>
                  </a:cubicBezTo>
                  <a:cubicBezTo>
                    <a:pt x="2178" y="1098"/>
                    <a:pt x="1691" y="0"/>
                    <a:pt x="10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9"/>
            <p:cNvSpPr/>
            <p:nvPr/>
          </p:nvSpPr>
          <p:spPr>
            <a:xfrm>
              <a:off x="1824675" y="4211975"/>
              <a:ext cx="213703" cy="931595"/>
            </a:xfrm>
            <a:custGeom>
              <a:avLst/>
              <a:gdLst/>
              <a:ahLst/>
              <a:cxnLst/>
              <a:rect l="l" t="t" r="r" b="b"/>
              <a:pathLst>
                <a:path w="2631" h="9899" extrusionOk="0">
                  <a:moveTo>
                    <a:pt x="1116" y="0"/>
                  </a:moveTo>
                  <a:lnTo>
                    <a:pt x="1116" y="3099"/>
                  </a:lnTo>
                  <a:lnTo>
                    <a:pt x="151" y="2134"/>
                  </a:lnTo>
                  <a:lnTo>
                    <a:pt x="1" y="2285"/>
                  </a:lnTo>
                  <a:lnTo>
                    <a:pt x="1116" y="3391"/>
                  </a:lnTo>
                  <a:lnTo>
                    <a:pt x="1116" y="9899"/>
                  </a:lnTo>
                  <a:lnTo>
                    <a:pt x="1320" y="9899"/>
                  </a:lnTo>
                  <a:lnTo>
                    <a:pt x="1320" y="5136"/>
                  </a:lnTo>
                  <a:lnTo>
                    <a:pt x="2630" y="3825"/>
                  </a:lnTo>
                  <a:lnTo>
                    <a:pt x="2480" y="3675"/>
                  </a:lnTo>
                  <a:lnTo>
                    <a:pt x="1320" y="4843"/>
                  </a:lnTo>
                  <a:lnTo>
                    <a:pt x="1320" y="1320"/>
                  </a:lnTo>
                  <a:lnTo>
                    <a:pt x="2294" y="346"/>
                  </a:lnTo>
                  <a:lnTo>
                    <a:pt x="2143" y="195"/>
                  </a:lnTo>
                  <a:lnTo>
                    <a:pt x="1320" y="1019"/>
                  </a:lnTo>
                  <a:lnTo>
                    <a:pt x="132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4" name="Google Shape;3074;p49"/>
          <p:cNvGrpSpPr/>
          <p:nvPr/>
        </p:nvGrpSpPr>
        <p:grpSpPr>
          <a:xfrm>
            <a:off x="6309930" y="4386072"/>
            <a:ext cx="294039" cy="904155"/>
            <a:chOff x="1735563" y="3938352"/>
            <a:chExt cx="391948" cy="1205218"/>
          </a:xfrm>
        </p:grpSpPr>
        <p:sp>
          <p:nvSpPr>
            <p:cNvPr id="3075" name="Google Shape;3075;p49"/>
            <p:cNvSpPr/>
            <p:nvPr/>
          </p:nvSpPr>
          <p:spPr>
            <a:xfrm>
              <a:off x="1735563" y="3938352"/>
              <a:ext cx="391948" cy="887143"/>
            </a:xfrm>
            <a:custGeom>
              <a:avLst/>
              <a:gdLst/>
              <a:ahLst/>
              <a:cxnLst/>
              <a:rect l="l" t="t" r="r" b="b"/>
              <a:pathLst>
                <a:path w="2179" h="4932" extrusionOk="0">
                  <a:moveTo>
                    <a:pt x="1089" y="0"/>
                  </a:moveTo>
                  <a:cubicBezTo>
                    <a:pt x="487" y="0"/>
                    <a:pt x="0" y="1098"/>
                    <a:pt x="0" y="2462"/>
                  </a:cubicBezTo>
                  <a:cubicBezTo>
                    <a:pt x="0" y="3834"/>
                    <a:pt x="487" y="4932"/>
                    <a:pt x="1089" y="4932"/>
                  </a:cubicBezTo>
                  <a:cubicBezTo>
                    <a:pt x="1691" y="4932"/>
                    <a:pt x="2178" y="3834"/>
                    <a:pt x="2178" y="2462"/>
                  </a:cubicBezTo>
                  <a:cubicBezTo>
                    <a:pt x="2178" y="1098"/>
                    <a:pt x="1691" y="0"/>
                    <a:pt x="10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9"/>
            <p:cNvSpPr/>
            <p:nvPr/>
          </p:nvSpPr>
          <p:spPr>
            <a:xfrm>
              <a:off x="1824675" y="4211975"/>
              <a:ext cx="213703" cy="931595"/>
            </a:xfrm>
            <a:custGeom>
              <a:avLst/>
              <a:gdLst/>
              <a:ahLst/>
              <a:cxnLst/>
              <a:rect l="l" t="t" r="r" b="b"/>
              <a:pathLst>
                <a:path w="2631" h="9899" extrusionOk="0">
                  <a:moveTo>
                    <a:pt x="1116" y="0"/>
                  </a:moveTo>
                  <a:lnTo>
                    <a:pt x="1116" y="3099"/>
                  </a:lnTo>
                  <a:lnTo>
                    <a:pt x="151" y="2134"/>
                  </a:lnTo>
                  <a:lnTo>
                    <a:pt x="1" y="2285"/>
                  </a:lnTo>
                  <a:lnTo>
                    <a:pt x="1116" y="3391"/>
                  </a:lnTo>
                  <a:lnTo>
                    <a:pt x="1116" y="9899"/>
                  </a:lnTo>
                  <a:lnTo>
                    <a:pt x="1320" y="9899"/>
                  </a:lnTo>
                  <a:lnTo>
                    <a:pt x="1320" y="5136"/>
                  </a:lnTo>
                  <a:lnTo>
                    <a:pt x="2630" y="3825"/>
                  </a:lnTo>
                  <a:lnTo>
                    <a:pt x="2480" y="3675"/>
                  </a:lnTo>
                  <a:lnTo>
                    <a:pt x="1320" y="4843"/>
                  </a:lnTo>
                  <a:lnTo>
                    <a:pt x="1320" y="1320"/>
                  </a:lnTo>
                  <a:lnTo>
                    <a:pt x="2294" y="346"/>
                  </a:lnTo>
                  <a:lnTo>
                    <a:pt x="2143" y="195"/>
                  </a:lnTo>
                  <a:lnTo>
                    <a:pt x="1320" y="1019"/>
                  </a:lnTo>
                  <a:lnTo>
                    <a:pt x="132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0"/>
        <p:cNvGrpSpPr/>
        <p:nvPr/>
      </p:nvGrpSpPr>
      <p:grpSpPr>
        <a:xfrm>
          <a:off x="0" y="0"/>
          <a:ext cx="0" cy="0"/>
          <a:chOff x="0" y="0"/>
          <a:chExt cx="0" cy="0"/>
        </a:xfrm>
      </p:grpSpPr>
      <p:sp>
        <p:nvSpPr>
          <p:cNvPr id="3081" name="Google Shape;3081;p50"/>
          <p:cNvSpPr txBox="1">
            <a:spLocks noGrp="1"/>
          </p:cNvSpPr>
          <p:nvPr>
            <p:ph type="title"/>
          </p:nvPr>
        </p:nvSpPr>
        <p:spPr>
          <a:xfrm>
            <a:off x="628275" y="7477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Consumer Protection</a:t>
            </a:r>
            <a:endParaRPr/>
          </a:p>
        </p:txBody>
      </p:sp>
      <p:sp>
        <p:nvSpPr>
          <p:cNvPr id="3082" name="Google Shape;3082;p50"/>
          <p:cNvSpPr txBox="1">
            <a:spLocks noGrp="1"/>
          </p:cNvSpPr>
          <p:nvPr>
            <p:ph type="subTitle" idx="1"/>
          </p:nvPr>
        </p:nvSpPr>
        <p:spPr>
          <a:xfrm>
            <a:off x="536625" y="1636575"/>
            <a:ext cx="7887300" cy="295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dirty="0"/>
              <a:t>The internet company </a:t>
            </a:r>
            <a:r>
              <a:rPr lang="en" sz="1700" u="sng" dirty="0"/>
              <a:t>cannot upsell or down-sell services</a:t>
            </a:r>
            <a:r>
              <a:rPr lang="en" sz="1700" dirty="0"/>
              <a:t> and, </a:t>
            </a:r>
            <a:endParaRPr sz="1700" dirty="0"/>
          </a:p>
          <a:p>
            <a:pPr marL="0" lvl="0" indent="0" algn="ctr" rtl="0">
              <a:spcBef>
                <a:spcPts val="0"/>
              </a:spcBef>
              <a:spcAft>
                <a:spcPts val="0"/>
              </a:spcAft>
              <a:buNone/>
            </a:pPr>
            <a:r>
              <a:rPr lang="en" sz="1700" dirty="0"/>
              <a:t>if eligible, the consumer can choose to apply their Lifeline and </a:t>
            </a:r>
            <a:endParaRPr sz="1700" dirty="0"/>
          </a:p>
          <a:p>
            <a:pPr marL="0" lvl="0" indent="0" algn="ctr" rtl="0">
              <a:spcBef>
                <a:spcPts val="0"/>
              </a:spcBef>
              <a:spcAft>
                <a:spcPts val="0"/>
              </a:spcAft>
              <a:buNone/>
            </a:pPr>
            <a:r>
              <a:rPr lang="en" sz="1700" dirty="0"/>
              <a:t>ACP benefits with the same or different providers.</a:t>
            </a:r>
            <a:endParaRPr sz="1700" dirty="0"/>
          </a:p>
          <a:p>
            <a:pPr marL="0" lvl="0" indent="0" algn="ctr" rtl="0">
              <a:spcBef>
                <a:spcPts val="0"/>
              </a:spcBef>
              <a:spcAft>
                <a:spcPts val="0"/>
              </a:spcAft>
              <a:buNone/>
            </a:pPr>
            <a:endParaRPr sz="1700" dirty="0"/>
          </a:p>
          <a:p>
            <a:pPr marL="0" lvl="0" indent="0" algn="ctr" rtl="0">
              <a:spcBef>
                <a:spcPts val="0"/>
              </a:spcBef>
              <a:spcAft>
                <a:spcPts val="0"/>
              </a:spcAft>
              <a:buNone/>
            </a:pPr>
            <a:r>
              <a:rPr lang="en" sz="1700" dirty="0"/>
              <a:t>The </a:t>
            </a:r>
            <a:r>
              <a:rPr lang="en" sz="1700" u="sng" dirty="0"/>
              <a:t>consumer can change internet providers</a:t>
            </a:r>
            <a:r>
              <a:rPr lang="en" sz="1700" dirty="0"/>
              <a:t> up to once per</a:t>
            </a:r>
            <a:endParaRPr sz="1700" dirty="0"/>
          </a:p>
          <a:p>
            <a:pPr marL="0" lvl="0" indent="0" algn="ctr" rtl="0">
              <a:spcBef>
                <a:spcPts val="0"/>
              </a:spcBef>
              <a:spcAft>
                <a:spcPts val="0"/>
              </a:spcAft>
              <a:buNone/>
            </a:pPr>
            <a:r>
              <a:rPr lang="en" sz="1700" dirty="0"/>
              <a:t>month and is </a:t>
            </a:r>
            <a:r>
              <a:rPr lang="en" sz="1700" u="sng" dirty="0"/>
              <a:t>not subject to early termination fees.</a:t>
            </a:r>
            <a:endParaRPr sz="1700" u="sng" dirty="0"/>
          </a:p>
          <a:p>
            <a:pPr marL="0" lvl="0" indent="0" algn="ctr" rtl="0">
              <a:spcBef>
                <a:spcPts val="0"/>
              </a:spcBef>
              <a:spcAft>
                <a:spcPts val="0"/>
              </a:spcAft>
              <a:buNone/>
            </a:pPr>
            <a:endParaRPr sz="1700" u="sng" dirty="0"/>
          </a:p>
          <a:p>
            <a:pPr marL="0" lvl="0" indent="0" algn="ctr" rtl="0">
              <a:spcBef>
                <a:spcPts val="0"/>
              </a:spcBef>
              <a:spcAft>
                <a:spcPts val="0"/>
              </a:spcAft>
              <a:buNone/>
            </a:pPr>
            <a:r>
              <a:rPr lang="en" sz="1700" dirty="0"/>
              <a:t>The consumer can access supported internet services</a:t>
            </a:r>
            <a:endParaRPr sz="1700" dirty="0"/>
          </a:p>
          <a:p>
            <a:pPr marL="0" lvl="0" indent="0" algn="ctr" rtl="0">
              <a:spcBef>
                <a:spcPts val="0"/>
              </a:spcBef>
              <a:spcAft>
                <a:spcPts val="0"/>
              </a:spcAft>
              <a:buNone/>
            </a:pPr>
            <a:r>
              <a:rPr lang="en" sz="1700" dirty="0"/>
              <a:t>regardless of </a:t>
            </a:r>
            <a:r>
              <a:rPr lang="en" sz="1700" u="sng" dirty="0"/>
              <a:t>credit status, past due balances, or prior debt.</a:t>
            </a:r>
            <a:endParaRPr sz="1700" u="sng" dirty="0"/>
          </a:p>
          <a:p>
            <a:pPr marL="0" lvl="0" indent="0" algn="ctr" rtl="0">
              <a:spcBef>
                <a:spcPts val="0"/>
              </a:spcBef>
              <a:spcAft>
                <a:spcPts val="0"/>
              </a:spcAft>
              <a:buNone/>
            </a:pPr>
            <a:endParaRPr dirty="0"/>
          </a:p>
        </p:txBody>
      </p:sp>
      <p:pic>
        <p:nvPicPr>
          <p:cNvPr id="3083" name="Google Shape;3083;p50"/>
          <p:cNvPicPr preferRelativeResize="0"/>
          <p:nvPr/>
        </p:nvPicPr>
        <p:blipFill>
          <a:blip r:embed="rId3">
            <a:alphaModFix/>
          </a:blip>
          <a:stretch>
            <a:fillRect/>
          </a:stretch>
        </p:blipFill>
        <p:spPr>
          <a:xfrm>
            <a:off x="7082750" y="0"/>
            <a:ext cx="1898600" cy="17570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grpSp>
        <p:nvGrpSpPr>
          <p:cNvPr id="1169" name="Google Shape;1169;p33"/>
          <p:cNvGrpSpPr/>
          <p:nvPr/>
        </p:nvGrpSpPr>
        <p:grpSpPr>
          <a:xfrm>
            <a:off x="6413382" y="2583207"/>
            <a:ext cx="2419994" cy="2573874"/>
            <a:chOff x="5652220" y="362938"/>
            <a:chExt cx="494795" cy="526268"/>
          </a:xfrm>
        </p:grpSpPr>
        <p:sp>
          <p:nvSpPr>
            <p:cNvPr id="1170" name="Google Shape;1170;p33"/>
            <p:cNvSpPr/>
            <p:nvPr/>
          </p:nvSpPr>
          <p:spPr>
            <a:xfrm>
              <a:off x="5992494" y="425083"/>
              <a:ext cx="154522" cy="464123"/>
            </a:xfrm>
            <a:custGeom>
              <a:avLst/>
              <a:gdLst/>
              <a:ahLst/>
              <a:cxnLst/>
              <a:rect l="l" t="t" r="r" b="b"/>
              <a:pathLst>
                <a:path w="6110" h="18798" extrusionOk="0">
                  <a:moveTo>
                    <a:pt x="0" y="1"/>
                  </a:moveTo>
                  <a:lnTo>
                    <a:pt x="5489" y="4755"/>
                  </a:lnTo>
                  <a:lnTo>
                    <a:pt x="5489" y="18797"/>
                  </a:lnTo>
                  <a:lnTo>
                    <a:pt x="6109" y="18797"/>
                  </a:lnTo>
                  <a:lnTo>
                    <a:pt x="6109" y="4755"/>
                  </a:lnTo>
                  <a:lnTo>
                    <a:pt x="6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3"/>
            <p:cNvSpPr/>
            <p:nvPr/>
          </p:nvSpPr>
          <p:spPr>
            <a:xfrm>
              <a:off x="5652225" y="418938"/>
              <a:ext cx="253675" cy="469950"/>
            </a:xfrm>
            <a:custGeom>
              <a:avLst/>
              <a:gdLst/>
              <a:ahLst/>
              <a:cxnLst/>
              <a:rect l="l" t="t" r="r" b="b"/>
              <a:pathLst>
                <a:path w="10147" h="18798" extrusionOk="0">
                  <a:moveTo>
                    <a:pt x="4657" y="1"/>
                  </a:moveTo>
                  <a:lnTo>
                    <a:pt x="0" y="4755"/>
                  </a:lnTo>
                  <a:lnTo>
                    <a:pt x="0" y="18797"/>
                  </a:lnTo>
                  <a:lnTo>
                    <a:pt x="10147" y="18797"/>
                  </a:lnTo>
                  <a:lnTo>
                    <a:pt x="10147" y="4755"/>
                  </a:lnTo>
                  <a:lnTo>
                    <a:pt x="46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3"/>
            <p:cNvSpPr/>
            <p:nvPr/>
          </p:nvSpPr>
          <p:spPr>
            <a:xfrm>
              <a:off x="5768650" y="418938"/>
              <a:ext cx="152750" cy="469950"/>
            </a:xfrm>
            <a:custGeom>
              <a:avLst/>
              <a:gdLst/>
              <a:ahLst/>
              <a:cxnLst/>
              <a:rect l="l" t="t" r="r" b="b"/>
              <a:pathLst>
                <a:path w="6110" h="18798" extrusionOk="0">
                  <a:moveTo>
                    <a:pt x="0" y="1"/>
                  </a:moveTo>
                  <a:lnTo>
                    <a:pt x="5490" y="4755"/>
                  </a:lnTo>
                  <a:lnTo>
                    <a:pt x="5490" y="18797"/>
                  </a:lnTo>
                  <a:lnTo>
                    <a:pt x="6110" y="18797"/>
                  </a:lnTo>
                  <a:lnTo>
                    <a:pt x="6110" y="4755"/>
                  </a:lnTo>
                  <a:lnTo>
                    <a:pt x="6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3"/>
            <p:cNvSpPr/>
            <p:nvPr/>
          </p:nvSpPr>
          <p:spPr>
            <a:xfrm>
              <a:off x="5905875" y="537788"/>
              <a:ext cx="15525" cy="351100"/>
            </a:xfrm>
            <a:custGeom>
              <a:avLst/>
              <a:gdLst/>
              <a:ahLst/>
              <a:cxnLst/>
              <a:rect l="l" t="t" r="r" b="b"/>
              <a:pathLst>
                <a:path w="621" h="14044" extrusionOk="0">
                  <a:moveTo>
                    <a:pt x="1" y="1"/>
                  </a:moveTo>
                  <a:lnTo>
                    <a:pt x="1" y="14043"/>
                  </a:lnTo>
                  <a:lnTo>
                    <a:pt x="621" y="14043"/>
                  </a:lnTo>
                  <a:lnTo>
                    <a:pt x="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3"/>
            <p:cNvSpPr/>
            <p:nvPr/>
          </p:nvSpPr>
          <p:spPr>
            <a:xfrm>
              <a:off x="5786059" y="422911"/>
              <a:ext cx="350074" cy="123994"/>
            </a:xfrm>
            <a:custGeom>
              <a:avLst/>
              <a:gdLst/>
              <a:ahLst/>
              <a:cxnLst/>
              <a:rect l="l" t="t" r="r" b="b"/>
              <a:pathLst>
                <a:path w="13777" h="5021" extrusionOk="0">
                  <a:moveTo>
                    <a:pt x="0" y="1"/>
                  </a:moveTo>
                  <a:lnTo>
                    <a:pt x="5799" y="5021"/>
                  </a:lnTo>
                  <a:lnTo>
                    <a:pt x="13777" y="5021"/>
                  </a:lnTo>
                  <a:lnTo>
                    <a:pt x="800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3"/>
            <p:cNvSpPr/>
            <p:nvPr/>
          </p:nvSpPr>
          <p:spPr>
            <a:xfrm>
              <a:off x="5921374" y="545333"/>
              <a:ext cx="214086" cy="343550"/>
            </a:xfrm>
            <a:custGeom>
              <a:avLst/>
              <a:gdLst/>
              <a:ahLst/>
              <a:cxnLst/>
              <a:rect l="l" t="t" r="r" b="b"/>
              <a:pathLst>
                <a:path w="8031" h="13742" extrusionOk="0">
                  <a:moveTo>
                    <a:pt x="1" y="0"/>
                  </a:moveTo>
                  <a:lnTo>
                    <a:pt x="1" y="13741"/>
                  </a:lnTo>
                  <a:lnTo>
                    <a:pt x="8031" y="13741"/>
                  </a:lnTo>
                  <a:lnTo>
                    <a:pt x="8031" y="407"/>
                  </a:lnTo>
                  <a:lnTo>
                    <a:pt x="496" y="407"/>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3"/>
            <p:cNvSpPr/>
            <p:nvPr/>
          </p:nvSpPr>
          <p:spPr>
            <a:xfrm>
              <a:off x="5933775" y="548413"/>
              <a:ext cx="199450" cy="7125"/>
            </a:xfrm>
            <a:custGeom>
              <a:avLst/>
              <a:gdLst/>
              <a:ahLst/>
              <a:cxnLst/>
              <a:rect l="l" t="t" r="r" b="b"/>
              <a:pathLst>
                <a:path w="7978" h="285" extrusionOk="0">
                  <a:moveTo>
                    <a:pt x="0" y="1"/>
                  </a:moveTo>
                  <a:lnTo>
                    <a:pt x="0" y="284"/>
                  </a:lnTo>
                  <a:lnTo>
                    <a:pt x="7978" y="284"/>
                  </a:lnTo>
                  <a:lnTo>
                    <a:pt x="7978"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3"/>
            <p:cNvSpPr/>
            <p:nvPr/>
          </p:nvSpPr>
          <p:spPr>
            <a:xfrm>
              <a:off x="5921375" y="537788"/>
              <a:ext cx="12425" cy="17750"/>
            </a:xfrm>
            <a:custGeom>
              <a:avLst/>
              <a:gdLst/>
              <a:ahLst/>
              <a:cxnLst/>
              <a:rect l="l" t="t" r="r" b="b"/>
              <a:pathLst>
                <a:path w="497" h="710" extrusionOk="0">
                  <a:moveTo>
                    <a:pt x="1" y="1"/>
                  </a:moveTo>
                  <a:lnTo>
                    <a:pt x="1" y="302"/>
                  </a:lnTo>
                  <a:lnTo>
                    <a:pt x="496" y="709"/>
                  </a:lnTo>
                  <a:lnTo>
                    <a:pt x="496" y="426"/>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3"/>
            <p:cNvSpPr/>
            <p:nvPr/>
          </p:nvSpPr>
          <p:spPr>
            <a:xfrm>
              <a:off x="5652220" y="633190"/>
              <a:ext cx="261427" cy="21946"/>
            </a:xfrm>
            <a:custGeom>
              <a:avLst/>
              <a:gdLst/>
              <a:ahLst/>
              <a:cxnLst/>
              <a:rect l="l" t="t" r="r" b="b"/>
              <a:pathLst>
                <a:path w="10652" h="878" extrusionOk="0">
                  <a:moveTo>
                    <a:pt x="1" y="1"/>
                  </a:moveTo>
                  <a:lnTo>
                    <a:pt x="1" y="877"/>
                  </a:lnTo>
                  <a:lnTo>
                    <a:pt x="10652" y="877"/>
                  </a:lnTo>
                  <a:lnTo>
                    <a:pt x="106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3"/>
            <p:cNvSpPr/>
            <p:nvPr/>
          </p:nvSpPr>
          <p:spPr>
            <a:xfrm>
              <a:off x="5913626" y="633190"/>
              <a:ext cx="229572" cy="21946"/>
            </a:xfrm>
            <a:custGeom>
              <a:avLst/>
              <a:gdLst/>
              <a:ahLst/>
              <a:cxnLst/>
              <a:rect l="l" t="t" r="r" b="b"/>
              <a:pathLst>
                <a:path w="9377" h="878" extrusionOk="0">
                  <a:moveTo>
                    <a:pt x="1" y="1"/>
                  </a:moveTo>
                  <a:lnTo>
                    <a:pt x="1" y="877"/>
                  </a:lnTo>
                  <a:lnTo>
                    <a:pt x="9377" y="877"/>
                  </a:lnTo>
                  <a:lnTo>
                    <a:pt x="93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3"/>
            <p:cNvSpPr/>
            <p:nvPr/>
          </p:nvSpPr>
          <p:spPr>
            <a:xfrm>
              <a:off x="5652450" y="655113"/>
              <a:ext cx="260975" cy="6450"/>
            </a:xfrm>
            <a:custGeom>
              <a:avLst/>
              <a:gdLst/>
              <a:ahLst/>
              <a:cxnLst/>
              <a:rect l="l" t="t" r="r" b="b"/>
              <a:pathLst>
                <a:path w="10439" h="258" extrusionOk="0">
                  <a:moveTo>
                    <a:pt x="0" y="0"/>
                  </a:moveTo>
                  <a:lnTo>
                    <a:pt x="0" y="257"/>
                  </a:lnTo>
                  <a:lnTo>
                    <a:pt x="10439" y="257"/>
                  </a:lnTo>
                  <a:lnTo>
                    <a:pt x="104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3"/>
            <p:cNvSpPr/>
            <p:nvPr/>
          </p:nvSpPr>
          <p:spPr>
            <a:xfrm>
              <a:off x="5913399" y="655115"/>
              <a:ext cx="222045" cy="6450"/>
            </a:xfrm>
            <a:custGeom>
              <a:avLst/>
              <a:gdLst/>
              <a:ahLst/>
              <a:cxnLst/>
              <a:rect l="l" t="t" r="r" b="b"/>
              <a:pathLst>
                <a:path w="9183" h="258" extrusionOk="0">
                  <a:moveTo>
                    <a:pt x="1" y="0"/>
                  </a:moveTo>
                  <a:lnTo>
                    <a:pt x="1" y="257"/>
                  </a:lnTo>
                  <a:lnTo>
                    <a:pt x="9182" y="257"/>
                  </a:lnTo>
                  <a:lnTo>
                    <a:pt x="91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3"/>
            <p:cNvSpPr/>
            <p:nvPr/>
          </p:nvSpPr>
          <p:spPr>
            <a:xfrm>
              <a:off x="5939750" y="472513"/>
              <a:ext cx="112900" cy="51600"/>
            </a:xfrm>
            <a:custGeom>
              <a:avLst/>
              <a:gdLst/>
              <a:ahLst/>
              <a:cxnLst/>
              <a:rect l="l" t="t" r="r" b="b"/>
              <a:pathLst>
                <a:path w="4516" h="2064" extrusionOk="0">
                  <a:moveTo>
                    <a:pt x="2258" y="0"/>
                  </a:moveTo>
                  <a:lnTo>
                    <a:pt x="0" y="1310"/>
                  </a:lnTo>
                  <a:lnTo>
                    <a:pt x="0" y="2063"/>
                  </a:lnTo>
                  <a:lnTo>
                    <a:pt x="4516" y="2063"/>
                  </a:lnTo>
                  <a:lnTo>
                    <a:pt x="4516" y="1310"/>
                  </a:lnTo>
                  <a:lnTo>
                    <a:pt x="2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3"/>
            <p:cNvSpPr/>
            <p:nvPr/>
          </p:nvSpPr>
          <p:spPr>
            <a:xfrm>
              <a:off x="5935775" y="472513"/>
              <a:ext cx="60450" cy="32775"/>
            </a:xfrm>
            <a:custGeom>
              <a:avLst/>
              <a:gdLst/>
              <a:ahLst/>
              <a:cxnLst/>
              <a:rect l="l" t="t" r="r" b="b"/>
              <a:pathLst>
                <a:path w="2418" h="1311" extrusionOk="0">
                  <a:moveTo>
                    <a:pt x="2258" y="0"/>
                  </a:moveTo>
                  <a:lnTo>
                    <a:pt x="0" y="1310"/>
                  </a:lnTo>
                  <a:lnTo>
                    <a:pt x="159" y="1310"/>
                  </a:lnTo>
                  <a:lnTo>
                    <a:pt x="2417" y="0"/>
                  </a:lnTo>
                  <a:close/>
                </a:path>
              </a:pathLst>
            </a:custGeom>
            <a:solidFill>
              <a:srgbClr val="FFE4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3"/>
            <p:cNvSpPr/>
            <p:nvPr/>
          </p:nvSpPr>
          <p:spPr>
            <a:xfrm>
              <a:off x="5935775" y="505263"/>
              <a:ext cx="4000" cy="18850"/>
            </a:xfrm>
            <a:custGeom>
              <a:avLst/>
              <a:gdLst/>
              <a:ahLst/>
              <a:cxnLst/>
              <a:rect l="l" t="t" r="r" b="b"/>
              <a:pathLst>
                <a:path w="160" h="754" extrusionOk="0">
                  <a:moveTo>
                    <a:pt x="0" y="0"/>
                  </a:moveTo>
                  <a:lnTo>
                    <a:pt x="0" y="753"/>
                  </a:lnTo>
                  <a:lnTo>
                    <a:pt x="159" y="753"/>
                  </a:lnTo>
                  <a:lnTo>
                    <a:pt x="159"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3"/>
            <p:cNvSpPr/>
            <p:nvPr/>
          </p:nvSpPr>
          <p:spPr>
            <a:xfrm>
              <a:off x="5989775" y="855213"/>
              <a:ext cx="57125" cy="33675"/>
            </a:xfrm>
            <a:custGeom>
              <a:avLst/>
              <a:gdLst/>
              <a:ahLst/>
              <a:cxnLst/>
              <a:rect l="l" t="t" r="r" b="b"/>
              <a:pathLst>
                <a:path w="2285" h="1347" extrusionOk="0">
                  <a:moveTo>
                    <a:pt x="0" y="0"/>
                  </a:moveTo>
                  <a:lnTo>
                    <a:pt x="0" y="1346"/>
                  </a:lnTo>
                  <a:lnTo>
                    <a:pt x="2285" y="1346"/>
                  </a:lnTo>
                  <a:lnTo>
                    <a:pt x="2285" y="868"/>
                  </a:lnTo>
                  <a:lnTo>
                    <a:pt x="1585" y="868"/>
                  </a:lnTo>
                  <a:lnTo>
                    <a:pt x="1585" y="461"/>
                  </a:lnTo>
                  <a:lnTo>
                    <a:pt x="841" y="461"/>
                  </a:lnTo>
                  <a:lnTo>
                    <a:pt x="8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3"/>
            <p:cNvSpPr/>
            <p:nvPr/>
          </p:nvSpPr>
          <p:spPr>
            <a:xfrm>
              <a:off x="6010800" y="855213"/>
              <a:ext cx="51150" cy="11525"/>
            </a:xfrm>
            <a:custGeom>
              <a:avLst/>
              <a:gdLst/>
              <a:ahLst/>
              <a:cxnLst/>
              <a:rect l="l" t="t" r="r" b="b"/>
              <a:pathLst>
                <a:path w="2046" h="461" extrusionOk="0">
                  <a:moveTo>
                    <a:pt x="0" y="0"/>
                  </a:moveTo>
                  <a:lnTo>
                    <a:pt x="0" y="461"/>
                  </a:lnTo>
                  <a:lnTo>
                    <a:pt x="2046" y="461"/>
                  </a:lnTo>
                  <a:lnTo>
                    <a:pt x="2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3"/>
            <p:cNvSpPr/>
            <p:nvPr/>
          </p:nvSpPr>
          <p:spPr>
            <a:xfrm>
              <a:off x="6010800" y="864513"/>
              <a:ext cx="51150" cy="2225"/>
            </a:xfrm>
            <a:custGeom>
              <a:avLst/>
              <a:gdLst/>
              <a:ahLst/>
              <a:cxnLst/>
              <a:rect l="l" t="t" r="r" b="b"/>
              <a:pathLst>
                <a:path w="2046" h="89" extrusionOk="0">
                  <a:moveTo>
                    <a:pt x="0" y="0"/>
                  </a:moveTo>
                  <a:lnTo>
                    <a:pt x="0" y="89"/>
                  </a:lnTo>
                  <a:lnTo>
                    <a:pt x="2046" y="89"/>
                  </a:lnTo>
                  <a:lnTo>
                    <a:pt x="20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3"/>
            <p:cNvSpPr/>
            <p:nvPr/>
          </p:nvSpPr>
          <p:spPr>
            <a:xfrm>
              <a:off x="6029400" y="866713"/>
              <a:ext cx="51150" cy="10200"/>
            </a:xfrm>
            <a:custGeom>
              <a:avLst/>
              <a:gdLst/>
              <a:ahLst/>
              <a:cxnLst/>
              <a:rect l="l" t="t" r="r" b="b"/>
              <a:pathLst>
                <a:path w="2046" h="408" extrusionOk="0">
                  <a:moveTo>
                    <a:pt x="0" y="1"/>
                  </a:moveTo>
                  <a:lnTo>
                    <a:pt x="0" y="408"/>
                  </a:lnTo>
                  <a:lnTo>
                    <a:pt x="2045" y="408"/>
                  </a:lnTo>
                  <a:lnTo>
                    <a:pt x="20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3"/>
            <p:cNvSpPr/>
            <p:nvPr/>
          </p:nvSpPr>
          <p:spPr>
            <a:xfrm>
              <a:off x="6046875" y="876888"/>
              <a:ext cx="51150" cy="12000"/>
            </a:xfrm>
            <a:custGeom>
              <a:avLst/>
              <a:gdLst/>
              <a:ahLst/>
              <a:cxnLst/>
              <a:rect l="l" t="t" r="r" b="b"/>
              <a:pathLst>
                <a:path w="2046" h="480" extrusionOk="0">
                  <a:moveTo>
                    <a:pt x="1" y="1"/>
                  </a:moveTo>
                  <a:lnTo>
                    <a:pt x="1" y="479"/>
                  </a:lnTo>
                  <a:lnTo>
                    <a:pt x="2046" y="479"/>
                  </a:lnTo>
                  <a:lnTo>
                    <a:pt x="2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3"/>
            <p:cNvSpPr/>
            <p:nvPr/>
          </p:nvSpPr>
          <p:spPr>
            <a:xfrm>
              <a:off x="6029400" y="874688"/>
              <a:ext cx="51150" cy="2225"/>
            </a:xfrm>
            <a:custGeom>
              <a:avLst/>
              <a:gdLst/>
              <a:ahLst/>
              <a:cxnLst/>
              <a:rect l="l" t="t" r="r" b="b"/>
              <a:pathLst>
                <a:path w="2046" h="89" extrusionOk="0">
                  <a:moveTo>
                    <a:pt x="0" y="0"/>
                  </a:moveTo>
                  <a:lnTo>
                    <a:pt x="0" y="89"/>
                  </a:lnTo>
                  <a:lnTo>
                    <a:pt x="2045" y="89"/>
                  </a:lnTo>
                  <a:lnTo>
                    <a:pt x="20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3"/>
            <p:cNvSpPr/>
            <p:nvPr/>
          </p:nvSpPr>
          <p:spPr>
            <a:xfrm>
              <a:off x="6046875" y="886638"/>
              <a:ext cx="51150" cy="2250"/>
            </a:xfrm>
            <a:custGeom>
              <a:avLst/>
              <a:gdLst/>
              <a:ahLst/>
              <a:cxnLst/>
              <a:rect l="l" t="t" r="r" b="b"/>
              <a:pathLst>
                <a:path w="2046" h="90" extrusionOk="0">
                  <a:moveTo>
                    <a:pt x="1" y="0"/>
                  </a:moveTo>
                  <a:lnTo>
                    <a:pt x="1" y="89"/>
                  </a:lnTo>
                  <a:lnTo>
                    <a:pt x="2046" y="89"/>
                  </a:lnTo>
                  <a:lnTo>
                    <a:pt x="20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3"/>
            <p:cNvSpPr/>
            <p:nvPr/>
          </p:nvSpPr>
          <p:spPr>
            <a:xfrm>
              <a:off x="5989775" y="749188"/>
              <a:ext cx="72175" cy="106050"/>
            </a:xfrm>
            <a:custGeom>
              <a:avLst/>
              <a:gdLst/>
              <a:ahLst/>
              <a:cxnLst/>
              <a:rect l="l" t="t" r="r" b="b"/>
              <a:pathLst>
                <a:path w="2887" h="4242" extrusionOk="0">
                  <a:moveTo>
                    <a:pt x="1443" y="0"/>
                  </a:moveTo>
                  <a:cubicBezTo>
                    <a:pt x="647" y="0"/>
                    <a:pt x="0" y="647"/>
                    <a:pt x="0" y="1443"/>
                  </a:cubicBezTo>
                  <a:lnTo>
                    <a:pt x="0" y="4241"/>
                  </a:lnTo>
                  <a:lnTo>
                    <a:pt x="2887" y="4241"/>
                  </a:lnTo>
                  <a:lnTo>
                    <a:pt x="2887" y="1443"/>
                  </a:lnTo>
                  <a:cubicBezTo>
                    <a:pt x="2887" y="647"/>
                    <a:pt x="2240"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3"/>
            <p:cNvSpPr/>
            <p:nvPr/>
          </p:nvSpPr>
          <p:spPr>
            <a:xfrm>
              <a:off x="5993525" y="752938"/>
              <a:ext cx="64675" cy="102300"/>
            </a:xfrm>
            <a:custGeom>
              <a:avLst/>
              <a:gdLst/>
              <a:ahLst/>
              <a:cxnLst/>
              <a:rect l="l" t="t" r="r" b="b"/>
              <a:pathLst>
                <a:path w="2587" h="4092" extrusionOk="0">
                  <a:moveTo>
                    <a:pt x="1293" y="1"/>
                  </a:moveTo>
                  <a:cubicBezTo>
                    <a:pt x="585" y="1"/>
                    <a:pt x="1" y="576"/>
                    <a:pt x="1" y="1293"/>
                  </a:cubicBezTo>
                  <a:lnTo>
                    <a:pt x="1" y="4091"/>
                  </a:lnTo>
                  <a:lnTo>
                    <a:pt x="2586" y="4091"/>
                  </a:lnTo>
                  <a:lnTo>
                    <a:pt x="2586" y="1293"/>
                  </a:lnTo>
                  <a:cubicBezTo>
                    <a:pt x="2586" y="576"/>
                    <a:pt x="2011" y="1"/>
                    <a:pt x="12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3"/>
            <p:cNvSpPr/>
            <p:nvPr/>
          </p:nvSpPr>
          <p:spPr>
            <a:xfrm>
              <a:off x="6020325" y="752938"/>
              <a:ext cx="37875" cy="102300"/>
            </a:xfrm>
            <a:custGeom>
              <a:avLst/>
              <a:gdLst/>
              <a:ahLst/>
              <a:cxnLst/>
              <a:rect l="l" t="t" r="r" b="b"/>
              <a:pathLst>
                <a:path w="1515" h="4092" extrusionOk="0">
                  <a:moveTo>
                    <a:pt x="221" y="1"/>
                  </a:moveTo>
                  <a:cubicBezTo>
                    <a:pt x="151" y="1"/>
                    <a:pt x="71" y="1"/>
                    <a:pt x="0" y="19"/>
                  </a:cubicBezTo>
                  <a:cubicBezTo>
                    <a:pt x="602" y="125"/>
                    <a:pt x="1063" y="656"/>
                    <a:pt x="1063" y="1293"/>
                  </a:cubicBezTo>
                  <a:lnTo>
                    <a:pt x="1063" y="4091"/>
                  </a:lnTo>
                  <a:lnTo>
                    <a:pt x="1514" y="4091"/>
                  </a:lnTo>
                  <a:lnTo>
                    <a:pt x="1514" y="1293"/>
                  </a:lnTo>
                  <a:cubicBezTo>
                    <a:pt x="1514" y="576"/>
                    <a:pt x="939"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3"/>
            <p:cNvSpPr/>
            <p:nvPr/>
          </p:nvSpPr>
          <p:spPr>
            <a:xfrm>
              <a:off x="5993525" y="766663"/>
              <a:ext cx="46950" cy="88575"/>
            </a:xfrm>
            <a:custGeom>
              <a:avLst/>
              <a:gdLst/>
              <a:ahLst/>
              <a:cxnLst/>
              <a:rect l="l" t="t" r="r" b="b"/>
              <a:pathLst>
                <a:path w="1878" h="3543" extrusionOk="0">
                  <a:moveTo>
                    <a:pt x="851" y="1"/>
                  </a:moveTo>
                  <a:cubicBezTo>
                    <a:pt x="532" y="1"/>
                    <a:pt x="240" y="151"/>
                    <a:pt x="54" y="381"/>
                  </a:cubicBezTo>
                  <a:cubicBezTo>
                    <a:pt x="19" y="497"/>
                    <a:pt x="1" y="621"/>
                    <a:pt x="1" y="744"/>
                  </a:cubicBezTo>
                  <a:lnTo>
                    <a:pt x="1" y="3542"/>
                  </a:lnTo>
                  <a:lnTo>
                    <a:pt x="1878" y="3542"/>
                  </a:lnTo>
                  <a:lnTo>
                    <a:pt x="1878" y="1037"/>
                  </a:lnTo>
                  <a:cubicBezTo>
                    <a:pt x="1878" y="461"/>
                    <a:pt x="1417" y="10"/>
                    <a:pt x="851" y="10"/>
                  </a:cubicBezTo>
                  <a:lnTo>
                    <a:pt x="851" y="1"/>
                  </a:lnTo>
                  <a:close/>
                </a:path>
              </a:pathLst>
            </a:custGeom>
            <a:solidFill>
              <a:srgbClr val="FF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3"/>
            <p:cNvSpPr/>
            <p:nvPr/>
          </p:nvSpPr>
          <p:spPr>
            <a:xfrm>
              <a:off x="5993525" y="771088"/>
              <a:ext cx="42750" cy="84150"/>
            </a:xfrm>
            <a:custGeom>
              <a:avLst/>
              <a:gdLst/>
              <a:ahLst/>
              <a:cxnLst/>
              <a:rect l="l" t="t" r="r" b="b"/>
              <a:pathLst>
                <a:path w="1710" h="3366" extrusionOk="0">
                  <a:moveTo>
                    <a:pt x="851" y="1"/>
                  </a:moveTo>
                  <a:cubicBezTo>
                    <a:pt x="417" y="1"/>
                    <a:pt x="54" y="328"/>
                    <a:pt x="1" y="753"/>
                  </a:cubicBezTo>
                  <a:lnTo>
                    <a:pt x="1" y="3365"/>
                  </a:lnTo>
                  <a:lnTo>
                    <a:pt x="1710" y="3365"/>
                  </a:lnTo>
                  <a:lnTo>
                    <a:pt x="1710" y="851"/>
                  </a:lnTo>
                  <a:cubicBezTo>
                    <a:pt x="1710" y="382"/>
                    <a:pt x="1320"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3"/>
            <p:cNvSpPr/>
            <p:nvPr/>
          </p:nvSpPr>
          <p:spPr>
            <a:xfrm>
              <a:off x="5932875" y="689188"/>
              <a:ext cx="3125" cy="114925"/>
            </a:xfrm>
            <a:custGeom>
              <a:avLst/>
              <a:gdLst/>
              <a:ahLst/>
              <a:cxnLst/>
              <a:rect l="l" t="t" r="r" b="b"/>
              <a:pathLst>
                <a:path w="125" h="4597" extrusionOk="0">
                  <a:moveTo>
                    <a:pt x="1" y="1"/>
                  </a:moveTo>
                  <a:lnTo>
                    <a:pt x="1" y="4596"/>
                  </a:lnTo>
                  <a:lnTo>
                    <a:pt x="125" y="4596"/>
                  </a:lnTo>
                  <a:lnTo>
                    <a:pt x="1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3"/>
            <p:cNvSpPr/>
            <p:nvPr/>
          </p:nvSpPr>
          <p:spPr>
            <a:xfrm>
              <a:off x="5935975" y="689188"/>
              <a:ext cx="3125" cy="114925"/>
            </a:xfrm>
            <a:custGeom>
              <a:avLst/>
              <a:gdLst/>
              <a:ahLst/>
              <a:cxnLst/>
              <a:rect l="l" t="t" r="r" b="b"/>
              <a:pathLst>
                <a:path w="125" h="4597" extrusionOk="0">
                  <a:moveTo>
                    <a:pt x="1" y="1"/>
                  </a:moveTo>
                  <a:lnTo>
                    <a:pt x="1" y="4596"/>
                  </a:lnTo>
                  <a:lnTo>
                    <a:pt x="125" y="4596"/>
                  </a:lnTo>
                  <a:lnTo>
                    <a:pt x="1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3"/>
            <p:cNvSpPr/>
            <p:nvPr/>
          </p:nvSpPr>
          <p:spPr>
            <a:xfrm>
              <a:off x="5977600" y="689188"/>
              <a:ext cx="3125" cy="114925"/>
            </a:xfrm>
            <a:custGeom>
              <a:avLst/>
              <a:gdLst/>
              <a:ahLst/>
              <a:cxnLst/>
              <a:rect l="l" t="t" r="r" b="b"/>
              <a:pathLst>
                <a:path w="125" h="4597" extrusionOk="0">
                  <a:moveTo>
                    <a:pt x="0" y="1"/>
                  </a:moveTo>
                  <a:lnTo>
                    <a:pt x="0" y="4596"/>
                  </a:lnTo>
                  <a:lnTo>
                    <a:pt x="124" y="4596"/>
                  </a:lnTo>
                  <a:lnTo>
                    <a:pt x="1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3"/>
            <p:cNvSpPr/>
            <p:nvPr/>
          </p:nvSpPr>
          <p:spPr>
            <a:xfrm>
              <a:off x="5935975" y="689188"/>
              <a:ext cx="44750" cy="2700"/>
            </a:xfrm>
            <a:custGeom>
              <a:avLst/>
              <a:gdLst/>
              <a:ahLst/>
              <a:cxnLst/>
              <a:rect l="l" t="t" r="r" b="b"/>
              <a:pathLst>
                <a:path w="1790" h="108" extrusionOk="0">
                  <a:moveTo>
                    <a:pt x="1" y="1"/>
                  </a:moveTo>
                  <a:lnTo>
                    <a:pt x="1" y="107"/>
                  </a:lnTo>
                  <a:lnTo>
                    <a:pt x="1789" y="107"/>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3"/>
            <p:cNvSpPr/>
            <p:nvPr/>
          </p:nvSpPr>
          <p:spPr>
            <a:xfrm>
              <a:off x="5935975" y="801188"/>
              <a:ext cx="44750" cy="2925"/>
            </a:xfrm>
            <a:custGeom>
              <a:avLst/>
              <a:gdLst/>
              <a:ahLst/>
              <a:cxnLst/>
              <a:rect l="l" t="t" r="r" b="b"/>
              <a:pathLst>
                <a:path w="1790" h="117" extrusionOk="0">
                  <a:moveTo>
                    <a:pt x="1" y="1"/>
                  </a:moveTo>
                  <a:lnTo>
                    <a:pt x="1" y="116"/>
                  </a:lnTo>
                  <a:lnTo>
                    <a:pt x="1789" y="116"/>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3"/>
            <p:cNvSpPr/>
            <p:nvPr/>
          </p:nvSpPr>
          <p:spPr>
            <a:xfrm>
              <a:off x="5939075" y="691863"/>
              <a:ext cx="38550" cy="109350"/>
            </a:xfrm>
            <a:custGeom>
              <a:avLst/>
              <a:gdLst/>
              <a:ahLst/>
              <a:cxnLst/>
              <a:rect l="l" t="t" r="r" b="b"/>
              <a:pathLst>
                <a:path w="1542" h="4374" extrusionOk="0">
                  <a:moveTo>
                    <a:pt x="1" y="0"/>
                  </a:moveTo>
                  <a:lnTo>
                    <a:pt x="1" y="4374"/>
                  </a:lnTo>
                  <a:lnTo>
                    <a:pt x="1541" y="4374"/>
                  </a:lnTo>
                  <a:lnTo>
                    <a:pt x="15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3"/>
            <p:cNvSpPr/>
            <p:nvPr/>
          </p:nvSpPr>
          <p:spPr>
            <a:xfrm>
              <a:off x="5974500" y="691863"/>
              <a:ext cx="3125" cy="109350"/>
            </a:xfrm>
            <a:custGeom>
              <a:avLst/>
              <a:gdLst/>
              <a:ahLst/>
              <a:cxnLst/>
              <a:rect l="l" t="t" r="r" b="b"/>
              <a:pathLst>
                <a:path w="125" h="4374" extrusionOk="0">
                  <a:moveTo>
                    <a:pt x="0" y="0"/>
                  </a:moveTo>
                  <a:lnTo>
                    <a:pt x="0" y="4374"/>
                  </a:lnTo>
                  <a:lnTo>
                    <a:pt x="124" y="4374"/>
                  </a:ln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3"/>
            <p:cNvSpPr/>
            <p:nvPr/>
          </p:nvSpPr>
          <p:spPr>
            <a:xfrm>
              <a:off x="6069675" y="689188"/>
              <a:ext cx="3125" cy="114925"/>
            </a:xfrm>
            <a:custGeom>
              <a:avLst/>
              <a:gdLst/>
              <a:ahLst/>
              <a:cxnLst/>
              <a:rect l="l" t="t" r="r" b="b"/>
              <a:pathLst>
                <a:path w="125" h="4597" extrusionOk="0">
                  <a:moveTo>
                    <a:pt x="1" y="1"/>
                  </a:moveTo>
                  <a:lnTo>
                    <a:pt x="1" y="4596"/>
                  </a:lnTo>
                  <a:lnTo>
                    <a:pt x="124" y="4596"/>
                  </a:lnTo>
                  <a:lnTo>
                    <a:pt x="12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3"/>
            <p:cNvSpPr/>
            <p:nvPr/>
          </p:nvSpPr>
          <p:spPr>
            <a:xfrm>
              <a:off x="6072775" y="689188"/>
              <a:ext cx="3125" cy="114925"/>
            </a:xfrm>
            <a:custGeom>
              <a:avLst/>
              <a:gdLst/>
              <a:ahLst/>
              <a:cxnLst/>
              <a:rect l="l" t="t" r="r" b="b"/>
              <a:pathLst>
                <a:path w="125" h="4597" extrusionOk="0">
                  <a:moveTo>
                    <a:pt x="0" y="1"/>
                  </a:moveTo>
                  <a:lnTo>
                    <a:pt x="0" y="4596"/>
                  </a:lnTo>
                  <a:lnTo>
                    <a:pt x="124" y="4596"/>
                  </a:lnTo>
                  <a:lnTo>
                    <a:pt x="1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3"/>
            <p:cNvSpPr/>
            <p:nvPr/>
          </p:nvSpPr>
          <p:spPr>
            <a:xfrm>
              <a:off x="6114175" y="689188"/>
              <a:ext cx="3125" cy="114925"/>
            </a:xfrm>
            <a:custGeom>
              <a:avLst/>
              <a:gdLst/>
              <a:ahLst/>
              <a:cxnLst/>
              <a:rect l="l" t="t" r="r" b="b"/>
              <a:pathLst>
                <a:path w="125" h="4597" extrusionOk="0">
                  <a:moveTo>
                    <a:pt x="0" y="1"/>
                  </a:moveTo>
                  <a:lnTo>
                    <a:pt x="0" y="4596"/>
                  </a:lnTo>
                  <a:lnTo>
                    <a:pt x="124" y="4596"/>
                  </a:lnTo>
                  <a:lnTo>
                    <a:pt x="1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3"/>
            <p:cNvSpPr/>
            <p:nvPr/>
          </p:nvSpPr>
          <p:spPr>
            <a:xfrm>
              <a:off x="6072775" y="689188"/>
              <a:ext cx="44525" cy="2700"/>
            </a:xfrm>
            <a:custGeom>
              <a:avLst/>
              <a:gdLst/>
              <a:ahLst/>
              <a:cxnLst/>
              <a:rect l="l" t="t" r="r" b="b"/>
              <a:pathLst>
                <a:path w="1781" h="108" extrusionOk="0">
                  <a:moveTo>
                    <a:pt x="0" y="1"/>
                  </a:moveTo>
                  <a:lnTo>
                    <a:pt x="0" y="107"/>
                  </a:lnTo>
                  <a:lnTo>
                    <a:pt x="1780" y="107"/>
                  </a:lnTo>
                  <a:lnTo>
                    <a:pt x="17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3"/>
            <p:cNvSpPr/>
            <p:nvPr/>
          </p:nvSpPr>
          <p:spPr>
            <a:xfrm>
              <a:off x="6072775" y="801188"/>
              <a:ext cx="44525" cy="2925"/>
            </a:xfrm>
            <a:custGeom>
              <a:avLst/>
              <a:gdLst/>
              <a:ahLst/>
              <a:cxnLst/>
              <a:rect l="l" t="t" r="r" b="b"/>
              <a:pathLst>
                <a:path w="1781" h="117" extrusionOk="0">
                  <a:moveTo>
                    <a:pt x="0" y="1"/>
                  </a:moveTo>
                  <a:lnTo>
                    <a:pt x="0" y="116"/>
                  </a:lnTo>
                  <a:lnTo>
                    <a:pt x="1780" y="116"/>
                  </a:lnTo>
                  <a:lnTo>
                    <a:pt x="17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3"/>
            <p:cNvSpPr/>
            <p:nvPr/>
          </p:nvSpPr>
          <p:spPr>
            <a:xfrm>
              <a:off x="6075875" y="691863"/>
              <a:ext cx="38325" cy="109350"/>
            </a:xfrm>
            <a:custGeom>
              <a:avLst/>
              <a:gdLst/>
              <a:ahLst/>
              <a:cxnLst/>
              <a:rect l="l" t="t" r="r" b="b"/>
              <a:pathLst>
                <a:path w="1533" h="4374" extrusionOk="0">
                  <a:moveTo>
                    <a:pt x="0" y="0"/>
                  </a:moveTo>
                  <a:lnTo>
                    <a:pt x="0" y="4374"/>
                  </a:lnTo>
                  <a:lnTo>
                    <a:pt x="1532" y="4374"/>
                  </a:lnTo>
                  <a:lnTo>
                    <a:pt x="15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3"/>
            <p:cNvSpPr/>
            <p:nvPr/>
          </p:nvSpPr>
          <p:spPr>
            <a:xfrm>
              <a:off x="6111075" y="691863"/>
              <a:ext cx="3125" cy="109350"/>
            </a:xfrm>
            <a:custGeom>
              <a:avLst/>
              <a:gdLst/>
              <a:ahLst/>
              <a:cxnLst/>
              <a:rect l="l" t="t" r="r" b="b"/>
              <a:pathLst>
                <a:path w="125" h="4374" extrusionOk="0">
                  <a:moveTo>
                    <a:pt x="0" y="0"/>
                  </a:moveTo>
                  <a:lnTo>
                    <a:pt x="0" y="4374"/>
                  </a:lnTo>
                  <a:lnTo>
                    <a:pt x="124" y="4374"/>
                  </a:ln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3"/>
            <p:cNvSpPr/>
            <p:nvPr/>
          </p:nvSpPr>
          <p:spPr>
            <a:xfrm>
              <a:off x="5766425" y="689188"/>
              <a:ext cx="3350" cy="112250"/>
            </a:xfrm>
            <a:custGeom>
              <a:avLst/>
              <a:gdLst/>
              <a:ahLst/>
              <a:cxnLst/>
              <a:rect l="l" t="t" r="r" b="b"/>
              <a:pathLst>
                <a:path w="134" h="4490" extrusionOk="0">
                  <a:moveTo>
                    <a:pt x="1" y="1"/>
                  </a:moveTo>
                  <a:lnTo>
                    <a:pt x="1" y="4490"/>
                  </a:lnTo>
                  <a:lnTo>
                    <a:pt x="134" y="4490"/>
                  </a:lnTo>
                  <a:lnTo>
                    <a:pt x="1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3"/>
            <p:cNvSpPr/>
            <p:nvPr/>
          </p:nvSpPr>
          <p:spPr>
            <a:xfrm>
              <a:off x="5762900" y="689188"/>
              <a:ext cx="3550" cy="112250"/>
            </a:xfrm>
            <a:custGeom>
              <a:avLst/>
              <a:gdLst/>
              <a:ahLst/>
              <a:cxnLst/>
              <a:rect l="l" t="t" r="r" b="b"/>
              <a:pathLst>
                <a:path w="142" h="4490" extrusionOk="0">
                  <a:moveTo>
                    <a:pt x="0" y="1"/>
                  </a:moveTo>
                  <a:lnTo>
                    <a:pt x="0" y="4490"/>
                  </a:lnTo>
                  <a:lnTo>
                    <a:pt x="142" y="4490"/>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3"/>
            <p:cNvSpPr/>
            <p:nvPr/>
          </p:nvSpPr>
          <p:spPr>
            <a:xfrm>
              <a:off x="5716625" y="689188"/>
              <a:ext cx="3575" cy="112250"/>
            </a:xfrm>
            <a:custGeom>
              <a:avLst/>
              <a:gdLst/>
              <a:ahLst/>
              <a:cxnLst/>
              <a:rect l="l" t="t" r="r" b="b"/>
              <a:pathLst>
                <a:path w="143" h="4490" extrusionOk="0">
                  <a:moveTo>
                    <a:pt x="1" y="1"/>
                  </a:moveTo>
                  <a:lnTo>
                    <a:pt x="1" y="4490"/>
                  </a:lnTo>
                  <a:lnTo>
                    <a:pt x="143" y="4490"/>
                  </a:lnTo>
                  <a:lnTo>
                    <a:pt x="1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3"/>
            <p:cNvSpPr/>
            <p:nvPr/>
          </p:nvSpPr>
          <p:spPr>
            <a:xfrm>
              <a:off x="5716625" y="689188"/>
              <a:ext cx="49825" cy="3125"/>
            </a:xfrm>
            <a:custGeom>
              <a:avLst/>
              <a:gdLst/>
              <a:ahLst/>
              <a:cxnLst/>
              <a:rect l="l" t="t" r="r" b="b"/>
              <a:pathLst>
                <a:path w="1993" h="125" extrusionOk="0">
                  <a:moveTo>
                    <a:pt x="1" y="1"/>
                  </a:moveTo>
                  <a:lnTo>
                    <a:pt x="1" y="125"/>
                  </a:lnTo>
                  <a:lnTo>
                    <a:pt x="1993" y="125"/>
                  </a:lnTo>
                  <a:lnTo>
                    <a:pt x="19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3"/>
            <p:cNvSpPr/>
            <p:nvPr/>
          </p:nvSpPr>
          <p:spPr>
            <a:xfrm>
              <a:off x="5716625" y="798313"/>
              <a:ext cx="49825" cy="3125"/>
            </a:xfrm>
            <a:custGeom>
              <a:avLst/>
              <a:gdLst/>
              <a:ahLst/>
              <a:cxnLst/>
              <a:rect l="l" t="t" r="r" b="b"/>
              <a:pathLst>
                <a:path w="1993" h="125" extrusionOk="0">
                  <a:moveTo>
                    <a:pt x="1" y="1"/>
                  </a:moveTo>
                  <a:lnTo>
                    <a:pt x="1" y="125"/>
                  </a:lnTo>
                  <a:lnTo>
                    <a:pt x="1993" y="125"/>
                  </a:lnTo>
                  <a:lnTo>
                    <a:pt x="19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3"/>
            <p:cNvSpPr/>
            <p:nvPr/>
          </p:nvSpPr>
          <p:spPr>
            <a:xfrm>
              <a:off x="5720175" y="692288"/>
              <a:ext cx="42750" cy="106050"/>
            </a:xfrm>
            <a:custGeom>
              <a:avLst/>
              <a:gdLst/>
              <a:ahLst/>
              <a:cxnLst/>
              <a:rect l="l" t="t" r="r" b="b"/>
              <a:pathLst>
                <a:path w="1710" h="4242" extrusionOk="0">
                  <a:moveTo>
                    <a:pt x="1" y="1"/>
                  </a:moveTo>
                  <a:lnTo>
                    <a:pt x="1" y="4242"/>
                  </a:lnTo>
                  <a:lnTo>
                    <a:pt x="1709" y="4242"/>
                  </a:lnTo>
                  <a:lnTo>
                    <a:pt x="17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3"/>
            <p:cNvSpPr/>
            <p:nvPr/>
          </p:nvSpPr>
          <p:spPr>
            <a:xfrm>
              <a:off x="5720175" y="692288"/>
              <a:ext cx="3575" cy="106050"/>
            </a:xfrm>
            <a:custGeom>
              <a:avLst/>
              <a:gdLst/>
              <a:ahLst/>
              <a:cxnLst/>
              <a:rect l="l" t="t" r="r" b="b"/>
              <a:pathLst>
                <a:path w="143" h="4242" extrusionOk="0">
                  <a:moveTo>
                    <a:pt x="1" y="1"/>
                  </a:moveTo>
                  <a:lnTo>
                    <a:pt x="1" y="4242"/>
                  </a:lnTo>
                  <a:lnTo>
                    <a:pt x="142" y="4242"/>
                  </a:lnTo>
                  <a:lnTo>
                    <a:pt x="142" y="1"/>
                  </a:lnTo>
                  <a:close/>
                </a:path>
              </a:pathLst>
            </a:custGeom>
            <a:solidFill>
              <a:srgbClr val="478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3"/>
            <p:cNvSpPr/>
            <p:nvPr/>
          </p:nvSpPr>
          <p:spPr>
            <a:xfrm>
              <a:off x="5833275" y="689188"/>
              <a:ext cx="3350" cy="112250"/>
            </a:xfrm>
            <a:custGeom>
              <a:avLst/>
              <a:gdLst/>
              <a:ahLst/>
              <a:cxnLst/>
              <a:rect l="l" t="t" r="r" b="b"/>
              <a:pathLst>
                <a:path w="134" h="4490" extrusionOk="0">
                  <a:moveTo>
                    <a:pt x="1" y="1"/>
                  </a:moveTo>
                  <a:lnTo>
                    <a:pt x="1" y="4490"/>
                  </a:lnTo>
                  <a:lnTo>
                    <a:pt x="134" y="4490"/>
                  </a:lnTo>
                  <a:lnTo>
                    <a:pt x="1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3"/>
            <p:cNvSpPr/>
            <p:nvPr/>
          </p:nvSpPr>
          <p:spPr>
            <a:xfrm>
              <a:off x="5829750" y="689188"/>
              <a:ext cx="3550" cy="112250"/>
            </a:xfrm>
            <a:custGeom>
              <a:avLst/>
              <a:gdLst/>
              <a:ahLst/>
              <a:cxnLst/>
              <a:rect l="l" t="t" r="r" b="b"/>
              <a:pathLst>
                <a:path w="142" h="4490" extrusionOk="0">
                  <a:moveTo>
                    <a:pt x="0" y="1"/>
                  </a:moveTo>
                  <a:lnTo>
                    <a:pt x="0" y="4490"/>
                  </a:lnTo>
                  <a:lnTo>
                    <a:pt x="142" y="4490"/>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3"/>
            <p:cNvSpPr/>
            <p:nvPr/>
          </p:nvSpPr>
          <p:spPr>
            <a:xfrm>
              <a:off x="5783475" y="689188"/>
              <a:ext cx="3575" cy="112250"/>
            </a:xfrm>
            <a:custGeom>
              <a:avLst/>
              <a:gdLst/>
              <a:ahLst/>
              <a:cxnLst/>
              <a:rect l="l" t="t" r="r" b="b"/>
              <a:pathLst>
                <a:path w="143" h="4490" extrusionOk="0">
                  <a:moveTo>
                    <a:pt x="1" y="1"/>
                  </a:moveTo>
                  <a:lnTo>
                    <a:pt x="1" y="4490"/>
                  </a:lnTo>
                  <a:lnTo>
                    <a:pt x="142" y="4490"/>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3"/>
            <p:cNvSpPr/>
            <p:nvPr/>
          </p:nvSpPr>
          <p:spPr>
            <a:xfrm>
              <a:off x="5783475" y="689188"/>
              <a:ext cx="49825" cy="3125"/>
            </a:xfrm>
            <a:custGeom>
              <a:avLst/>
              <a:gdLst/>
              <a:ahLst/>
              <a:cxnLst/>
              <a:rect l="l" t="t" r="r" b="b"/>
              <a:pathLst>
                <a:path w="1993" h="125" extrusionOk="0">
                  <a:moveTo>
                    <a:pt x="1" y="1"/>
                  </a:moveTo>
                  <a:lnTo>
                    <a:pt x="1" y="125"/>
                  </a:lnTo>
                  <a:lnTo>
                    <a:pt x="1993" y="125"/>
                  </a:lnTo>
                  <a:lnTo>
                    <a:pt x="19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3"/>
            <p:cNvSpPr/>
            <p:nvPr/>
          </p:nvSpPr>
          <p:spPr>
            <a:xfrm>
              <a:off x="5783475" y="798313"/>
              <a:ext cx="49825" cy="3125"/>
            </a:xfrm>
            <a:custGeom>
              <a:avLst/>
              <a:gdLst/>
              <a:ahLst/>
              <a:cxnLst/>
              <a:rect l="l" t="t" r="r" b="b"/>
              <a:pathLst>
                <a:path w="1993" h="125" extrusionOk="0">
                  <a:moveTo>
                    <a:pt x="1" y="1"/>
                  </a:moveTo>
                  <a:lnTo>
                    <a:pt x="1" y="125"/>
                  </a:lnTo>
                  <a:lnTo>
                    <a:pt x="1993" y="125"/>
                  </a:lnTo>
                  <a:lnTo>
                    <a:pt x="19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3"/>
            <p:cNvSpPr/>
            <p:nvPr/>
          </p:nvSpPr>
          <p:spPr>
            <a:xfrm>
              <a:off x="5787025" y="692288"/>
              <a:ext cx="42750" cy="106050"/>
            </a:xfrm>
            <a:custGeom>
              <a:avLst/>
              <a:gdLst/>
              <a:ahLst/>
              <a:cxnLst/>
              <a:rect l="l" t="t" r="r" b="b"/>
              <a:pathLst>
                <a:path w="1710" h="4242" extrusionOk="0">
                  <a:moveTo>
                    <a:pt x="0" y="1"/>
                  </a:moveTo>
                  <a:lnTo>
                    <a:pt x="0" y="4242"/>
                  </a:lnTo>
                  <a:lnTo>
                    <a:pt x="1709" y="4242"/>
                  </a:lnTo>
                  <a:lnTo>
                    <a:pt x="17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3"/>
            <p:cNvSpPr/>
            <p:nvPr/>
          </p:nvSpPr>
          <p:spPr>
            <a:xfrm>
              <a:off x="5787025" y="692288"/>
              <a:ext cx="3350" cy="106050"/>
            </a:xfrm>
            <a:custGeom>
              <a:avLst/>
              <a:gdLst/>
              <a:ahLst/>
              <a:cxnLst/>
              <a:rect l="l" t="t" r="r" b="b"/>
              <a:pathLst>
                <a:path w="134" h="4242" extrusionOk="0">
                  <a:moveTo>
                    <a:pt x="0" y="1"/>
                  </a:moveTo>
                  <a:lnTo>
                    <a:pt x="0" y="4242"/>
                  </a:lnTo>
                  <a:lnTo>
                    <a:pt x="133" y="4242"/>
                  </a:lnTo>
                  <a:lnTo>
                    <a:pt x="1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3"/>
            <p:cNvSpPr/>
            <p:nvPr/>
          </p:nvSpPr>
          <p:spPr>
            <a:xfrm>
              <a:off x="5932875" y="569013"/>
              <a:ext cx="3125" cy="56475"/>
            </a:xfrm>
            <a:custGeom>
              <a:avLst/>
              <a:gdLst/>
              <a:ahLst/>
              <a:cxnLst/>
              <a:rect l="l" t="t" r="r" b="b"/>
              <a:pathLst>
                <a:path w="125" h="2259" extrusionOk="0">
                  <a:moveTo>
                    <a:pt x="1" y="0"/>
                  </a:moveTo>
                  <a:lnTo>
                    <a:pt x="1" y="2258"/>
                  </a:lnTo>
                  <a:lnTo>
                    <a:pt x="125" y="2258"/>
                  </a:lnTo>
                  <a:lnTo>
                    <a:pt x="1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3"/>
            <p:cNvSpPr/>
            <p:nvPr/>
          </p:nvSpPr>
          <p:spPr>
            <a:xfrm>
              <a:off x="5935975" y="569013"/>
              <a:ext cx="3125" cy="56475"/>
            </a:xfrm>
            <a:custGeom>
              <a:avLst/>
              <a:gdLst/>
              <a:ahLst/>
              <a:cxnLst/>
              <a:rect l="l" t="t" r="r" b="b"/>
              <a:pathLst>
                <a:path w="125" h="2259" extrusionOk="0">
                  <a:moveTo>
                    <a:pt x="1" y="0"/>
                  </a:moveTo>
                  <a:lnTo>
                    <a:pt x="1" y="2258"/>
                  </a:lnTo>
                  <a:lnTo>
                    <a:pt x="125" y="2258"/>
                  </a:lnTo>
                  <a:lnTo>
                    <a:pt x="1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3"/>
            <p:cNvSpPr/>
            <p:nvPr/>
          </p:nvSpPr>
          <p:spPr>
            <a:xfrm>
              <a:off x="5977600" y="569013"/>
              <a:ext cx="3125" cy="56475"/>
            </a:xfrm>
            <a:custGeom>
              <a:avLst/>
              <a:gdLst/>
              <a:ahLst/>
              <a:cxnLst/>
              <a:rect l="l" t="t" r="r" b="b"/>
              <a:pathLst>
                <a:path w="125" h="2259" extrusionOk="0">
                  <a:moveTo>
                    <a:pt x="0" y="0"/>
                  </a:moveTo>
                  <a:lnTo>
                    <a:pt x="0" y="2258"/>
                  </a:lnTo>
                  <a:lnTo>
                    <a:pt x="124" y="2258"/>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3"/>
            <p:cNvSpPr/>
            <p:nvPr/>
          </p:nvSpPr>
          <p:spPr>
            <a:xfrm>
              <a:off x="5935975" y="569013"/>
              <a:ext cx="44750" cy="2900"/>
            </a:xfrm>
            <a:custGeom>
              <a:avLst/>
              <a:gdLst/>
              <a:ahLst/>
              <a:cxnLst/>
              <a:rect l="l" t="t" r="r" b="b"/>
              <a:pathLst>
                <a:path w="1790" h="116" extrusionOk="0">
                  <a:moveTo>
                    <a:pt x="1" y="0"/>
                  </a:moveTo>
                  <a:lnTo>
                    <a:pt x="1" y="115"/>
                  </a:lnTo>
                  <a:lnTo>
                    <a:pt x="1789" y="115"/>
                  </a:lnTo>
                  <a:lnTo>
                    <a:pt x="17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3"/>
            <p:cNvSpPr/>
            <p:nvPr/>
          </p:nvSpPr>
          <p:spPr>
            <a:xfrm>
              <a:off x="5935975" y="622563"/>
              <a:ext cx="44750" cy="2925"/>
            </a:xfrm>
            <a:custGeom>
              <a:avLst/>
              <a:gdLst/>
              <a:ahLst/>
              <a:cxnLst/>
              <a:rect l="l" t="t" r="r" b="b"/>
              <a:pathLst>
                <a:path w="1790" h="117" extrusionOk="0">
                  <a:moveTo>
                    <a:pt x="1" y="1"/>
                  </a:moveTo>
                  <a:lnTo>
                    <a:pt x="1" y="116"/>
                  </a:lnTo>
                  <a:lnTo>
                    <a:pt x="1789" y="116"/>
                  </a:lnTo>
                  <a:lnTo>
                    <a:pt x="1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3"/>
            <p:cNvSpPr/>
            <p:nvPr/>
          </p:nvSpPr>
          <p:spPr>
            <a:xfrm>
              <a:off x="5939075" y="571888"/>
              <a:ext cx="38550" cy="50925"/>
            </a:xfrm>
            <a:custGeom>
              <a:avLst/>
              <a:gdLst/>
              <a:ahLst/>
              <a:cxnLst/>
              <a:rect l="l" t="t" r="r" b="b"/>
              <a:pathLst>
                <a:path w="1542" h="2037" extrusionOk="0">
                  <a:moveTo>
                    <a:pt x="1" y="0"/>
                  </a:moveTo>
                  <a:lnTo>
                    <a:pt x="1" y="2037"/>
                  </a:lnTo>
                  <a:lnTo>
                    <a:pt x="1541" y="2037"/>
                  </a:lnTo>
                  <a:lnTo>
                    <a:pt x="15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3"/>
            <p:cNvSpPr/>
            <p:nvPr/>
          </p:nvSpPr>
          <p:spPr>
            <a:xfrm>
              <a:off x="5974500" y="571888"/>
              <a:ext cx="3125" cy="50925"/>
            </a:xfrm>
            <a:custGeom>
              <a:avLst/>
              <a:gdLst/>
              <a:ahLst/>
              <a:cxnLst/>
              <a:rect l="l" t="t" r="r" b="b"/>
              <a:pathLst>
                <a:path w="125" h="2037" extrusionOk="0">
                  <a:moveTo>
                    <a:pt x="0" y="0"/>
                  </a:moveTo>
                  <a:lnTo>
                    <a:pt x="0" y="2037"/>
                  </a:lnTo>
                  <a:lnTo>
                    <a:pt x="124" y="2037"/>
                  </a:ln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3"/>
            <p:cNvSpPr/>
            <p:nvPr/>
          </p:nvSpPr>
          <p:spPr>
            <a:xfrm>
              <a:off x="5999075" y="569013"/>
              <a:ext cx="3125" cy="56475"/>
            </a:xfrm>
            <a:custGeom>
              <a:avLst/>
              <a:gdLst/>
              <a:ahLst/>
              <a:cxnLst/>
              <a:rect l="l" t="t" r="r" b="b"/>
              <a:pathLst>
                <a:path w="125" h="2259" extrusionOk="0">
                  <a:moveTo>
                    <a:pt x="0" y="0"/>
                  </a:moveTo>
                  <a:lnTo>
                    <a:pt x="0" y="2258"/>
                  </a:lnTo>
                  <a:lnTo>
                    <a:pt x="124" y="2258"/>
                  </a:lnTo>
                  <a:lnTo>
                    <a:pt x="1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3"/>
            <p:cNvSpPr/>
            <p:nvPr/>
          </p:nvSpPr>
          <p:spPr>
            <a:xfrm>
              <a:off x="6002175" y="569013"/>
              <a:ext cx="3125" cy="56475"/>
            </a:xfrm>
            <a:custGeom>
              <a:avLst/>
              <a:gdLst/>
              <a:ahLst/>
              <a:cxnLst/>
              <a:rect l="l" t="t" r="r" b="b"/>
              <a:pathLst>
                <a:path w="125" h="2259" extrusionOk="0">
                  <a:moveTo>
                    <a:pt x="0" y="0"/>
                  </a:moveTo>
                  <a:lnTo>
                    <a:pt x="0" y="2258"/>
                  </a:lnTo>
                  <a:lnTo>
                    <a:pt x="124" y="2258"/>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3"/>
            <p:cNvSpPr/>
            <p:nvPr/>
          </p:nvSpPr>
          <p:spPr>
            <a:xfrm>
              <a:off x="6043775" y="569013"/>
              <a:ext cx="3125" cy="56475"/>
            </a:xfrm>
            <a:custGeom>
              <a:avLst/>
              <a:gdLst/>
              <a:ahLst/>
              <a:cxnLst/>
              <a:rect l="l" t="t" r="r" b="b"/>
              <a:pathLst>
                <a:path w="125" h="2259" extrusionOk="0">
                  <a:moveTo>
                    <a:pt x="1" y="0"/>
                  </a:moveTo>
                  <a:lnTo>
                    <a:pt x="1" y="2258"/>
                  </a:lnTo>
                  <a:lnTo>
                    <a:pt x="125" y="2258"/>
                  </a:lnTo>
                  <a:lnTo>
                    <a:pt x="1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3"/>
            <p:cNvSpPr/>
            <p:nvPr/>
          </p:nvSpPr>
          <p:spPr>
            <a:xfrm>
              <a:off x="6002175" y="569013"/>
              <a:ext cx="44725" cy="2900"/>
            </a:xfrm>
            <a:custGeom>
              <a:avLst/>
              <a:gdLst/>
              <a:ahLst/>
              <a:cxnLst/>
              <a:rect l="l" t="t" r="r" b="b"/>
              <a:pathLst>
                <a:path w="1789" h="116" extrusionOk="0">
                  <a:moveTo>
                    <a:pt x="0" y="0"/>
                  </a:moveTo>
                  <a:lnTo>
                    <a:pt x="0" y="115"/>
                  </a:lnTo>
                  <a:lnTo>
                    <a:pt x="1789" y="115"/>
                  </a:lnTo>
                  <a:lnTo>
                    <a:pt x="17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3"/>
            <p:cNvSpPr/>
            <p:nvPr/>
          </p:nvSpPr>
          <p:spPr>
            <a:xfrm>
              <a:off x="6002175" y="622563"/>
              <a:ext cx="44725" cy="2925"/>
            </a:xfrm>
            <a:custGeom>
              <a:avLst/>
              <a:gdLst/>
              <a:ahLst/>
              <a:cxnLst/>
              <a:rect l="l" t="t" r="r" b="b"/>
              <a:pathLst>
                <a:path w="1789" h="117" extrusionOk="0">
                  <a:moveTo>
                    <a:pt x="0" y="1"/>
                  </a:moveTo>
                  <a:lnTo>
                    <a:pt x="0" y="116"/>
                  </a:lnTo>
                  <a:lnTo>
                    <a:pt x="1789" y="116"/>
                  </a:lnTo>
                  <a:lnTo>
                    <a:pt x="1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3"/>
            <p:cNvSpPr/>
            <p:nvPr/>
          </p:nvSpPr>
          <p:spPr>
            <a:xfrm>
              <a:off x="6005275" y="571888"/>
              <a:ext cx="38525" cy="50925"/>
            </a:xfrm>
            <a:custGeom>
              <a:avLst/>
              <a:gdLst/>
              <a:ahLst/>
              <a:cxnLst/>
              <a:rect l="l" t="t" r="r" b="b"/>
              <a:pathLst>
                <a:path w="1541" h="2037" extrusionOk="0">
                  <a:moveTo>
                    <a:pt x="0" y="0"/>
                  </a:moveTo>
                  <a:lnTo>
                    <a:pt x="0" y="2037"/>
                  </a:lnTo>
                  <a:lnTo>
                    <a:pt x="1541" y="2037"/>
                  </a:lnTo>
                  <a:lnTo>
                    <a:pt x="15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3"/>
            <p:cNvSpPr/>
            <p:nvPr/>
          </p:nvSpPr>
          <p:spPr>
            <a:xfrm>
              <a:off x="6040675" y="571888"/>
              <a:ext cx="3125" cy="50925"/>
            </a:xfrm>
            <a:custGeom>
              <a:avLst/>
              <a:gdLst/>
              <a:ahLst/>
              <a:cxnLst/>
              <a:rect l="l" t="t" r="r" b="b"/>
              <a:pathLst>
                <a:path w="125" h="2037" extrusionOk="0">
                  <a:moveTo>
                    <a:pt x="1" y="0"/>
                  </a:moveTo>
                  <a:lnTo>
                    <a:pt x="1" y="2037"/>
                  </a:lnTo>
                  <a:lnTo>
                    <a:pt x="125" y="2037"/>
                  </a:lnTo>
                  <a:lnTo>
                    <a:pt x="1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3"/>
            <p:cNvSpPr/>
            <p:nvPr/>
          </p:nvSpPr>
          <p:spPr>
            <a:xfrm>
              <a:off x="6065025" y="569013"/>
              <a:ext cx="3125" cy="56475"/>
            </a:xfrm>
            <a:custGeom>
              <a:avLst/>
              <a:gdLst/>
              <a:ahLst/>
              <a:cxnLst/>
              <a:rect l="l" t="t" r="r" b="b"/>
              <a:pathLst>
                <a:path w="125" h="2259" extrusionOk="0">
                  <a:moveTo>
                    <a:pt x="1" y="0"/>
                  </a:moveTo>
                  <a:lnTo>
                    <a:pt x="1" y="2258"/>
                  </a:lnTo>
                  <a:lnTo>
                    <a:pt x="125" y="2258"/>
                  </a:lnTo>
                  <a:lnTo>
                    <a:pt x="1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3"/>
            <p:cNvSpPr/>
            <p:nvPr/>
          </p:nvSpPr>
          <p:spPr>
            <a:xfrm>
              <a:off x="6068125" y="569013"/>
              <a:ext cx="3125" cy="56475"/>
            </a:xfrm>
            <a:custGeom>
              <a:avLst/>
              <a:gdLst/>
              <a:ahLst/>
              <a:cxnLst/>
              <a:rect l="l" t="t" r="r" b="b"/>
              <a:pathLst>
                <a:path w="125" h="2259" extrusionOk="0">
                  <a:moveTo>
                    <a:pt x="1" y="0"/>
                  </a:moveTo>
                  <a:lnTo>
                    <a:pt x="1" y="2258"/>
                  </a:lnTo>
                  <a:lnTo>
                    <a:pt x="124" y="2258"/>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3"/>
            <p:cNvSpPr/>
            <p:nvPr/>
          </p:nvSpPr>
          <p:spPr>
            <a:xfrm>
              <a:off x="6109750" y="569013"/>
              <a:ext cx="3100" cy="56475"/>
            </a:xfrm>
            <a:custGeom>
              <a:avLst/>
              <a:gdLst/>
              <a:ahLst/>
              <a:cxnLst/>
              <a:rect l="l" t="t" r="r" b="b"/>
              <a:pathLst>
                <a:path w="124" h="2259" extrusionOk="0">
                  <a:moveTo>
                    <a:pt x="0" y="0"/>
                  </a:moveTo>
                  <a:lnTo>
                    <a:pt x="0" y="2258"/>
                  </a:lnTo>
                  <a:lnTo>
                    <a:pt x="124" y="2258"/>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3"/>
            <p:cNvSpPr/>
            <p:nvPr/>
          </p:nvSpPr>
          <p:spPr>
            <a:xfrm>
              <a:off x="6068125" y="569013"/>
              <a:ext cx="44725" cy="2900"/>
            </a:xfrm>
            <a:custGeom>
              <a:avLst/>
              <a:gdLst/>
              <a:ahLst/>
              <a:cxnLst/>
              <a:rect l="l" t="t" r="r" b="b"/>
              <a:pathLst>
                <a:path w="1789" h="116" extrusionOk="0">
                  <a:moveTo>
                    <a:pt x="1" y="0"/>
                  </a:moveTo>
                  <a:lnTo>
                    <a:pt x="1" y="115"/>
                  </a:lnTo>
                  <a:lnTo>
                    <a:pt x="1789" y="115"/>
                  </a:lnTo>
                  <a:lnTo>
                    <a:pt x="17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3"/>
            <p:cNvSpPr/>
            <p:nvPr/>
          </p:nvSpPr>
          <p:spPr>
            <a:xfrm>
              <a:off x="6068125" y="622563"/>
              <a:ext cx="44725" cy="2925"/>
            </a:xfrm>
            <a:custGeom>
              <a:avLst/>
              <a:gdLst/>
              <a:ahLst/>
              <a:cxnLst/>
              <a:rect l="l" t="t" r="r" b="b"/>
              <a:pathLst>
                <a:path w="1789" h="117" extrusionOk="0">
                  <a:moveTo>
                    <a:pt x="1" y="1"/>
                  </a:moveTo>
                  <a:lnTo>
                    <a:pt x="1" y="116"/>
                  </a:lnTo>
                  <a:lnTo>
                    <a:pt x="1789" y="116"/>
                  </a:lnTo>
                  <a:lnTo>
                    <a:pt x="1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3"/>
            <p:cNvSpPr/>
            <p:nvPr/>
          </p:nvSpPr>
          <p:spPr>
            <a:xfrm>
              <a:off x="6071225" y="571888"/>
              <a:ext cx="38550" cy="50925"/>
            </a:xfrm>
            <a:custGeom>
              <a:avLst/>
              <a:gdLst/>
              <a:ahLst/>
              <a:cxnLst/>
              <a:rect l="l" t="t" r="r" b="b"/>
              <a:pathLst>
                <a:path w="1542" h="2037" extrusionOk="0">
                  <a:moveTo>
                    <a:pt x="0" y="0"/>
                  </a:moveTo>
                  <a:lnTo>
                    <a:pt x="0" y="2037"/>
                  </a:lnTo>
                  <a:lnTo>
                    <a:pt x="1541" y="2037"/>
                  </a:lnTo>
                  <a:lnTo>
                    <a:pt x="15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3"/>
            <p:cNvSpPr/>
            <p:nvPr/>
          </p:nvSpPr>
          <p:spPr>
            <a:xfrm>
              <a:off x="6106650" y="571888"/>
              <a:ext cx="3125" cy="50925"/>
            </a:xfrm>
            <a:custGeom>
              <a:avLst/>
              <a:gdLst/>
              <a:ahLst/>
              <a:cxnLst/>
              <a:rect l="l" t="t" r="r" b="b"/>
              <a:pathLst>
                <a:path w="125" h="2037" extrusionOk="0">
                  <a:moveTo>
                    <a:pt x="0" y="0"/>
                  </a:moveTo>
                  <a:lnTo>
                    <a:pt x="0" y="2037"/>
                  </a:lnTo>
                  <a:lnTo>
                    <a:pt x="124" y="2037"/>
                  </a:ln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3"/>
            <p:cNvSpPr/>
            <p:nvPr/>
          </p:nvSpPr>
          <p:spPr>
            <a:xfrm>
              <a:off x="5921374" y="545333"/>
              <a:ext cx="214076" cy="40308"/>
            </a:xfrm>
            <a:custGeom>
              <a:avLst/>
              <a:gdLst/>
              <a:ahLst/>
              <a:cxnLst/>
              <a:rect l="l" t="t" r="r" b="b"/>
              <a:pathLst>
                <a:path w="8244" h="1612" extrusionOk="0">
                  <a:moveTo>
                    <a:pt x="1" y="0"/>
                  </a:moveTo>
                  <a:lnTo>
                    <a:pt x="1" y="1204"/>
                  </a:lnTo>
                  <a:lnTo>
                    <a:pt x="496" y="1611"/>
                  </a:lnTo>
                  <a:lnTo>
                    <a:pt x="8243" y="1611"/>
                  </a:lnTo>
                  <a:lnTo>
                    <a:pt x="8243" y="407"/>
                  </a:lnTo>
                  <a:lnTo>
                    <a:pt x="496" y="407"/>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3"/>
            <p:cNvSpPr/>
            <p:nvPr/>
          </p:nvSpPr>
          <p:spPr>
            <a:xfrm>
              <a:off x="5740975" y="516763"/>
              <a:ext cx="71525" cy="71750"/>
            </a:xfrm>
            <a:custGeom>
              <a:avLst/>
              <a:gdLst/>
              <a:ahLst/>
              <a:cxnLst/>
              <a:rect l="l" t="t" r="r" b="b"/>
              <a:pathLst>
                <a:path w="2861" h="2870" extrusionOk="0">
                  <a:moveTo>
                    <a:pt x="1435" y="1"/>
                  </a:moveTo>
                  <a:cubicBezTo>
                    <a:pt x="638" y="1"/>
                    <a:pt x="1" y="638"/>
                    <a:pt x="1" y="1435"/>
                  </a:cubicBezTo>
                  <a:cubicBezTo>
                    <a:pt x="1" y="2223"/>
                    <a:pt x="638" y="2869"/>
                    <a:pt x="1435" y="2869"/>
                  </a:cubicBezTo>
                  <a:cubicBezTo>
                    <a:pt x="2223" y="2869"/>
                    <a:pt x="2861" y="2223"/>
                    <a:pt x="2861" y="1435"/>
                  </a:cubicBezTo>
                  <a:cubicBezTo>
                    <a:pt x="2861" y="638"/>
                    <a:pt x="2223" y="1"/>
                    <a:pt x="1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3"/>
            <p:cNvSpPr/>
            <p:nvPr/>
          </p:nvSpPr>
          <p:spPr>
            <a:xfrm>
              <a:off x="5737000" y="516763"/>
              <a:ext cx="71725" cy="71750"/>
            </a:xfrm>
            <a:custGeom>
              <a:avLst/>
              <a:gdLst/>
              <a:ahLst/>
              <a:cxnLst/>
              <a:rect l="l" t="t" r="r" b="b"/>
              <a:pathLst>
                <a:path w="2869" h="2870" extrusionOk="0">
                  <a:moveTo>
                    <a:pt x="1435" y="1"/>
                  </a:moveTo>
                  <a:cubicBezTo>
                    <a:pt x="638" y="1"/>
                    <a:pt x="0" y="638"/>
                    <a:pt x="0" y="1435"/>
                  </a:cubicBezTo>
                  <a:cubicBezTo>
                    <a:pt x="0" y="2223"/>
                    <a:pt x="638" y="2869"/>
                    <a:pt x="1435" y="2869"/>
                  </a:cubicBezTo>
                  <a:cubicBezTo>
                    <a:pt x="2223" y="2869"/>
                    <a:pt x="2869" y="2223"/>
                    <a:pt x="2869" y="1435"/>
                  </a:cubicBezTo>
                  <a:cubicBezTo>
                    <a:pt x="2869" y="638"/>
                    <a:pt x="2223" y="1"/>
                    <a:pt x="14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3"/>
            <p:cNvSpPr/>
            <p:nvPr/>
          </p:nvSpPr>
          <p:spPr>
            <a:xfrm>
              <a:off x="5738550" y="521538"/>
              <a:ext cx="68650" cy="62300"/>
            </a:xfrm>
            <a:custGeom>
              <a:avLst/>
              <a:gdLst/>
              <a:ahLst/>
              <a:cxnLst/>
              <a:rect l="l" t="t" r="r" b="b"/>
              <a:pathLst>
                <a:path w="2746" h="2492" extrusionOk="0">
                  <a:moveTo>
                    <a:pt x="1367" y="0"/>
                  </a:moveTo>
                  <a:cubicBezTo>
                    <a:pt x="1276" y="0"/>
                    <a:pt x="1182" y="10"/>
                    <a:pt x="1089" y="31"/>
                  </a:cubicBezTo>
                  <a:cubicBezTo>
                    <a:pt x="416" y="191"/>
                    <a:pt x="0" y="863"/>
                    <a:pt x="160" y="1536"/>
                  </a:cubicBezTo>
                  <a:cubicBezTo>
                    <a:pt x="296" y="2105"/>
                    <a:pt x="808" y="2491"/>
                    <a:pt x="1369" y="2491"/>
                  </a:cubicBezTo>
                  <a:cubicBezTo>
                    <a:pt x="1464" y="2491"/>
                    <a:pt x="1560" y="2480"/>
                    <a:pt x="1656" y="2457"/>
                  </a:cubicBezTo>
                  <a:cubicBezTo>
                    <a:pt x="2329" y="2298"/>
                    <a:pt x="2745" y="1634"/>
                    <a:pt x="2586" y="961"/>
                  </a:cubicBezTo>
                  <a:cubicBezTo>
                    <a:pt x="2449" y="382"/>
                    <a:pt x="1932" y="0"/>
                    <a:pt x="1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3"/>
            <p:cNvSpPr/>
            <p:nvPr/>
          </p:nvSpPr>
          <p:spPr>
            <a:xfrm>
              <a:off x="5741650" y="521413"/>
              <a:ext cx="35225" cy="62225"/>
            </a:xfrm>
            <a:custGeom>
              <a:avLst/>
              <a:gdLst/>
              <a:ahLst/>
              <a:cxnLst/>
              <a:rect l="l" t="t" r="r" b="b"/>
              <a:pathLst>
                <a:path w="1409" h="2489" extrusionOk="0">
                  <a:moveTo>
                    <a:pt x="1249" y="1"/>
                  </a:moveTo>
                  <a:cubicBezTo>
                    <a:pt x="558" y="1"/>
                    <a:pt x="0" y="559"/>
                    <a:pt x="0" y="1249"/>
                  </a:cubicBezTo>
                  <a:cubicBezTo>
                    <a:pt x="0" y="1931"/>
                    <a:pt x="558" y="2489"/>
                    <a:pt x="1249" y="2489"/>
                  </a:cubicBezTo>
                  <a:cubicBezTo>
                    <a:pt x="1302" y="2489"/>
                    <a:pt x="1355" y="2489"/>
                    <a:pt x="1408" y="2480"/>
                  </a:cubicBezTo>
                  <a:cubicBezTo>
                    <a:pt x="788" y="2400"/>
                    <a:pt x="319" y="1878"/>
                    <a:pt x="319" y="1249"/>
                  </a:cubicBezTo>
                  <a:cubicBezTo>
                    <a:pt x="319" y="612"/>
                    <a:pt x="788" y="89"/>
                    <a:pt x="1408" y="10"/>
                  </a:cubicBezTo>
                  <a:cubicBezTo>
                    <a:pt x="1355" y="10"/>
                    <a:pt x="1302" y="1"/>
                    <a:pt x="1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3"/>
            <p:cNvSpPr/>
            <p:nvPr/>
          </p:nvSpPr>
          <p:spPr>
            <a:xfrm>
              <a:off x="5907875" y="362938"/>
              <a:ext cx="43625" cy="98750"/>
            </a:xfrm>
            <a:custGeom>
              <a:avLst/>
              <a:gdLst/>
              <a:ahLst/>
              <a:cxnLst/>
              <a:rect l="l" t="t" r="r" b="b"/>
              <a:pathLst>
                <a:path w="1745" h="3950" extrusionOk="0">
                  <a:moveTo>
                    <a:pt x="0" y="1"/>
                  </a:moveTo>
                  <a:lnTo>
                    <a:pt x="0" y="2975"/>
                  </a:lnTo>
                  <a:lnTo>
                    <a:pt x="1745" y="3949"/>
                  </a:lnTo>
                  <a:lnTo>
                    <a:pt x="17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3"/>
            <p:cNvSpPr/>
            <p:nvPr/>
          </p:nvSpPr>
          <p:spPr>
            <a:xfrm>
              <a:off x="5951475" y="362938"/>
              <a:ext cx="43850" cy="98750"/>
            </a:xfrm>
            <a:custGeom>
              <a:avLst/>
              <a:gdLst/>
              <a:ahLst/>
              <a:cxnLst/>
              <a:rect l="l" t="t" r="r" b="b"/>
              <a:pathLst>
                <a:path w="1754" h="3950" extrusionOk="0">
                  <a:moveTo>
                    <a:pt x="1" y="1"/>
                  </a:moveTo>
                  <a:lnTo>
                    <a:pt x="1" y="3949"/>
                  </a:lnTo>
                  <a:lnTo>
                    <a:pt x="1754" y="3949"/>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3" name="Google Shape;1253;p33"/>
          <p:cNvSpPr txBox="1">
            <a:spLocks noGrp="1"/>
          </p:cNvSpPr>
          <p:nvPr>
            <p:ph type="subTitle" idx="1"/>
          </p:nvPr>
        </p:nvSpPr>
        <p:spPr>
          <a:xfrm>
            <a:off x="715100" y="2233967"/>
            <a:ext cx="2424300"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is ACP?</a:t>
            </a:r>
            <a:endParaRPr dirty="0"/>
          </a:p>
          <a:p>
            <a:pPr marL="0" lvl="0" indent="0" algn="l" rtl="0">
              <a:spcBef>
                <a:spcPts val="0"/>
              </a:spcBef>
              <a:spcAft>
                <a:spcPts val="0"/>
              </a:spcAft>
              <a:buNone/>
            </a:pPr>
            <a:r>
              <a:rPr lang="en" dirty="0"/>
              <a:t>What are the benefits?</a:t>
            </a:r>
            <a:endParaRPr dirty="0"/>
          </a:p>
        </p:txBody>
      </p:sp>
      <p:sp>
        <p:nvSpPr>
          <p:cNvPr id="1254" name="Google Shape;1254;p33"/>
          <p:cNvSpPr txBox="1">
            <a:spLocks noGrp="1"/>
          </p:cNvSpPr>
          <p:nvPr>
            <p:ph type="title"/>
          </p:nvPr>
        </p:nvSpPr>
        <p:spPr>
          <a:xfrm>
            <a:off x="715100" y="1466674"/>
            <a:ext cx="1275300" cy="36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1255" name="Google Shape;1255;p33"/>
          <p:cNvSpPr txBox="1">
            <a:spLocks noGrp="1"/>
          </p:cNvSpPr>
          <p:nvPr>
            <p:ph type="title" idx="2"/>
          </p:nvPr>
        </p:nvSpPr>
        <p:spPr>
          <a:xfrm>
            <a:off x="3224625" y="1466674"/>
            <a:ext cx="1275300" cy="36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1256" name="Google Shape;1256;p33"/>
          <p:cNvSpPr txBox="1">
            <a:spLocks noGrp="1"/>
          </p:cNvSpPr>
          <p:nvPr>
            <p:ph type="subTitle" idx="3"/>
          </p:nvPr>
        </p:nvSpPr>
        <p:spPr>
          <a:xfrm>
            <a:off x="3224624" y="2233967"/>
            <a:ext cx="2767775"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Defining “Household,” Government Benefits, &amp; Enrollment Through School</a:t>
            </a:r>
            <a:endParaRPr dirty="0"/>
          </a:p>
        </p:txBody>
      </p:sp>
      <p:sp>
        <p:nvSpPr>
          <p:cNvPr id="1257" name="Google Shape;1257;p33"/>
          <p:cNvSpPr txBox="1">
            <a:spLocks noGrp="1"/>
          </p:cNvSpPr>
          <p:nvPr>
            <p:ph type="title" idx="4"/>
          </p:nvPr>
        </p:nvSpPr>
        <p:spPr>
          <a:xfrm>
            <a:off x="715100" y="3300762"/>
            <a:ext cx="1275300" cy="36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1258" name="Google Shape;1258;p33"/>
          <p:cNvSpPr txBox="1">
            <a:spLocks noGrp="1"/>
          </p:cNvSpPr>
          <p:nvPr>
            <p:ph type="subTitle" idx="5"/>
          </p:nvPr>
        </p:nvSpPr>
        <p:spPr>
          <a:xfrm>
            <a:off x="715100" y="4082671"/>
            <a:ext cx="2234656"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Quick tips for successfully signing up for benefits!</a:t>
            </a:r>
            <a:endParaRPr dirty="0"/>
          </a:p>
        </p:txBody>
      </p:sp>
      <p:sp>
        <p:nvSpPr>
          <p:cNvPr id="1259" name="Google Shape;1259;p33"/>
          <p:cNvSpPr txBox="1">
            <a:spLocks noGrp="1"/>
          </p:cNvSpPr>
          <p:nvPr>
            <p:ph type="title" idx="6"/>
          </p:nvPr>
        </p:nvSpPr>
        <p:spPr>
          <a:xfrm>
            <a:off x="3224625" y="3300762"/>
            <a:ext cx="1275300" cy="36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sp>
        <p:nvSpPr>
          <p:cNvPr id="1260" name="Google Shape;1260;p33"/>
          <p:cNvSpPr txBox="1">
            <a:spLocks noGrp="1"/>
          </p:cNvSpPr>
          <p:nvPr>
            <p:ph type="subTitle" idx="7"/>
          </p:nvPr>
        </p:nvSpPr>
        <p:spPr>
          <a:xfrm>
            <a:off x="3224625" y="4082671"/>
            <a:ext cx="2424300"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Insider Knowledge, Resources, &amp; More!</a:t>
            </a:r>
            <a:endParaRPr/>
          </a:p>
        </p:txBody>
      </p:sp>
      <p:sp>
        <p:nvSpPr>
          <p:cNvPr id="1261" name="Google Shape;1261;p33"/>
          <p:cNvSpPr txBox="1">
            <a:spLocks noGrp="1"/>
          </p:cNvSpPr>
          <p:nvPr>
            <p:ph type="title" idx="8"/>
          </p:nvPr>
        </p:nvSpPr>
        <p:spPr>
          <a:xfrm>
            <a:off x="715100" y="445025"/>
            <a:ext cx="5277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Montserrat ExtraBold"/>
                <a:ea typeface="Montserrat ExtraBold"/>
                <a:cs typeface="Montserrat ExtraBold"/>
                <a:sym typeface="Montserrat ExtraBold"/>
              </a:rPr>
              <a:t>TABLE OF</a:t>
            </a:r>
            <a:r>
              <a:rPr lang="en">
                <a:latin typeface="Montserrat ExtraBold"/>
                <a:ea typeface="Montserrat ExtraBold"/>
                <a:cs typeface="Montserrat ExtraBold"/>
                <a:sym typeface="Montserrat ExtraBold"/>
              </a:rPr>
              <a:t> </a:t>
            </a:r>
            <a:r>
              <a:rPr lang="en">
                <a:solidFill>
                  <a:schemeClr val="lt2"/>
                </a:solidFill>
                <a:latin typeface="Montserrat Medium"/>
                <a:ea typeface="Montserrat Medium"/>
                <a:cs typeface="Montserrat Medium"/>
                <a:sym typeface="Montserrat Medium"/>
              </a:rPr>
              <a:t>CONTENTS</a:t>
            </a:r>
            <a:endParaRPr>
              <a:solidFill>
                <a:schemeClr val="lt2"/>
              </a:solidFill>
              <a:latin typeface="Montserrat Medium"/>
              <a:ea typeface="Montserrat Medium"/>
              <a:cs typeface="Montserrat Medium"/>
              <a:sym typeface="Montserrat Medium"/>
            </a:endParaRPr>
          </a:p>
        </p:txBody>
      </p:sp>
      <p:sp>
        <p:nvSpPr>
          <p:cNvPr id="1262" name="Google Shape;1262;p33"/>
          <p:cNvSpPr txBox="1">
            <a:spLocks noGrp="1"/>
          </p:cNvSpPr>
          <p:nvPr>
            <p:ph type="subTitle" idx="9"/>
          </p:nvPr>
        </p:nvSpPr>
        <p:spPr>
          <a:xfrm>
            <a:off x="715100" y="1831863"/>
            <a:ext cx="2424300" cy="500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Introduction</a:t>
            </a:r>
            <a:endParaRPr/>
          </a:p>
        </p:txBody>
      </p:sp>
      <p:sp>
        <p:nvSpPr>
          <p:cNvPr id="1263" name="Google Shape;1263;p33"/>
          <p:cNvSpPr txBox="1">
            <a:spLocks noGrp="1"/>
          </p:cNvSpPr>
          <p:nvPr>
            <p:ph type="subTitle" idx="13"/>
          </p:nvPr>
        </p:nvSpPr>
        <p:spPr>
          <a:xfrm>
            <a:off x="3224625" y="1831863"/>
            <a:ext cx="2424300" cy="500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Eligibility</a:t>
            </a:r>
            <a:endParaRPr/>
          </a:p>
        </p:txBody>
      </p:sp>
      <p:sp>
        <p:nvSpPr>
          <p:cNvPr id="1264" name="Google Shape;1264;p33"/>
          <p:cNvSpPr txBox="1">
            <a:spLocks noGrp="1"/>
          </p:cNvSpPr>
          <p:nvPr>
            <p:ph type="subTitle" idx="14"/>
          </p:nvPr>
        </p:nvSpPr>
        <p:spPr>
          <a:xfrm>
            <a:off x="715100" y="3671968"/>
            <a:ext cx="2424300" cy="500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Applying</a:t>
            </a:r>
            <a:endParaRPr/>
          </a:p>
        </p:txBody>
      </p:sp>
      <p:sp>
        <p:nvSpPr>
          <p:cNvPr id="1265" name="Google Shape;1265;p33"/>
          <p:cNvSpPr txBox="1">
            <a:spLocks noGrp="1"/>
          </p:cNvSpPr>
          <p:nvPr>
            <p:ph type="subTitle" idx="15"/>
          </p:nvPr>
        </p:nvSpPr>
        <p:spPr>
          <a:xfrm>
            <a:off x="3224625" y="3671968"/>
            <a:ext cx="2424300" cy="500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FAQ</a:t>
            </a:r>
            <a:endParaRPr/>
          </a:p>
        </p:txBody>
      </p:sp>
      <p:sp>
        <p:nvSpPr>
          <p:cNvPr id="1266" name="Google Shape;1266;p33"/>
          <p:cNvSpPr/>
          <p:nvPr/>
        </p:nvSpPr>
        <p:spPr>
          <a:xfrm>
            <a:off x="7814704" y="1659741"/>
            <a:ext cx="1018802" cy="434167"/>
          </a:xfrm>
          <a:custGeom>
            <a:avLst/>
            <a:gdLst/>
            <a:ahLst/>
            <a:cxnLst/>
            <a:rect l="l" t="t" r="r" b="b"/>
            <a:pathLst>
              <a:path w="5986" h="2551" extrusionOk="0">
                <a:moveTo>
                  <a:pt x="2400" y="1"/>
                </a:moveTo>
                <a:cubicBezTo>
                  <a:pt x="1718" y="1"/>
                  <a:pt x="1161" y="558"/>
                  <a:pt x="1161" y="1249"/>
                </a:cubicBezTo>
                <a:cubicBezTo>
                  <a:pt x="1161" y="1284"/>
                  <a:pt x="1161" y="1320"/>
                  <a:pt x="1169" y="1364"/>
                </a:cubicBezTo>
                <a:cubicBezTo>
                  <a:pt x="532" y="1400"/>
                  <a:pt x="27" y="1913"/>
                  <a:pt x="1" y="2551"/>
                </a:cubicBezTo>
                <a:lnTo>
                  <a:pt x="5986" y="2551"/>
                </a:lnTo>
                <a:cubicBezTo>
                  <a:pt x="5959" y="1957"/>
                  <a:pt x="5517" y="1470"/>
                  <a:pt x="4941" y="1382"/>
                </a:cubicBezTo>
                <a:cubicBezTo>
                  <a:pt x="4950" y="1338"/>
                  <a:pt x="4950" y="1293"/>
                  <a:pt x="4950" y="1249"/>
                </a:cubicBezTo>
                <a:cubicBezTo>
                  <a:pt x="4950" y="682"/>
                  <a:pt x="4490" y="213"/>
                  <a:pt x="3923" y="213"/>
                </a:cubicBezTo>
                <a:cubicBezTo>
                  <a:pt x="3702" y="213"/>
                  <a:pt x="3489" y="293"/>
                  <a:pt x="3321" y="408"/>
                </a:cubicBezTo>
                <a:cubicBezTo>
                  <a:pt x="3100" y="160"/>
                  <a:pt x="2772" y="1"/>
                  <a:pt x="2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3"/>
          <p:cNvSpPr/>
          <p:nvPr/>
        </p:nvSpPr>
        <p:spPr>
          <a:xfrm>
            <a:off x="6639304" y="591035"/>
            <a:ext cx="1175384" cy="500543"/>
          </a:xfrm>
          <a:custGeom>
            <a:avLst/>
            <a:gdLst/>
            <a:ahLst/>
            <a:cxnLst/>
            <a:rect l="l" t="t" r="r" b="b"/>
            <a:pathLst>
              <a:path w="6906" h="2941" extrusionOk="0">
                <a:moveTo>
                  <a:pt x="2771" y="1"/>
                </a:moveTo>
                <a:cubicBezTo>
                  <a:pt x="1983" y="1"/>
                  <a:pt x="1337" y="638"/>
                  <a:pt x="1337" y="1435"/>
                </a:cubicBezTo>
                <a:cubicBezTo>
                  <a:pt x="1337" y="1479"/>
                  <a:pt x="1346" y="1524"/>
                  <a:pt x="1346" y="1568"/>
                </a:cubicBezTo>
                <a:cubicBezTo>
                  <a:pt x="611" y="1612"/>
                  <a:pt x="27" y="2205"/>
                  <a:pt x="0" y="2940"/>
                </a:cubicBezTo>
                <a:lnTo>
                  <a:pt x="6906" y="2940"/>
                </a:lnTo>
                <a:cubicBezTo>
                  <a:pt x="6879" y="2259"/>
                  <a:pt x="6366" y="1692"/>
                  <a:pt x="5711" y="1586"/>
                </a:cubicBezTo>
                <a:cubicBezTo>
                  <a:pt x="5711" y="1533"/>
                  <a:pt x="5719" y="1488"/>
                  <a:pt x="5719" y="1435"/>
                </a:cubicBezTo>
                <a:cubicBezTo>
                  <a:pt x="5719" y="780"/>
                  <a:pt x="5188" y="249"/>
                  <a:pt x="4524" y="249"/>
                </a:cubicBezTo>
                <a:cubicBezTo>
                  <a:pt x="4267" y="249"/>
                  <a:pt x="4028" y="328"/>
                  <a:pt x="3834" y="470"/>
                </a:cubicBezTo>
                <a:cubicBezTo>
                  <a:pt x="3577" y="178"/>
                  <a:pt x="3196" y="1"/>
                  <a:pt x="27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8" name="Google Shape;1268;p33"/>
          <p:cNvGrpSpPr/>
          <p:nvPr/>
        </p:nvGrpSpPr>
        <p:grpSpPr>
          <a:xfrm>
            <a:off x="8683980" y="3710183"/>
            <a:ext cx="466137" cy="1433276"/>
            <a:chOff x="7914437" y="2489807"/>
            <a:chExt cx="408642" cy="1256488"/>
          </a:xfrm>
        </p:grpSpPr>
        <p:sp>
          <p:nvSpPr>
            <p:cNvPr id="1269" name="Google Shape;1269;p33"/>
            <p:cNvSpPr/>
            <p:nvPr/>
          </p:nvSpPr>
          <p:spPr>
            <a:xfrm>
              <a:off x="7914437" y="2489807"/>
              <a:ext cx="408642" cy="949884"/>
            </a:xfrm>
            <a:custGeom>
              <a:avLst/>
              <a:gdLst/>
              <a:ahLst/>
              <a:cxnLst/>
              <a:rect l="l" t="t" r="r" b="b"/>
              <a:pathLst>
                <a:path w="4826" h="11218" extrusionOk="0">
                  <a:moveTo>
                    <a:pt x="2409" y="0"/>
                  </a:moveTo>
                  <a:cubicBezTo>
                    <a:pt x="1992" y="0"/>
                    <a:pt x="0" y="4843"/>
                    <a:pt x="0" y="7942"/>
                  </a:cubicBezTo>
                  <a:cubicBezTo>
                    <a:pt x="0" y="11041"/>
                    <a:pt x="1080" y="11218"/>
                    <a:pt x="2409" y="11218"/>
                  </a:cubicBezTo>
                  <a:cubicBezTo>
                    <a:pt x="3745" y="11218"/>
                    <a:pt x="4826" y="11041"/>
                    <a:pt x="4826" y="7942"/>
                  </a:cubicBezTo>
                  <a:cubicBezTo>
                    <a:pt x="4826" y="4843"/>
                    <a:pt x="2833" y="0"/>
                    <a:pt x="2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0" name="Google Shape;1270;p33"/>
            <p:cNvGrpSpPr/>
            <p:nvPr/>
          </p:nvGrpSpPr>
          <p:grpSpPr>
            <a:xfrm>
              <a:off x="8015624" y="2908097"/>
              <a:ext cx="222780" cy="838198"/>
              <a:chOff x="8015624" y="2908097"/>
              <a:chExt cx="222780" cy="838198"/>
            </a:xfrm>
          </p:grpSpPr>
          <p:sp>
            <p:nvSpPr>
              <p:cNvPr id="1271" name="Google Shape;1271;p33"/>
              <p:cNvSpPr/>
              <p:nvPr/>
            </p:nvSpPr>
            <p:spPr>
              <a:xfrm>
                <a:off x="8110121" y="2908097"/>
                <a:ext cx="17274" cy="838198"/>
              </a:xfrm>
              <a:custGeom>
                <a:avLst/>
                <a:gdLst/>
                <a:ahLst/>
                <a:cxnLst/>
                <a:rect l="l" t="t" r="r" b="b"/>
                <a:pathLst>
                  <a:path w="204" h="9899" extrusionOk="0">
                    <a:moveTo>
                      <a:pt x="0" y="0"/>
                    </a:moveTo>
                    <a:lnTo>
                      <a:pt x="0" y="9899"/>
                    </a:lnTo>
                    <a:lnTo>
                      <a:pt x="204" y="9899"/>
                    </a:lnTo>
                    <a:lnTo>
                      <a:pt x="204"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3"/>
              <p:cNvSpPr/>
              <p:nvPr/>
            </p:nvSpPr>
            <p:spPr>
              <a:xfrm>
                <a:off x="8112322" y="3219190"/>
                <a:ext cx="126081" cy="126081"/>
              </a:xfrm>
              <a:custGeom>
                <a:avLst/>
                <a:gdLst/>
                <a:ahLst/>
                <a:cxnLst/>
                <a:rect l="l" t="t" r="r" b="b"/>
                <a:pathLst>
                  <a:path w="1489" h="1489" extrusionOk="0">
                    <a:moveTo>
                      <a:pt x="1338" y="1"/>
                    </a:moveTo>
                    <a:lnTo>
                      <a:pt x="1" y="1338"/>
                    </a:lnTo>
                    <a:lnTo>
                      <a:pt x="151" y="1488"/>
                    </a:lnTo>
                    <a:lnTo>
                      <a:pt x="1488" y="151"/>
                    </a:lnTo>
                    <a:lnTo>
                      <a:pt x="1338"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3"/>
              <p:cNvSpPr/>
              <p:nvPr/>
            </p:nvSpPr>
            <p:spPr>
              <a:xfrm>
                <a:off x="8015624" y="3088792"/>
                <a:ext cx="109569" cy="109485"/>
              </a:xfrm>
              <a:custGeom>
                <a:avLst/>
                <a:gdLst/>
                <a:ahLst/>
                <a:cxnLst/>
                <a:rect l="l" t="t" r="r" b="b"/>
                <a:pathLst>
                  <a:path w="1294" h="1293" extrusionOk="0">
                    <a:moveTo>
                      <a:pt x="151" y="0"/>
                    </a:moveTo>
                    <a:lnTo>
                      <a:pt x="1" y="151"/>
                    </a:lnTo>
                    <a:lnTo>
                      <a:pt x="1143" y="1293"/>
                    </a:lnTo>
                    <a:lnTo>
                      <a:pt x="1293" y="1142"/>
                    </a:lnTo>
                    <a:lnTo>
                      <a:pt x="151"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3"/>
              <p:cNvSpPr/>
              <p:nvPr/>
            </p:nvSpPr>
            <p:spPr>
              <a:xfrm>
                <a:off x="8112322" y="2924609"/>
                <a:ext cx="97546" cy="97546"/>
              </a:xfrm>
              <a:custGeom>
                <a:avLst/>
                <a:gdLst/>
                <a:ahLst/>
                <a:cxnLst/>
                <a:rect l="l" t="t" r="r" b="b"/>
                <a:pathLst>
                  <a:path w="1152" h="1152" extrusionOk="0">
                    <a:moveTo>
                      <a:pt x="1001" y="0"/>
                    </a:moveTo>
                    <a:lnTo>
                      <a:pt x="1" y="1001"/>
                    </a:lnTo>
                    <a:lnTo>
                      <a:pt x="151" y="1151"/>
                    </a:lnTo>
                    <a:lnTo>
                      <a:pt x="1152" y="151"/>
                    </a:lnTo>
                    <a:lnTo>
                      <a:pt x="1001"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75" name="Google Shape;1275;p33"/>
          <p:cNvGrpSpPr/>
          <p:nvPr/>
        </p:nvGrpSpPr>
        <p:grpSpPr>
          <a:xfrm>
            <a:off x="6073507" y="3710123"/>
            <a:ext cx="466143" cy="1433366"/>
            <a:chOff x="1735563" y="3938352"/>
            <a:chExt cx="391948" cy="1205218"/>
          </a:xfrm>
        </p:grpSpPr>
        <p:sp>
          <p:nvSpPr>
            <p:cNvPr id="1276" name="Google Shape;1276;p33"/>
            <p:cNvSpPr/>
            <p:nvPr/>
          </p:nvSpPr>
          <p:spPr>
            <a:xfrm>
              <a:off x="1735563" y="3938352"/>
              <a:ext cx="391948" cy="887143"/>
            </a:xfrm>
            <a:custGeom>
              <a:avLst/>
              <a:gdLst/>
              <a:ahLst/>
              <a:cxnLst/>
              <a:rect l="l" t="t" r="r" b="b"/>
              <a:pathLst>
                <a:path w="2179" h="4932" extrusionOk="0">
                  <a:moveTo>
                    <a:pt x="1089" y="0"/>
                  </a:moveTo>
                  <a:cubicBezTo>
                    <a:pt x="487" y="0"/>
                    <a:pt x="0" y="1098"/>
                    <a:pt x="0" y="2462"/>
                  </a:cubicBezTo>
                  <a:cubicBezTo>
                    <a:pt x="0" y="3834"/>
                    <a:pt x="487" y="4932"/>
                    <a:pt x="1089" y="4932"/>
                  </a:cubicBezTo>
                  <a:cubicBezTo>
                    <a:pt x="1691" y="4932"/>
                    <a:pt x="2178" y="3834"/>
                    <a:pt x="2178" y="2462"/>
                  </a:cubicBezTo>
                  <a:cubicBezTo>
                    <a:pt x="2178" y="1098"/>
                    <a:pt x="1691" y="0"/>
                    <a:pt x="10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3"/>
            <p:cNvSpPr/>
            <p:nvPr/>
          </p:nvSpPr>
          <p:spPr>
            <a:xfrm>
              <a:off x="1824675" y="4211975"/>
              <a:ext cx="213703" cy="931595"/>
            </a:xfrm>
            <a:custGeom>
              <a:avLst/>
              <a:gdLst/>
              <a:ahLst/>
              <a:cxnLst/>
              <a:rect l="l" t="t" r="r" b="b"/>
              <a:pathLst>
                <a:path w="2631" h="9899" extrusionOk="0">
                  <a:moveTo>
                    <a:pt x="1116" y="0"/>
                  </a:moveTo>
                  <a:lnTo>
                    <a:pt x="1116" y="3099"/>
                  </a:lnTo>
                  <a:lnTo>
                    <a:pt x="151" y="2134"/>
                  </a:lnTo>
                  <a:lnTo>
                    <a:pt x="1" y="2285"/>
                  </a:lnTo>
                  <a:lnTo>
                    <a:pt x="1116" y="3391"/>
                  </a:lnTo>
                  <a:lnTo>
                    <a:pt x="1116" y="9899"/>
                  </a:lnTo>
                  <a:lnTo>
                    <a:pt x="1320" y="9899"/>
                  </a:lnTo>
                  <a:lnTo>
                    <a:pt x="1320" y="5136"/>
                  </a:lnTo>
                  <a:lnTo>
                    <a:pt x="2630" y="3825"/>
                  </a:lnTo>
                  <a:lnTo>
                    <a:pt x="2480" y="3675"/>
                  </a:lnTo>
                  <a:lnTo>
                    <a:pt x="1320" y="4843"/>
                  </a:lnTo>
                  <a:lnTo>
                    <a:pt x="1320" y="1320"/>
                  </a:lnTo>
                  <a:lnTo>
                    <a:pt x="2294" y="346"/>
                  </a:lnTo>
                  <a:lnTo>
                    <a:pt x="2143" y="195"/>
                  </a:lnTo>
                  <a:lnTo>
                    <a:pt x="1320" y="1019"/>
                  </a:lnTo>
                  <a:lnTo>
                    <a:pt x="132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7"/>
        <p:cNvGrpSpPr/>
        <p:nvPr/>
      </p:nvGrpSpPr>
      <p:grpSpPr>
        <a:xfrm>
          <a:off x="0" y="0"/>
          <a:ext cx="0" cy="0"/>
          <a:chOff x="0" y="0"/>
          <a:chExt cx="0" cy="0"/>
        </a:xfrm>
      </p:grpSpPr>
      <p:sp>
        <p:nvSpPr>
          <p:cNvPr id="3088" name="Google Shape;3088;p51"/>
          <p:cNvSpPr/>
          <p:nvPr/>
        </p:nvSpPr>
        <p:spPr>
          <a:xfrm>
            <a:off x="2135529" y="1987441"/>
            <a:ext cx="1018802" cy="434167"/>
          </a:xfrm>
          <a:custGeom>
            <a:avLst/>
            <a:gdLst/>
            <a:ahLst/>
            <a:cxnLst/>
            <a:rect l="l" t="t" r="r" b="b"/>
            <a:pathLst>
              <a:path w="5986" h="2551" extrusionOk="0">
                <a:moveTo>
                  <a:pt x="2400" y="1"/>
                </a:moveTo>
                <a:cubicBezTo>
                  <a:pt x="1718" y="1"/>
                  <a:pt x="1161" y="558"/>
                  <a:pt x="1161" y="1249"/>
                </a:cubicBezTo>
                <a:cubicBezTo>
                  <a:pt x="1161" y="1284"/>
                  <a:pt x="1161" y="1320"/>
                  <a:pt x="1169" y="1364"/>
                </a:cubicBezTo>
                <a:cubicBezTo>
                  <a:pt x="532" y="1400"/>
                  <a:pt x="27" y="1913"/>
                  <a:pt x="1" y="2551"/>
                </a:cubicBezTo>
                <a:lnTo>
                  <a:pt x="5986" y="2551"/>
                </a:lnTo>
                <a:cubicBezTo>
                  <a:pt x="5959" y="1957"/>
                  <a:pt x="5517" y="1470"/>
                  <a:pt x="4941" y="1382"/>
                </a:cubicBezTo>
                <a:cubicBezTo>
                  <a:pt x="4950" y="1338"/>
                  <a:pt x="4950" y="1293"/>
                  <a:pt x="4950" y="1249"/>
                </a:cubicBezTo>
                <a:cubicBezTo>
                  <a:pt x="4950" y="682"/>
                  <a:pt x="4490" y="213"/>
                  <a:pt x="3923" y="213"/>
                </a:cubicBezTo>
                <a:cubicBezTo>
                  <a:pt x="3702" y="213"/>
                  <a:pt x="3489" y="293"/>
                  <a:pt x="3321" y="408"/>
                </a:cubicBezTo>
                <a:cubicBezTo>
                  <a:pt x="3100" y="160"/>
                  <a:pt x="2772" y="1"/>
                  <a:pt x="2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51"/>
          <p:cNvSpPr txBox="1">
            <a:spLocks noGrp="1"/>
          </p:cNvSpPr>
          <p:nvPr>
            <p:ph type="title" idx="2"/>
          </p:nvPr>
        </p:nvSpPr>
        <p:spPr>
          <a:xfrm>
            <a:off x="5971400" y="1427400"/>
            <a:ext cx="1568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3090" name="Google Shape;3090;p51"/>
          <p:cNvSpPr txBox="1">
            <a:spLocks noGrp="1"/>
          </p:cNvSpPr>
          <p:nvPr>
            <p:ph type="subTitle" idx="1"/>
          </p:nvPr>
        </p:nvSpPr>
        <p:spPr>
          <a:xfrm>
            <a:off x="5466950" y="3211500"/>
            <a:ext cx="2577000" cy="1056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Asking the right questions!</a:t>
            </a:r>
            <a:endParaRPr/>
          </a:p>
          <a:p>
            <a:pPr marL="0" lvl="0" indent="0" algn="ctr" rtl="0">
              <a:spcBef>
                <a:spcPts val="0"/>
              </a:spcBef>
              <a:spcAft>
                <a:spcPts val="0"/>
              </a:spcAft>
              <a:buNone/>
            </a:pPr>
            <a:endParaRPr/>
          </a:p>
        </p:txBody>
      </p:sp>
      <p:sp>
        <p:nvSpPr>
          <p:cNvPr id="3091" name="Google Shape;3091;p51"/>
          <p:cNvSpPr txBox="1">
            <a:spLocks noGrp="1"/>
          </p:cNvSpPr>
          <p:nvPr>
            <p:ph type="title"/>
          </p:nvPr>
        </p:nvSpPr>
        <p:spPr>
          <a:xfrm>
            <a:off x="5102200" y="2421600"/>
            <a:ext cx="3405000" cy="63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FAQ</a:t>
            </a:r>
            <a:endParaRPr/>
          </a:p>
        </p:txBody>
      </p:sp>
      <p:grpSp>
        <p:nvGrpSpPr>
          <p:cNvPr id="3092" name="Google Shape;3092;p51"/>
          <p:cNvGrpSpPr/>
          <p:nvPr/>
        </p:nvGrpSpPr>
        <p:grpSpPr>
          <a:xfrm>
            <a:off x="864596" y="3218970"/>
            <a:ext cx="2645774" cy="1922937"/>
            <a:chOff x="6174370" y="2349926"/>
            <a:chExt cx="2048288" cy="1488571"/>
          </a:xfrm>
        </p:grpSpPr>
        <p:sp>
          <p:nvSpPr>
            <p:cNvPr id="3093" name="Google Shape;3093;p51"/>
            <p:cNvSpPr/>
            <p:nvPr/>
          </p:nvSpPr>
          <p:spPr>
            <a:xfrm>
              <a:off x="7773454" y="3021307"/>
              <a:ext cx="50297" cy="87046"/>
            </a:xfrm>
            <a:custGeom>
              <a:avLst/>
              <a:gdLst/>
              <a:ahLst/>
              <a:cxnLst/>
              <a:rect l="l" t="t" r="r" b="b"/>
              <a:pathLst>
                <a:path w="594" h="1028" extrusionOk="0">
                  <a:moveTo>
                    <a:pt x="293" y="0"/>
                  </a:moveTo>
                  <a:cubicBezTo>
                    <a:pt x="134" y="0"/>
                    <a:pt x="1" y="133"/>
                    <a:pt x="1" y="301"/>
                  </a:cubicBezTo>
                  <a:lnTo>
                    <a:pt x="1" y="726"/>
                  </a:lnTo>
                  <a:cubicBezTo>
                    <a:pt x="1" y="895"/>
                    <a:pt x="134" y="1027"/>
                    <a:pt x="293" y="1027"/>
                  </a:cubicBezTo>
                  <a:cubicBezTo>
                    <a:pt x="461" y="1027"/>
                    <a:pt x="594" y="895"/>
                    <a:pt x="594" y="726"/>
                  </a:cubicBezTo>
                  <a:lnTo>
                    <a:pt x="594" y="301"/>
                  </a:lnTo>
                  <a:cubicBezTo>
                    <a:pt x="594" y="133"/>
                    <a:pt x="461" y="0"/>
                    <a:pt x="293"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1"/>
            <p:cNvSpPr/>
            <p:nvPr/>
          </p:nvSpPr>
          <p:spPr>
            <a:xfrm>
              <a:off x="7859653" y="3021307"/>
              <a:ext cx="50382" cy="87046"/>
            </a:xfrm>
            <a:custGeom>
              <a:avLst/>
              <a:gdLst/>
              <a:ahLst/>
              <a:cxnLst/>
              <a:rect l="l" t="t" r="r" b="b"/>
              <a:pathLst>
                <a:path w="595" h="1028" extrusionOk="0">
                  <a:moveTo>
                    <a:pt x="302" y="0"/>
                  </a:moveTo>
                  <a:cubicBezTo>
                    <a:pt x="134" y="0"/>
                    <a:pt x="1" y="133"/>
                    <a:pt x="1" y="301"/>
                  </a:cubicBezTo>
                  <a:lnTo>
                    <a:pt x="1" y="726"/>
                  </a:lnTo>
                  <a:cubicBezTo>
                    <a:pt x="1" y="895"/>
                    <a:pt x="134" y="1027"/>
                    <a:pt x="302" y="1027"/>
                  </a:cubicBezTo>
                  <a:cubicBezTo>
                    <a:pt x="461" y="1027"/>
                    <a:pt x="594" y="895"/>
                    <a:pt x="594" y="726"/>
                  </a:cubicBezTo>
                  <a:lnTo>
                    <a:pt x="594" y="301"/>
                  </a:lnTo>
                  <a:cubicBezTo>
                    <a:pt x="594"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1"/>
            <p:cNvSpPr/>
            <p:nvPr/>
          </p:nvSpPr>
          <p:spPr>
            <a:xfrm>
              <a:off x="8032135" y="3021307"/>
              <a:ext cx="51059" cy="87046"/>
            </a:xfrm>
            <a:custGeom>
              <a:avLst/>
              <a:gdLst/>
              <a:ahLst/>
              <a:cxnLst/>
              <a:rect l="l" t="t" r="r" b="b"/>
              <a:pathLst>
                <a:path w="603" h="1028" extrusionOk="0">
                  <a:moveTo>
                    <a:pt x="301" y="0"/>
                  </a:moveTo>
                  <a:cubicBezTo>
                    <a:pt x="133" y="0"/>
                    <a:pt x="0" y="133"/>
                    <a:pt x="0" y="301"/>
                  </a:cubicBezTo>
                  <a:lnTo>
                    <a:pt x="0" y="726"/>
                  </a:lnTo>
                  <a:cubicBezTo>
                    <a:pt x="0" y="895"/>
                    <a:pt x="133" y="1027"/>
                    <a:pt x="301" y="1027"/>
                  </a:cubicBezTo>
                  <a:cubicBezTo>
                    <a:pt x="461" y="1027"/>
                    <a:pt x="602" y="895"/>
                    <a:pt x="602" y="726"/>
                  </a:cubicBezTo>
                  <a:lnTo>
                    <a:pt x="602" y="301"/>
                  </a:lnTo>
                  <a:cubicBezTo>
                    <a:pt x="602"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1"/>
            <p:cNvSpPr/>
            <p:nvPr/>
          </p:nvSpPr>
          <p:spPr>
            <a:xfrm>
              <a:off x="7773454" y="3139766"/>
              <a:ext cx="50297" cy="87046"/>
            </a:xfrm>
            <a:custGeom>
              <a:avLst/>
              <a:gdLst/>
              <a:ahLst/>
              <a:cxnLst/>
              <a:rect l="l" t="t" r="r" b="b"/>
              <a:pathLst>
                <a:path w="594" h="1028" extrusionOk="0">
                  <a:moveTo>
                    <a:pt x="293" y="0"/>
                  </a:moveTo>
                  <a:cubicBezTo>
                    <a:pt x="134" y="0"/>
                    <a:pt x="1" y="133"/>
                    <a:pt x="1" y="301"/>
                  </a:cubicBezTo>
                  <a:lnTo>
                    <a:pt x="1" y="726"/>
                  </a:lnTo>
                  <a:cubicBezTo>
                    <a:pt x="1" y="894"/>
                    <a:pt x="134" y="1027"/>
                    <a:pt x="293" y="1027"/>
                  </a:cubicBezTo>
                  <a:cubicBezTo>
                    <a:pt x="461" y="1027"/>
                    <a:pt x="594" y="894"/>
                    <a:pt x="594" y="726"/>
                  </a:cubicBezTo>
                  <a:lnTo>
                    <a:pt x="594" y="301"/>
                  </a:lnTo>
                  <a:cubicBezTo>
                    <a:pt x="594" y="133"/>
                    <a:pt x="461" y="0"/>
                    <a:pt x="293"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1"/>
            <p:cNvSpPr/>
            <p:nvPr/>
          </p:nvSpPr>
          <p:spPr>
            <a:xfrm>
              <a:off x="7859653" y="3139766"/>
              <a:ext cx="50382" cy="87046"/>
            </a:xfrm>
            <a:custGeom>
              <a:avLst/>
              <a:gdLst/>
              <a:ahLst/>
              <a:cxnLst/>
              <a:rect l="l" t="t" r="r" b="b"/>
              <a:pathLst>
                <a:path w="595" h="1028" extrusionOk="0">
                  <a:moveTo>
                    <a:pt x="302" y="0"/>
                  </a:moveTo>
                  <a:cubicBezTo>
                    <a:pt x="134" y="0"/>
                    <a:pt x="1" y="133"/>
                    <a:pt x="1" y="301"/>
                  </a:cubicBezTo>
                  <a:lnTo>
                    <a:pt x="1" y="726"/>
                  </a:lnTo>
                  <a:cubicBezTo>
                    <a:pt x="1" y="894"/>
                    <a:pt x="134" y="1027"/>
                    <a:pt x="302" y="1027"/>
                  </a:cubicBezTo>
                  <a:cubicBezTo>
                    <a:pt x="461" y="1027"/>
                    <a:pt x="594" y="894"/>
                    <a:pt x="594" y="726"/>
                  </a:cubicBezTo>
                  <a:lnTo>
                    <a:pt x="594" y="301"/>
                  </a:lnTo>
                  <a:cubicBezTo>
                    <a:pt x="594"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1"/>
            <p:cNvSpPr/>
            <p:nvPr/>
          </p:nvSpPr>
          <p:spPr>
            <a:xfrm>
              <a:off x="7945936" y="3139766"/>
              <a:ext cx="51059" cy="87046"/>
            </a:xfrm>
            <a:custGeom>
              <a:avLst/>
              <a:gdLst/>
              <a:ahLst/>
              <a:cxnLst/>
              <a:rect l="l" t="t" r="r" b="b"/>
              <a:pathLst>
                <a:path w="603" h="1028" extrusionOk="0">
                  <a:moveTo>
                    <a:pt x="301" y="0"/>
                  </a:moveTo>
                  <a:cubicBezTo>
                    <a:pt x="133" y="0"/>
                    <a:pt x="0" y="133"/>
                    <a:pt x="0" y="301"/>
                  </a:cubicBezTo>
                  <a:lnTo>
                    <a:pt x="0" y="726"/>
                  </a:lnTo>
                  <a:cubicBezTo>
                    <a:pt x="0" y="894"/>
                    <a:pt x="133" y="1027"/>
                    <a:pt x="301" y="1027"/>
                  </a:cubicBezTo>
                  <a:cubicBezTo>
                    <a:pt x="461" y="1027"/>
                    <a:pt x="602" y="894"/>
                    <a:pt x="602" y="726"/>
                  </a:cubicBezTo>
                  <a:lnTo>
                    <a:pt x="602" y="301"/>
                  </a:lnTo>
                  <a:cubicBezTo>
                    <a:pt x="602"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1"/>
            <p:cNvSpPr/>
            <p:nvPr/>
          </p:nvSpPr>
          <p:spPr>
            <a:xfrm>
              <a:off x="7095801" y="3005557"/>
              <a:ext cx="54785" cy="93820"/>
            </a:xfrm>
            <a:custGeom>
              <a:avLst/>
              <a:gdLst/>
              <a:ahLst/>
              <a:cxnLst/>
              <a:rect l="l" t="t" r="r" b="b"/>
              <a:pathLst>
                <a:path w="647" h="1108" extrusionOk="0">
                  <a:moveTo>
                    <a:pt x="328" y="0"/>
                  </a:moveTo>
                  <a:cubicBezTo>
                    <a:pt x="151" y="0"/>
                    <a:pt x="0" y="142"/>
                    <a:pt x="0" y="319"/>
                  </a:cubicBezTo>
                  <a:lnTo>
                    <a:pt x="0" y="788"/>
                  </a:lnTo>
                  <a:cubicBezTo>
                    <a:pt x="0" y="965"/>
                    <a:pt x="151" y="1107"/>
                    <a:pt x="328" y="1107"/>
                  </a:cubicBezTo>
                  <a:cubicBezTo>
                    <a:pt x="505" y="1107"/>
                    <a:pt x="646" y="965"/>
                    <a:pt x="646" y="788"/>
                  </a:cubicBezTo>
                  <a:lnTo>
                    <a:pt x="646" y="319"/>
                  </a:lnTo>
                  <a:cubicBezTo>
                    <a:pt x="646"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1"/>
            <p:cNvSpPr/>
            <p:nvPr/>
          </p:nvSpPr>
          <p:spPr>
            <a:xfrm>
              <a:off x="7188689" y="3005557"/>
              <a:ext cx="54869" cy="93820"/>
            </a:xfrm>
            <a:custGeom>
              <a:avLst/>
              <a:gdLst/>
              <a:ahLst/>
              <a:cxnLst/>
              <a:rect l="l" t="t" r="r" b="b"/>
              <a:pathLst>
                <a:path w="648" h="1108" extrusionOk="0">
                  <a:moveTo>
                    <a:pt x="329" y="0"/>
                  </a:moveTo>
                  <a:cubicBezTo>
                    <a:pt x="143" y="0"/>
                    <a:pt x="1" y="142"/>
                    <a:pt x="1" y="319"/>
                  </a:cubicBezTo>
                  <a:lnTo>
                    <a:pt x="1" y="788"/>
                  </a:lnTo>
                  <a:cubicBezTo>
                    <a:pt x="1" y="965"/>
                    <a:pt x="143" y="1107"/>
                    <a:pt x="329" y="1107"/>
                  </a:cubicBezTo>
                  <a:cubicBezTo>
                    <a:pt x="506" y="1107"/>
                    <a:pt x="647" y="965"/>
                    <a:pt x="647" y="788"/>
                  </a:cubicBezTo>
                  <a:lnTo>
                    <a:pt x="647" y="319"/>
                  </a:lnTo>
                  <a:cubicBezTo>
                    <a:pt x="647" y="142"/>
                    <a:pt x="506" y="0"/>
                    <a:pt x="32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1"/>
            <p:cNvSpPr/>
            <p:nvPr/>
          </p:nvSpPr>
          <p:spPr>
            <a:xfrm>
              <a:off x="7281662" y="3005557"/>
              <a:ext cx="54869" cy="93820"/>
            </a:xfrm>
            <a:custGeom>
              <a:avLst/>
              <a:gdLst/>
              <a:ahLst/>
              <a:cxnLst/>
              <a:rect l="l" t="t" r="r" b="b"/>
              <a:pathLst>
                <a:path w="648" h="1108" extrusionOk="0">
                  <a:moveTo>
                    <a:pt x="320" y="0"/>
                  </a:moveTo>
                  <a:cubicBezTo>
                    <a:pt x="142" y="0"/>
                    <a:pt x="1" y="142"/>
                    <a:pt x="1" y="319"/>
                  </a:cubicBezTo>
                  <a:lnTo>
                    <a:pt x="1" y="788"/>
                  </a:lnTo>
                  <a:cubicBezTo>
                    <a:pt x="1" y="965"/>
                    <a:pt x="142" y="1107"/>
                    <a:pt x="320" y="1107"/>
                  </a:cubicBezTo>
                  <a:cubicBezTo>
                    <a:pt x="505" y="1107"/>
                    <a:pt x="647" y="965"/>
                    <a:pt x="647" y="788"/>
                  </a:cubicBezTo>
                  <a:lnTo>
                    <a:pt x="647" y="319"/>
                  </a:lnTo>
                  <a:cubicBezTo>
                    <a:pt x="647" y="142"/>
                    <a:pt x="505"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1"/>
            <p:cNvSpPr/>
            <p:nvPr/>
          </p:nvSpPr>
          <p:spPr>
            <a:xfrm>
              <a:off x="7095801" y="3132992"/>
              <a:ext cx="54785" cy="93820"/>
            </a:xfrm>
            <a:custGeom>
              <a:avLst/>
              <a:gdLst/>
              <a:ahLst/>
              <a:cxnLst/>
              <a:rect l="l" t="t" r="r" b="b"/>
              <a:pathLst>
                <a:path w="647" h="1108" extrusionOk="0">
                  <a:moveTo>
                    <a:pt x="328" y="1"/>
                  </a:moveTo>
                  <a:cubicBezTo>
                    <a:pt x="151" y="1"/>
                    <a:pt x="0" y="142"/>
                    <a:pt x="0" y="328"/>
                  </a:cubicBezTo>
                  <a:lnTo>
                    <a:pt x="0" y="789"/>
                  </a:lnTo>
                  <a:cubicBezTo>
                    <a:pt x="0" y="966"/>
                    <a:pt x="151" y="1107"/>
                    <a:pt x="328" y="1107"/>
                  </a:cubicBezTo>
                  <a:cubicBezTo>
                    <a:pt x="505" y="1107"/>
                    <a:pt x="646" y="966"/>
                    <a:pt x="646" y="789"/>
                  </a:cubicBezTo>
                  <a:lnTo>
                    <a:pt x="646" y="328"/>
                  </a:lnTo>
                  <a:cubicBezTo>
                    <a:pt x="646" y="142"/>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51"/>
            <p:cNvSpPr/>
            <p:nvPr/>
          </p:nvSpPr>
          <p:spPr>
            <a:xfrm>
              <a:off x="7281662" y="3132992"/>
              <a:ext cx="54869" cy="93820"/>
            </a:xfrm>
            <a:custGeom>
              <a:avLst/>
              <a:gdLst/>
              <a:ahLst/>
              <a:cxnLst/>
              <a:rect l="l" t="t" r="r" b="b"/>
              <a:pathLst>
                <a:path w="648" h="1108" extrusionOk="0">
                  <a:moveTo>
                    <a:pt x="320" y="1"/>
                  </a:moveTo>
                  <a:cubicBezTo>
                    <a:pt x="142" y="1"/>
                    <a:pt x="1" y="142"/>
                    <a:pt x="1" y="328"/>
                  </a:cubicBezTo>
                  <a:lnTo>
                    <a:pt x="1" y="789"/>
                  </a:lnTo>
                  <a:cubicBezTo>
                    <a:pt x="1" y="966"/>
                    <a:pt x="142" y="1107"/>
                    <a:pt x="320" y="1107"/>
                  </a:cubicBezTo>
                  <a:cubicBezTo>
                    <a:pt x="505" y="1107"/>
                    <a:pt x="647" y="966"/>
                    <a:pt x="647" y="789"/>
                  </a:cubicBezTo>
                  <a:lnTo>
                    <a:pt x="647" y="328"/>
                  </a:lnTo>
                  <a:cubicBezTo>
                    <a:pt x="647" y="142"/>
                    <a:pt x="505"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51"/>
            <p:cNvSpPr/>
            <p:nvPr/>
          </p:nvSpPr>
          <p:spPr>
            <a:xfrm>
              <a:off x="7374635" y="3132992"/>
              <a:ext cx="54785" cy="93820"/>
            </a:xfrm>
            <a:custGeom>
              <a:avLst/>
              <a:gdLst/>
              <a:ahLst/>
              <a:cxnLst/>
              <a:rect l="l" t="t" r="r" b="b"/>
              <a:pathLst>
                <a:path w="647" h="1108" extrusionOk="0">
                  <a:moveTo>
                    <a:pt x="319" y="1"/>
                  </a:moveTo>
                  <a:cubicBezTo>
                    <a:pt x="142" y="1"/>
                    <a:pt x="1" y="142"/>
                    <a:pt x="1" y="328"/>
                  </a:cubicBezTo>
                  <a:lnTo>
                    <a:pt x="1" y="789"/>
                  </a:lnTo>
                  <a:cubicBezTo>
                    <a:pt x="1" y="966"/>
                    <a:pt x="142" y="1107"/>
                    <a:pt x="319" y="1107"/>
                  </a:cubicBezTo>
                  <a:cubicBezTo>
                    <a:pt x="496" y="1107"/>
                    <a:pt x="647" y="966"/>
                    <a:pt x="647" y="789"/>
                  </a:cubicBezTo>
                  <a:lnTo>
                    <a:pt x="647" y="328"/>
                  </a:lnTo>
                  <a:cubicBezTo>
                    <a:pt x="647" y="142"/>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51"/>
            <p:cNvSpPr/>
            <p:nvPr/>
          </p:nvSpPr>
          <p:spPr>
            <a:xfrm>
              <a:off x="6599437" y="2990570"/>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51"/>
            <p:cNvSpPr/>
            <p:nvPr/>
          </p:nvSpPr>
          <p:spPr>
            <a:xfrm>
              <a:off x="6793681" y="2990570"/>
              <a:ext cx="56986" cy="97546"/>
            </a:xfrm>
            <a:custGeom>
              <a:avLst/>
              <a:gdLst/>
              <a:ahLst/>
              <a:cxnLst/>
              <a:rect l="l" t="t" r="r" b="b"/>
              <a:pathLst>
                <a:path w="673" h="1152" extrusionOk="0">
                  <a:moveTo>
                    <a:pt x="336" y="0"/>
                  </a:moveTo>
                  <a:cubicBezTo>
                    <a:pt x="151" y="0"/>
                    <a:pt x="0" y="151"/>
                    <a:pt x="0" y="337"/>
                  </a:cubicBezTo>
                  <a:lnTo>
                    <a:pt x="0" y="815"/>
                  </a:lnTo>
                  <a:cubicBezTo>
                    <a:pt x="0" y="1001"/>
                    <a:pt x="151" y="1151"/>
                    <a:pt x="336" y="1151"/>
                  </a:cubicBezTo>
                  <a:cubicBezTo>
                    <a:pt x="522" y="1151"/>
                    <a:pt x="673" y="1001"/>
                    <a:pt x="673" y="815"/>
                  </a:cubicBezTo>
                  <a:lnTo>
                    <a:pt x="673" y="337"/>
                  </a:lnTo>
                  <a:cubicBezTo>
                    <a:pt x="673" y="151"/>
                    <a:pt x="522" y="0"/>
                    <a:pt x="336"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51"/>
            <p:cNvSpPr/>
            <p:nvPr/>
          </p:nvSpPr>
          <p:spPr>
            <a:xfrm>
              <a:off x="6890380" y="2990570"/>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51"/>
            <p:cNvSpPr/>
            <p:nvPr/>
          </p:nvSpPr>
          <p:spPr>
            <a:xfrm>
              <a:off x="6599437"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51"/>
            <p:cNvSpPr/>
            <p:nvPr/>
          </p:nvSpPr>
          <p:spPr>
            <a:xfrm>
              <a:off x="6696898"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51"/>
            <p:cNvSpPr/>
            <p:nvPr/>
          </p:nvSpPr>
          <p:spPr>
            <a:xfrm>
              <a:off x="6890380" y="3124016"/>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51"/>
            <p:cNvSpPr/>
            <p:nvPr/>
          </p:nvSpPr>
          <p:spPr>
            <a:xfrm>
              <a:off x="6459301" y="2496497"/>
              <a:ext cx="252670" cy="371215"/>
            </a:xfrm>
            <a:custGeom>
              <a:avLst/>
              <a:gdLst/>
              <a:ahLst/>
              <a:cxnLst/>
              <a:rect l="l" t="t" r="r" b="b"/>
              <a:pathLst>
                <a:path w="2984" h="4384" extrusionOk="0">
                  <a:moveTo>
                    <a:pt x="0" y="1"/>
                  </a:moveTo>
                  <a:lnTo>
                    <a:pt x="0" y="4383"/>
                  </a:lnTo>
                  <a:lnTo>
                    <a:pt x="2984" y="4383"/>
                  </a:lnTo>
                  <a:lnTo>
                    <a:pt x="2984" y="1"/>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51"/>
            <p:cNvSpPr/>
            <p:nvPr/>
          </p:nvSpPr>
          <p:spPr>
            <a:xfrm>
              <a:off x="6459301" y="2496497"/>
              <a:ext cx="252670" cy="34632"/>
            </a:xfrm>
            <a:custGeom>
              <a:avLst/>
              <a:gdLst/>
              <a:ahLst/>
              <a:cxnLst/>
              <a:rect l="l" t="t" r="r" b="b"/>
              <a:pathLst>
                <a:path w="2984" h="409" extrusionOk="0">
                  <a:moveTo>
                    <a:pt x="0" y="1"/>
                  </a:moveTo>
                  <a:lnTo>
                    <a:pt x="0" y="408"/>
                  </a:lnTo>
                  <a:lnTo>
                    <a:pt x="2984" y="408"/>
                  </a:lnTo>
                  <a:lnTo>
                    <a:pt x="2984" y="1"/>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51"/>
            <p:cNvSpPr/>
            <p:nvPr/>
          </p:nvSpPr>
          <p:spPr>
            <a:xfrm>
              <a:off x="6448801" y="2426048"/>
              <a:ext cx="273670" cy="70534"/>
            </a:xfrm>
            <a:custGeom>
              <a:avLst/>
              <a:gdLst/>
              <a:ahLst/>
              <a:cxnLst/>
              <a:rect l="l" t="t" r="r" b="b"/>
              <a:pathLst>
                <a:path w="3232" h="833" extrusionOk="0">
                  <a:moveTo>
                    <a:pt x="0" y="1"/>
                  </a:moveTo>
                  <a:lnTo>
                    <a:pt x="0" y="833"/>
                  </a:lnTo>
                  <a:lnTo>
                    <a:pt x="3232" y="833"/>
                  </a:lnTo>
                  <a:lnTo>
                    <a:pt x="32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51"/>
            <p:cNvSpPr/>
            <p:nvPr/>
          </p:nvSpPr>
          <p:spPr>
            <a:xfrm>
              <a:off x="6448801" y="2426048"/>
              <a:ext cx="51059" cy="70534"/>
            </a:xfrm>
            <a:custGeom>
              <a:avLst/>
              <a:gdLst/>
              <a:ahLst/>
              <a:cxnLst/>
              <a:rect l="l" t="t" r="r" b="b"/>
              <a:pathLst>
                <a:path w="603" h="833" extrusionOk="0">
                  <a:moveTo>
                    <a:pt x="0" y="1"/>
                  </a:moveTo>
                  <a:lnTo>
                    <a:pt x="0" y="833"/>
                  </a:lnTo>
                  <a:lnTo>
                    <a:pt x="602" y="833"/>
                  </a:lnTo>
                  <a:lnTo>
                    <a:pt x="602"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51"/>
            <p:cNvSpPr/>
            <p:nvPr/>
          </p:nvSpPr>
          <p:spPr>
            <a:xfrm>
              <a:off x="6670649" y="2426048"/>
              <a:ext cx="51144" cy="70534"/>
            </a:xfrm>
            <a:custGeom>
              <a:avLst/>
              <a:gdLst/>
              <a:ahLst/>
              <a:cxnLst/>
              <a:rect l="l" t="t" r="r" b="b"/>
              <a:pathLst>
                <a:path w="604" h="833" extrusionOk="0">
                  <a:moveTo>
                    <a:pt x="1" y="1"/>
                  </a:moveTo>
                  <a:lnTo>
                    <a:pt x="1" y="833"/>
                  </a:lnTo>
                  <a:lnTo>
                    <a:pt x="603" y="833"/>
                  </a:lnTo>
                  <a:lnTo>
                    <a:pt x="603"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51"/>
            <p:cNvSpPr/>
            <p:nvPr/>
          </p:nvSpPr>
          <p:spPr>
            <a:xfrm>
              <a:off x="6228392" y="2349926"/>
              <a:ext cx="1939481" cy="680448"/>
            </a:xfrm>
            <a:custGeom>
              <a:avLst/>
              <a:gdLst/>
              <a:ahLst/>
              <a:cxnLst/>
              <a:rect l="l" t="t" r="r" b="b"/>
              <a:pathLst>
                <a:path w="22905" h="8036" extrusionOk="0">
                  <a:moveTo>
                    <a:pt x="11457" y="1"/>
                  </a:moveTo>
                  <a:cubicBezTo>
                    <a:pt x="11380" y="1"/>
                    <a:pt x="11302" y="23"/>
                    <a:pt x="11236" y="67"/>
                  </a:cubicBezTo>
                  <a:lnTo>
                    <a:pt x="0" y="7566"/>
                  </a:lnTo>
                  <a:lnTo>
                    <a:pt x="0" y="8036"/>
                  </a:lnTo>
                  <a:lnTo>
                    <a:pt x="22905" y="8036"/>
                  </a:lnTo>
                  <a:lnTo>
                    <a:pt x="22905" y="7566"/>
                  </a:lnTo>
                  <a:lnTo>
                    <a:pt x="11678" y="67"/>
                  </a:lnTo>
                  <a:cubicBezTo>
                    <a:pt x="11612" y="23"/>
                    <a:pt x="11534" y="1"/>
                    <a:pt x="11457" y="1"/>
                  </a:cubicBezTo>
                  <a:close/>
                </a:path>
              </a:pathLst>
            </a:custGeom>
            <a:solidFill>
              <a:srgbClr val="DE7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51"/>
            <p:cNvSpPr/>
            <p:nvPr/>
          </p:nvSpPr>
          <p:spPr>
            <a:xfrm>
              <a:off x="7471334" y="2557970"/>
              <a:ext cx="105844" cy="37596"/>
            </a:xfrm>
            <a:custGeom>
              <a:avLst/>
              <a:gdLst/>
              <a:ahLst/>
              <a:cxnLst/>
              <a:rect l="l" t="t" r="r" b="b"/>
              <a:pathLst>
                <a:path w="1250" h="444" extrusionOk="0">
                  <a:moveTo>
                    <a:pt x="222" y="1"/>
                  </a:moveTo>
                  <a:cubicBezTo>
                    <a:pt x="107" y="1"/>
                    <a:pt x="1" y="98"/>
                    <a:pt x="1" y="222"/>
                  </a:cubicBezTo>
                  <a:cubicBezTo>
                    <a:pt x="1" y="346"/>
                    <a:pt x="107" y="443"/>
                    <a:pt x="222" y="443"/>
                  </a:cubicBezTo>
                  <a:lnTo>
                    <a:pt x="1249" y="443"/>
                  </a:lnTo>
                  <a:lnTo>
                    <a:pt x="585" y="1"/>
                  </a:ln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51"/>
            <p:cNvSpPr/>
            <p:nvPr/>
          </p:nvSpPr>
          <p:spPr>
            <a:xfrm>
              <a:off x="6871582" y="2722915"/>
              <a:ext cx="217530" cy="37596"/>
            </a:xfrm>
            <a:custGeom>
              <a:avLst/>
              <a:gdLst/>
              <a:ahLst/>
              <a:cxnLst/>
              <a:rect l="l" t="t" r="r" b="b"/>
              <a:pathLst>
                <a:path w="2569" h="444" extrusionOk="0">
                  <a:moveTo>
                    <a:pt x="222" y="1"/>
                  </a:moveTo>
                  <a:cubicBezTo>
                    <a:pt x="107" y="1"/>
                    <a:pt x="1" y="98"/>
                    <a:pt x="1" y="222"/>
                  </a:cubicBezTo>
                  <a:cubicBezTo>
                    <a:pt x="1" y="337"/>
                    <a:pt x="107" y="443"/>
                    <a:pt x="222" y="443"/>
                  </a:cubicBezTo>
                  <a:lnTo>
                    <a:pt x="2347" y="443"/>
                  </a:lnTo>
                  <a:cubicBezTo>
                    <a:pt x="2471" y="443"/>
                    <a:pt x="2568" y="337"/>
                    <a:pt x="2568" y="222"/>
                  </a:cubicBezTo>
                  <a:cubicBezTo>
                    <a:pt x="2568" y="98"/>
                    <a:pt x="2471" y="1"/>
                    <a:pt x="2347"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51"/>
            <p:cNvSpPr/>
            <p:nvPr/>
          </p:nvSpPr>
          <p:spPr>
            <a:xfrm>
              <a:off x="7191738" y="2614194"/>
              <a:ext cx="137258" cy="37596"/>
            </a:xfrm>
            <a:custGeom>
              <a:avLst/>
              <a:gdLst/>
              <a:ahLst/>
              <a:cxnLst/>
              <a:rect l="l" t="t" r="r" b="b"/>
              <a:pathLst>
                <a:path w="1621" h="444" extrusionOk="0">
                  <a:moveTo>
                    <a:pt x="222" y="1"/>
                  </a:moveTo>
                  <a:cubicBezTo>
                    <a:pt x="98" y="1"/>
                    <a:pt x="0" y="107"/>
                    <a:pt x="0" y="222"/>
                  </a:cubicBezTo>
                  <a:cubicBezTo>
                    <a:pt x="0" y="346"/>
                    <a:pt x="98" y="443"/>
                    <a:pt x="222" y="443"/>
                  </a:cubicBezTo>
                  <a:lnTo>
                    <a:pt x="1399" y="443"/>
                  </a:lnTo>
                  <a:cubicBezTo>
                    <a:pt x="1523" y="443"/>
                    <a:pt x="1621" y="346"/>
                    <a:pt x="1621" y="222"/>
                  </a:cubicBezTo>
                  <a:cubicBezTo>
                    <a:pt x="1621" y="107"/>
                    <a:pt x="1523" y="1"/>
                    <a:pt x="1399"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51"/>
            <p:cNvSpPr/>
            <p:nvPr/>
          </p:nvSpPr>
          <p:spPr>
            <a:xfrm>
              <a:off x="6763622" y="2865337"/>
              <a:ext cx="216768" cy="37596"/>
            </a:xfrm>
            <a:custGeom>
              <a:avLst/>
              <a:gdLst/>
              <a:ahLst/>
              <a:cxnLst/>
              <a:rect l="l" t="t" r="r" b="b"/>
              <a:pathLst>
                <a:path w="2560" h="444" extrusionOk="0">
                  <a:moveTo>
                    <a:pt x="222" y="1"/>
                  </a:moveTo>
                  <a:cubicBezTo>
                    <a:pt x="98" y="1"/>
                    <a:pt x="1" y="98"/>
                    <a:pt x="1" y="222"/>
                  </a:cubicBezTo>
                  <a:cubicBezTo>
                    <a:pt x="1" y="346"/>
                    <a:pt x="98" y="443"/>
                    <a:pt x="222" y="443"/>
                  </a:cubicBezTo>
                  <a:lnTo>
                    <a:pt x="2338" y="443"/>
                  </a:lnTo>
                  <a:cubicBezTo>
                    <a:pt x="2462" y="443"/>
                    <a:pt x="2560" y="346"/>
                    <a:pt x="2560" y="222"/>
                  </a:cubicBezTo>
                  <a:cubicBezTo>
                    <a:pt x="2560" y="98"/>
                    <a:pt x="2462" y="1"/>
                    <a:pt x="2338"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51"/>
            <p:cNvSpPr/>
            <p:nvPr/>
          </p:nvSpPr>
          <p:spPr>
            <a:xfrm>
              <a:off x="7218749" y="2382525"/>
              <a:ext cx="94497" cy="37596"/>
            </a:xfrm>
            <a:custGeom>
              <a:avLst/>
              <a:gdLst/>
              <a:ahLst/>
              <a:cxnLst/>
              <a:rect l="l" t="t" r="r" b="b"/>
              <a:pathLst>
                <a:path w="1116" h="444" extrusionOk="0">
                  <a:moveTo>
                    <a:pt x="221" y="1"/>
                  </a:moveTo>
                  <a:cubicBezTo>
                    <a:pt x="97" y="1"/>
                    <a:pt x="0" y="98"/>
                    <a:pt x="0" y="222"/>
                  </a:cubicBezTo>
                  <a:cubicBezTo>
                    <a:pt x="0" y="346"/>
                    <a:pt x="97" y="444"/>
                    <a:pt x="221" y="444"/>
                  </a:cubicBezTo>
                  <a:lnTo>
                    <a:pt x="1116" y="444"/>
                  </a:lnTo>
                  <a:lnTo>
                    <a:pt x="452" y="1"/>
                  </a:ln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51"/>
            <p:cNvSpPr/>
            <p:nvPr/>
          </p:nvSpPr>
          <p:spPr>
            <a:xfrm>
              <a:off x="7558295" y="2755938"/>
              <a:ext cx="137343" cy="37511"/>
            </a:xfrm>
            <a:custGeom>
              <a:avLst/>
              <a:gdLst/>
              <a:ahLst/>
              <a:cxnLst/>
              <a:rect l="l" t="t" r="r" b="b"/>
              <a:pathLst>
                <a:path w="1622" h="443" extrusionOk="0">
                  <a:moveTo>
                    <a:pt x="222" y="0"/>
                  </a:moveTo>
                  <a:cubicBezTo>
                    <a:pt x="98" y="0"/>
                    <a:pt x="1" y="106"/>
                    <a:pt x="1" y="221"/>
                  </a:cubicBezTo>
                  <a:cubicBezTo>
                    <a:pt x="1" y="345"/>
                    <a:pt x="98" y="443"/>
                    <a:pt x="222" y="443"/>
                  </a:cubicBezTo>
                  <a:lnTo>
                    <a:pt x="1400" y="443"/>
                  </a:lnTo>
                  <a:cubicBezTo>
                    <a:pt x="1524" y="443"/>
                    <a:pt x="1621" y="345"/>
                    <a:pt x="1621" y="221"/>
                  </a:cubicBezTo>
                  <a:cubicBezTo>
                    <a:pt x="1621" y="106"/>
                    <a:pt x="1524" y="0"/>
                    <a:pt x="1400"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51"/>
            <p:cNvSpPr/>
            <p:nvPr/>
          </p:nvSpPr>
          <p:spPr>
            <a:xfrm>
              <a:off x="7671505" y="2867623"/>
              <a:ext cx="137258" cy="37596"/>
            </a:xfrm>
            <a:custGeom>
              <a:avLst/>
              <a:gdLst/>
              <a:ahLst/>
              <a:cxnLst/>
              <a:rect l="l" t="t" r="r" b="b"/>
              <a:pathLst>
                <a:path w="1621" h="444" extrusionOk="0">
                  <a:moveTo>
                    <a:pt x="222" y="0"/>
                  </a:moveTo>
                  <a:cubicBezTo>
                    <a:pt x="98" y="0"/>
                    <a:pt x="1" y="98"/>
                    <a:pt x="1" y="222"/>
                  </a:cubicBezTo>
                  <a:cubicBezTo>
                    <a:pt x="1" y="346"/>
                    <a:pt x="98" y="443"/>
                    <a:pt x="222" y="443"/>
                  </a:cubicBezTo>
                  <a:lnTo>
                    <a:pt x="1400" y="443"/>
                  </a:lnTo>
                  <a:cubicBezTo>
                    <a:pt x="1524" y="443"/>
                    <a:pt x="1621" y="346"/>
                    <a:pt x="1621" y="222"/>
                  </a:cubicBezTo>
                  <a:cubicBezTo>
                    <a:pt x="1621" y="98"/>
                    <a:pt x="1524" y="0"/>
                    <a:pt x="1400"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51"/>
            <p:cNvSpPr/>
            <p:nvPr/>
          </p:nvSpPr>
          <p:spPr>
            <a:xfrm>
              <a:off x="7415110" y="2867623"/>
              <a:ext cx="216768" cy="37596"/>
            </a:xfrm>
            <a:custGeom>
              <a:avLst/>
              <a:gdLst/>
              <a:ahLst/>
              <a:cxnLst/>
              <a:rect l="l" t="t" r="r" b="b"/>
              <a:pathLst>
                <a:path w="2560" h="444" extrusionOk="0">
                  <a:moveTo>
                    <a:pt x="222" y="0"/>
                  </a:moveTo>
                  <a:cubicBezTo>
                    <a:pt x="98" y="0"/>
                    <a:pt x="1" y="98"/>
                    <a:pt x="1" y="222"/>
                  </a:cubicBezTo>
                  <a:cubicBezTo>
                    <a:pt x="1" y="346"/>
                    <a:pt x="98" y="443"/>
                    <a:pt x="222" y="443"/>
                  </a:cubicBezTo>
                  <a:lnTo>
                    <a:pt x="2338" y="443"/>
                  </a:lnTo>
                  <a:cubicBezTo>
                    <a:pt x="2462" y="443"/>
                    <a:pt x="2559" y="346"/>
                    <a:pt x="2559" y="222"/>
                  </a:cubicBezTo>
                  <a:cubicBezTo>
                    <a:pt x="2559" y="98"/>
                    <a:pt x="2462" y="0"/>
                    <a:pt x="2338"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51"/>
            <p:cNvSpPr/>
            <p:nvPr/>
          </p:nvSpPr>
          <p:spPr>
            <a:xfrm>
              <a:off x="7125014" y="2722915"/>
              <a:ext cx="137258" cy="37596"/>
            </a:xfrm>
            <a:custGeom>
              <a:avLst/>
              <a:gdLst/>
              <a:ahLst/>
              <a:cxnLst/>
              <a:rect l="l" t="t" r="r" b="b"/>
              <a:pathLst>
                <a:path w="1621" h="444" extrusionOk="0">
                  <a:moveTo>
                    <a:pt x="222" y="1"/>
                  </a:moveTo>
                  <a:cubicBezTo>
                    <a:pt x="98" y="1"/>
                    <a:pt x="0" y="98"/>
                    <a:pt x="0" y="222"/>
                  </a:cubicBezTo>
                  <a:cubicBezTo>
                    <a:pt x="0" y="337"/>
                    <a:pt x="98" y="443"/>
                    <a:pt x="222" y="443"/>
                  </a:cubicBezTo>
                  <a:lnTo>
                    <a:pt x="1399" y="443"/>
                  </a:lnTo>
                  <a:cubicBezTo>
                    <a:pt x="1523" y="443"/>
                    <a:pt x="1621" y="337"/>
                    <a:pt x="1621" y="222"/>
                  </a:cubicBezTo>
                  <a:cubicBezTo>
                    <a:pt x="1621" y="98"/>
                    <a:pt x="1523" y="1"/>
                    <a:pt x="1399"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51"/>
            <p:cNvSpPr/>
            <p:nvPr/>
          </p:nvSpPr>
          <p:spPr>
            <a:xfrm>
              <a:off x="6349816" y="2947047"/>
              <a:ext cx="138020" cy="37596"/>
            </a:xfrm>
            <a:custGeom>
              <a:avLst/>
              <a:gdLst/>
              <a:ahLst/>
              <a:cxnLst/>
              <a:rect l="l" t="t" r="r" b="b"/>
              <a:pathLst>
                <a:path w="1630" h="444" extrusionOk="0">
                  <a:moveTo>
                    <a:pt x="222" y="1"/>
                  </a:moveTo>
                  <a:cubicBezTo>
                    <a:pt x="98" y="1"/>
                    <a:pt x="1" y="107"/>
                    <a:pt x="1" y="222"/>
                  </a:cubicBezTo>
                  <a:cubicBezTo>
                    <a:pt x="1" y="346"/>
                    <a:pt x="107" y="444"/>
                    <a:pt x="222" y="444"/>
                  </a:cubicBezTo>
                  <a:lnTo>
                    <a:pt x="1408" y="444"/>
                  </a:lnTo>
                  <a:cubicBezTo>
                    <a:pt x="1523" y="444"/>
                    <a:pt x="1630" y="346"/>
                    <a:pt x="1630" y="222"/>
                  </a:cubicBezTo>
                  <a:cubicBezTo>
                    <a:pt x="1630" y="107"/>
                    <a:pt x="1523" y="1"/>
                    <a:pt x="1408"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51"/>
            <p:cNvSpPr/>
            <p:nvPr/>
          </p:nvSpPr>
          <p:spPr>
            <a:xfrm>
              <a:off x="7793014" y="2947047"/>
              <a:ext cx="217445" cy="37596"/>
            </a:xfrm>
            <a:custGeom>
              <a:avLst/>
              <a:gdLst/>
              <a:ahLst/>
              <a:cxnLst/>
              <a:rect l="l" t="t" r="r" b="b"/>
              <a:pathLst>
                <a:path w="2568" h="444" extrusionOk="0">
                  <a:moveTo>
                    <a:pt x="221" y="1"/>
                  </a:moveTo>
                  <a:cubicBezTo>
                    <a:pt x="97" y="1"/>
                    <a:pt x="0" y="107"/>
                    <a:pt x="0" y="222"/>
                  </a:cubicBezTo>
                  <a:cubicBezTo>
                    <a:pt x="0" y="346"/>
                    <a:pt x="97" y="444"/>
                    <a:pt x="221" y="444"/>
                  </a:cubicBezTo>
                  <a:lnTo>
                    <a:pt x="2346" y="444"/>
                  </a:lnTo>
                  <a:cubicBezTo>
                    <a:pt x="2461" y="444"/>
                    <a:pt x="2568" y="346"/>
                    <a:pt x="2568" y="222"/>
                  </a:cubicBezTo>
                  <a:cubicBezTo>
                    <a:pt x="2568" y="107"/>
                    <a:pt x="2461" y="1"/>
                    <a:pt x="2346"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51"/>
            <p:cNvSpPr/>
            <p:nvPr/>
          </p:nvSpPr>
          <p:spPr>
            <a:xfrm>
              <a:off x="7868713" y="2796412"/>
              <a:ext cx="60797" cy="35309"/>
            </a:xfrm>
            <a:custGeom>
              <a:avLst/>
              <a:gdLst/>
              <a:ahLst/>
              <a:cxnLst/>
              <a:rect l="l" t="t" r="r" b="b"/>
              <a:pathLst>
                <a:path w="718" h="417" extrusionOk="0">
                  <a:moveTo>
                    <a:pt x="106" y="0"/>
                  </a:moveTo>
                  <a:cubicBezTo>
                    <a:pt x="44" y="45"/>
                    <a:pt x="0" y="106"/>
                    <a:pt x="0" y="186"/>
                  </a:cubicBezTo>
                  <a:cubicBezTo>
                    <a:pt x="0" y="310"/>
                    <a:pt x="98" y="408"/>
                    <a:pt x="222" y="408"/>
                  </a:cubicBezTo>
                  <a:lnTo>
                    <a:pt x="222" y="416"/>
                  </a:lnTo>
                  <a:lnTo>
                    <a:pt x="717" y="416"/>
                  </a:lnTo>
                  <a:lnTo>
                    <a:pt x="106" y="0"/>
                  </a:ln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51"/>
            <p:cNvSpPr/>
            <p:nvPr/>
          </p:nvSpPr>
          <p:spPr>
            <a:xfrm>
              <a:off x="6888094" y="2512246"/>
              <a:ext cx="136496" cy="38358"/>
            </a:xfrm>
            <a:custGeom>
              <a:avLst/>
              <a:gdLst/>
              <a:ahLst/>
              <a:cxnLst/>
              <a:rect l="l" t="t" r="r" b="b"/>
              <a:pathLst>
                <a:path w="1612" h="453" extrusionOk="0">
                  <a:moveTo>
                    <a:pt x="665" y="1"/>
                  </a:moveTo>
                  <a:lnTo>
                    <a:pt x="1" y="452"/>
                  </a:lnTo>
                  <a:lnTo>
                    <a:pt x="1391" y="452"/>
                  </a:lnTo>
                  <a:cubicBezTo>
                    <a:pt x="1515" y="452"/>
                    <a:pt x="1612" y="346"/>
                    <a:pt x="1612" y="231"/>
                  </a:cubicBezTo>
                  <a:lnTo>
                    <a:pt x="1612" y="222"/>
                  </a:lnTo>
                  <a:cubicBezTo>
                    <a:pt x="1612" y="107"/>
                    <a:pt x="1515" y="1"/>
                    <a:pt x="1391"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51"/>
            <p:cNvSpPr/>
            <p:nvPr/>
          </p:nvSpPr>
          <p:spPr>
            <a:xfrm>
              <a:off x="6735933" y="2618004"/>
              <a:ext cx="60035" cy="34547"/>
            </a:xfrm>
            <a:custGeom>
              <a:avLst/>
              <a:gdLst/>
              <a:ahLst/>
              <a:cxnLst/>
              <a:rect l="l" t="t" r="r" b="b"/>
              <a:pathLst>
                <a:path w="709" h="408" extrusionOk="0">
                  <a:moveTo>
                    <a:pt x="602" y="0"/>
                  </a:moveTo>
                  <a:lnTo>
                    <a:pt x="0" y="407"/>
                  </a:lnTo>
                  <a:lnTo>
                    <a:pt x="487" y="407"/>
                  </a:lnTo>
                  <a:cubicBezTo>
                    <a:pt x="602" y="407"/>
                    <a:pt x="709" y="301"/>
                    <a:pt x="709" y="186"/>
                  </a:cubicBezTo>
                  <a:lnTo>
                    <a:pt x="709" y="177"/>
                  </a:lnTo>
                  <a:cubicBezTo>
                    <a:pt x="709" y="106"/>
                    <a:pt x="664" y="35"/>
                    <a:pt x="602"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51"/>
            <p:cNvSpPr/>
            <p:nvPr/>
          </p:nvSpPr>
          <p:spPr>
            <a:xfrm>
              <a:off x="6561249" y="2793364"/>
              <a:ext cx="138020" cy="37596"/>
            </a:xfrm>
            <a:custGeom>
              <a:avLst/>
              <a:gdLst/>
              <a:ahLst/>
              <a:cxnLst/>
              <a:rect l="l" t="t" r="r" b="b"/>
              <a:pathLst>
                <a:path w="1630" h="444" extrusionOk="0">
                  <a:moveTo>
                    <a:pt x="222" y="1"/>
                  </a:moveTo>
                  <a:cubicBezTo>
                    <a:pt x="107" y="1"/>
                    <a:pt x="0" y="107"/>
                    <a:pt x="0" y="222"/>
                  </a:cubicBezTo>
                  <a:cubicBezTo>
                    <a:pt x="0" y="346"/>
                    <a:pt x="107" y="444"/>
                    <a:pt x="222" y="444"/>
                  </a:cubicBezTo>
                  <a:lnTo>
                    <a:pt x="1408" y="444"/>
                  </a:lnTo>
                  <a:cubicBezTo>
                    <a:pt x="1532" y="444"/>
                    <a:pt x="1629" y="346"/>
                    <a:pt x="1629" y="222"/>
                  </a:cubicBezTo>
                  <a:cubicBezTo>
                    <a:pt x="1629" y="107"/>
                    <a:pt x="1523" y="1"/>
                    <a:pt x="1408"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51"/>
            <p:cNvSpPr/>
            <p:nvPr/>
          </p:nvSpPr>
          <p:spPr>
            <a:xfrm>
              <a:off x="6527464" y="2947047"/>
              <a:ext cx="138105" cy="37596"/>
            </a:xfrm>
            <a:custGeom>
              <a:avLst/>
              <a:gdLst/>
              <a:ahLst/>
              <a:cxnLst/>
              <a:rect l="l" t="t" r="r" b="b"/>
              <a:pathLst>
                <a:path w="1631" h="444" extrusionOk="0">
                  <a:moveTo>
                    <a:pt x="222" y="1"/>
                  </a:moveTo>
                  <a:cubicBezTo>
                    <a:pt x="107" y="1"/>
                    <a:pt x="1" y="107"/>
                    <a:pt x="1" y="222"/>
                  </a:cubicBezTo>
                  <a:cubicBezTo>
                    <a:pt x="1" y="346"/>
                    <a:pt x="107" y="444"/>
                    <a:pt x="222" y="444"/>
                  </a:cubicBezTo>
                  <a:lnTo>
                    <a:pt x="1409" y="444"/>
                  </a:lnTo>
                  <a:cubicBezTo>
                    <a:pt x="1533" y="444"/>
                    <a:pt x="1630" y="346"/>
                    <a:pt x="1630" y="222"/>
                  </a:cubicBezTo>
                  <a:cubicBezTo>
                    <a:pt x="1630" y="107"/>
                    <a:pt x="1524" y="1"/>
                    <a:pt x="1409"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51"/>
            <p:cNvSpPr/>
            <p:nvPr/>
          </p:nvSpPr>
          <p:spPr>
            <a:xfrm>
              <a:off x="6229155" y="3030282"/>
              <a:ext cx="1938719" cy="57071"/>
            </a:xfrm>
            <a:custGeom>
              <a:avLst/>
              <a:gdLst/>
              <a:ahLst/>
              <a:cxnLst/>
              <a:rect l="l" t="t" r="r" b="b"/>
              <a:pathLst>
                <a:path w="22896" h="674" extrusionOk="0">
                  <a:moveTo>
                    <a:pt x="0" y="1"/>
                  </a:moveTo>
                  <a:lnTo>
                    <a:pt x="0" y="673"/>
                  </a:lnTo>
                  <a:lnTo>
                    <a:pt x="22896" y="673"/>
                  </a:lnTo>
                  <a:lnTo>
                    <a:pt x="228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51"/>
            <p:cNvSpPr/>
            <p:nvPr/>
          </p:nvSpPr>
          <p:spPr>
            <a:xfrm>
              <a:off x="6229155" y="3030282"/>
              <a:ext cx="194244" cy="57071"/>
            </a:xfrm>
            <a:custGeom>
              <a:avLst/>
              <a:gdLst/>
              <a:ahLst/>
              <a:cxnLst/>
              <a:rect l="l" t="t" r="r" b="b"/>
              <a:pathLst>
                <a:path w="2294" h="674" extrusionOk="0">
                  <a:moveTo>
                    <a:pt x="0" y="1"/>
                  </a:moveTo>
                  <a:lnTo>
                    <a:pt x="0" y="673"/>
                  </a:lnTo>
                  <a:lnTo>
                    <a:pt x="2293" y="673"/>
                  </a:lnTo>
                  <a:lnTo>
                    <a:pt x="22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51"/>
            <p:cNvSpPr/>
            <p:nvPr/>
          </p:nvSpPr>
          <p:spPr>
            <a:xfrm>
              <a:off x="7973625" y="3030282"/>
              <a:ext cx="194244" cy="57071"/>
            </a:xfrm>
            <a:custGeom>
              <a:avLst/>
              <a:gdLst/>
              <a:ahLst/>
              <a:cxnLst/>
              <a:rect l="l" t="t" r="r" b="b"/>
              <a:pathLst>
                <a:path w="2294" h="674" extrusionOk="0">
                  <a:moveTo>
                    <a:pt x="1" y="1"/>
                  </a:moveTo>
                  <a:lnTo>
                    <a:pt x="1" y="673"/>
                  </a:lnTo>
                  <a:lnTo>
                    <a:pt x="2294" y="673"/>
                  </a:lnTo>
                  <a:lnTo>
                    <a:pt x="22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51"/>
            <p:cNvSpPr/>
            <p:nvPr/>
          </p:nvSpPr>
          <p:spPr>
            <a:xfrm>
              <a:off x="6888856" y="2857124"/>
              <a:ext cx="619313" cy="906446"/>
            </a:xfrm>
            <a:custGeom>
              <a:avLst/>
              <a:gdLst/>
              <a:ahLst/>
              <a:cxnLst/>
              <a:rect l="l" t="t" r="r" b="b"/>
              <a:pathLst>
                <a:path w="7314" h="10705" extrusionOk="0">
                  <a:moveTo>
                    <a:pt x="3657" y="0"/>
                  </a:moveTo>
                  <a:lnTo>
                    <a:pt x="0" y="2718"/>
                  </a:lnTo>
                  <a:lnTo>
                    <a:pt x="0" y="10705"/>
                  </a:lnTo>
                  <a:lnTo>
                    <a:pt x="7314" y="10705"/>
                  </a:lnTo>
                  <a:lnTo>
                    <a:pt x="7314" y="2718"/>
                  </a:lnTo>
                  <a:lnTo>
                    <a:pt x="3657" y="0"/>
                  </a:lnTo>
                  <a:close/>
                </a:path>
              </a:pathLst>
            </a:custGeom>
            <a:solidFill>
              <a:srgbClr val="DE7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51"/>
            <p:cNvSpPr/>
            <p:nvPr/>
          </p:nvSpPr>
          <p:spPr>
            <a:xfrm>
              <a:off x="6333305" y="3087268"/>
              <a:ext cx="555637" cy="676299"/>
            </a:xfrm>
            <a:custGeom>
              <a:avLst/>
              <a:gdLst/>
              <a:ahLst/>
              <a:cxnLst/>
              <a:rect l="l" t="t" r="r" b="b"/>
              <a:pathLst>
                <a:path w="6562" h="7987" extrusionOk="0">
                  <a:moveTo>
                    <a:pt x="1" y="0"/>
                  </a:moveTo>
                  <a:lnTo>
                    <a:pt x="1" y="7987"/>
                  </a:lnTo>
                  <a:lnTo>
                    <a:pt x="6561" y="7987"/>
                  </a:lnTo>
                  <a:lnTo>
                    <a:pt x="6561" y="0"/>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51"/>
            <p:cNvSpPr/>
            <p:nvPr/>
          </p:nvSpPr>
          <p:spPr>
            <a:xfrm>
              <a:off x="6259129" y="3087268"/>
              <a:ext cx="74260" cy="676299"/>
            </a:xfrm>
            <a:custGeom>
              <a:avLst/>
              <a:gdLst/>
              <a:ahLst/>
              <a:cxnLst/>
              <a:rect l="l" t="t" r="r" b="b"/>
              <a:pathLst>
                <a:path w="877" h="7987" extrusionOk="0">
                  <a:moveTo>
                    <a:pt x="0" y="0"/>
                  </a:moveTo>
                  <a:lnTo>
                    <a:pt x="0" y="7987"/>
                  </a:lnTo>
                  <a:lnTo>
                    <a:pt x="877" y="7987"/>
                  </a:lnTo>
                  <a:lnTo>
                    <a:pt x="877"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51"/>
            <p:cNvSpPr/>
            <p:nvPr/>
          </p:nvSpPr>
          <p:spPr>
            <a:xfrm>
              <a:off x="6481062" y="3160765"/>
              <a:ext cx="28535" cy="308894"/>
            </a:xfrm>
            <a:custGeom>
              <a:avLst/>
              <a:gdLst/>
              <a:ahLst/>
              <a:cxnLst/>
              <a:rect l="l" t="t" r="r" b="b"/>
              <a:pathLst>
                <a:path w="337" h="3648" extrusionOk="0">
                  <a:moveTo>
                    <a:pt x="0" y="0"/>
                  </a:moveTo>
                  <a:lnTo>
                    <a:pt x="0" y="3648"/>
                  </a:lnTo>
                  <a:lnTo>
                    <a:pt x="336" y="3648"/>
                  </a:lnTo>
                  <a:lnTo>
                    <a:pt x="336"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51"/>
            <p:cNvSpPr/>
            <p:nvPr/>
          </p:nvSpPr>
          <p:spPr>
            <a:xfrm>
              <a:off x="6481062" y="3160765"/>
              <a:ext cx="260206" cy="29298"/>
            </a:xfrm>
            <a:custGeom>
              <a:avLst/>
              <a:gdLst/>
              <a:ahLst/>
              <a:cxnLst/>
              <a:rect l="l" t="t" r="r" b="b"/>
              <a:pathLst>
                <a:path w="3073" h="346" extrusionOk="0">
                  <a:moveTo>
                    <a:pt x="0" y="0"/>
                  </a:moveTo>
                  <a:lnTo>
                    <a:pt x="0" y="345"/>
                  </a:lnTo>
                  <a:lnTo>
                    <a:pt x="3072" y="345"/>
                  </a:lnTo>
                  <a:lnTo>
                    <a:pt x="3072"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51"/>
            <p:cNvSpPr/>
            <p:nvPr/>
          </p:nvSpPr>
          <p:spPr>
            <a:xfrm>
              <a:off x="6481062" y="3440359"/>
              <a:ext cx="260206" cy="29298"/>
            </a:xfrm>
            <a:custGeom>
              <a:avLst/>
              <a:gdLst/>
              <a:ahLst/>
              <a:cxnLst/>
              <a:rect l="l" t="t" r="r" b="b"/>
              <a:pathLst>
                <a:path w="3073" h="346" extrusionOk="0">
                  <a:moveTo>
                    <a:pt x="0" y="1"/>
                  </a:moveTo>
                  <a:lnTo>
                    <a:pt x="0" y="346"/>
                  </a:lnTo>
                  <a:lnTo>
                    <a:pt x="3072" y="346"/>
                  </a:lnTo>
                  <a:lnTo>
                    <a:pt x="3072"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51"/>
            <p:cNvSpPr/>
            <p:nvPr/>
          </p:nvSpPr>
          <p:spPr>
            <a:xfrm>
              <a:off x="6712648" y="3160765"/>
              <a:ext cx="28620" cy="308894"/>
            </a:xfrm>
            <a:custGeom>
              <a:avLst/>
              <a:gdLst/>
              <a:ahLst/>
              <a:cxnLst/>
              <a:rect l="l" t="t" r="r" b="b"/>
              <a:pathLst>
                <a:path w="338" h="3648" extrusionOk="0">
                  <a:moveTo>
                    <a:pt x="1" y="0"/>
                  </a:moveTo>
                  <a:lnTo>
                    <a:pt x="1" y="3648"/>
                  </a:lnTo>
                  <a:lnTo>
                    <a:pt x="337" y="3648"/>
                  </a:lnTo>
                  <a:lnTo>
                    <a:pt x="337"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51"/>
            <p:cNvSpPr/>
            <p:nvPr/>
          </p:nvSpPr>
          <p:spPr>
            <a:xfrm>
              <a:off x="6509513" y="3189977"/>
              <a:ext cx="202458" cy="250469"/>
            </a:xfrm>
            <a:custGeom>
              <a:avLst/>
              <a:gdLst/>
              <a:ahLst/>
              <a:cxnLst/>
              <a:rect l="l" t="t" r="r" b="b"/>
              <a:pathLst>
                <a:path w="2391" h="2958" extrusionOk="0">
                  <a:moveTo>
                    <a:pt x="0" y="0"/>
                  </a:moveTo>
                  <a:lnTo>
                    <a:pt x="0" y="2958"/>
                  </a:lnTo>
                  <a:lnTo>
                    <a:pt x="2391" y="2958"/>
                  </a:lnTo>
                  <a:lnTo>
                    <a:pt x="2391" y="0"/>
                  </a:ln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51"/>
            <p:cNvSpPr/>
            <p:nvPr/>
          </p:nvSpPr>
          <p:spPr>
            <a:xfrm>
              <a:off x="6509513" y="3189977"/>
              <a:ext cx="203220" cy="250469"/>
            </a:xfrm>
            <a:custGeom>
              <a:avLst/>
              <a:gdLst/>
              <a:ahLst/>
              <a:cxnLst/>
              <a:rect l="l" t="t" r="r" b="b"/>
              <a:pathLst>
                <a:path w="2400" h="2958" extrusionOk="0">
                  <a:moveTo>
                    <a:pt x="0" y="0"/>
                  </a:moveTo>
                  <a:lnTo>
                    <a:pt x="0" y="2958"/>
                  </a:lnTo>
                  <a:lnTo>
                    <a:pt x="2400" y="0"/>
                  </a:ln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51"/>
            <p:cNvSpPr/>
            <p:nvPr/>
          </p:nvSpPr>
          <p:spPr>
            <a:xfrm>
              <a:off x="6480300" y="3285913"/>
              <a:ext cx="260968" cy="29382"/>
            </a:xfrm>
            <a:custGeom>
              <a:avLst/>
              <a:gdLst/>
              <a:ahLst/>
              <a:cxnLst/>
              <a:rect l="l" t="t" r="r" b="b"/>
              <a:pathLst>
                <a:path w="3082" h="347" extrusionOk="0">
                  <a:moveTo>
                    <a:pt x="0" y="1"/>
                  </a:moveTo>
                  <a:lnTo>
                    <a:pt x="0" y="346"/>
                  </a:lnTo>
                  <a:lnTo>
                    <a:pt x="3081" y="346"/>
                  </a:lnTo>
                  <a:lnTo>
                    <a:pt x="3081"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51"/>
            <p:cNvSpPr/>
            <p:nvPr/>
          </p:nvSpPr>
          <p:spPr>
            <a:xfrm>
              <a:off x="6596474" y="3160765"/>
              <a:ext cx="29298" cy="154532"/>
            </a:xfrm>
            <a:custGeom>
              <a:avLst/>
              <a:gdLst/>
              <a:ahLst/>
              <a:cxnLst/>
              <a:rect l="l" t="t" r="r" b="b"/>
              <a:pathLst>
                <a:path w="346" h="1825" extrusionOk="0">
                  <a:moveTo>
                    <a:pt x="0" y="0"/>
                  </a:moveTo>
                  <a:lnTo>
                    <a:pt x="0" y="1824"/>
                  </a:lnTo>
                  <a:lnTo>
                    <a:pt x="346" y="1824"/>
                  </a:lnTo>
                  <a:lnTo>
                    <a:pt x="346"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51"/>
            <p:cNvSpPr/>
            <p:nvPr/>
          </p:nvSpPr>
          <p:spPr>
            <a:xfrm>
              <a:off x="6459301" y="3469571"/>
              <a:ext cx="302967" cy="42846"/>
            </a:xfrm>
            <a:custGeom>
              <a:avLst/>
              <a:gdLst/>
              <a:ahLst/>
              <a:cxnLst/>
              <a:rect l="l" t="t" r="r" b="b"/>
              <a:pathLst>
                <a:path w="3578" h="506" extrusionOk="0">
                  <a:moveTo>
                    <a:pt x="0" y="1"/>
                  </a:moveTo>
                  <a:lnTo>
                    <a:pt x="0" y="506"/>
                  </a:lnTo>
                  <a:lnTo>
                    <a:pt x="3577" y="506"/>
                  </a:lnTo>
                  <a:lnTo>
                    <a:pt x="3577"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51"/>
            <p:cNvSpPr/>
            <p:nvPr/>
          </p:nvSpPr>
          <p:spPr>
            <a:xfrm>
              <a:off x="6459301" y="3469571"/>
              <a:ext cx="42761" cy="42846"/>
            </a:xfrm>
            <a:custGeom>
              <a:avLst/>
              <a:gdLst/>
              <a:ahLst/>
              <a:cxnLst/>
              <a:rect l="l" t="t" r="r" b="b"/>
              <a:pathLst>
                <a:path w="505" h="506" extrusionOk="0">
                  <a:moveTo>
                    <a:pt x="0" y="1"/>
                  </a:moveTo>
                  <a:lnTo>
                    <a:pt x="0" y="506"/>
                  </a:lnTo>
                  <a:lnTo>
                    <a:pt x="505" y="506"/>
                  </a:lnTo>
                  <a:lnTo>
                    <a:pt x="505"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51"/>
            <p:cNvSpPr/>
            <p:nvPr/>
          </p:nvSpPr>
          <p:spPr>
            <a:xfrm>
              <a:off x="6720184" y="3469571"/>
              <a:ext cx="42083" cy="42846"/>
            </a:xfrm>
            <a:custGeom>
              <a:avLst/>
              <a:gdLst/>
              <a:ahLst/>
              <a:cxnLst/>
              <a:rect l="l" t="t" r="r" b="b"/>
              <a:pathLst>
                <a:path w="497" h="506" extrusionOk="0">
                  <a:moveTo>
                    <a:pt x="0" y="1"/>
                  </a:moveTo>
                  <a:lnTo>
                    <a:pt x="0" y="506"/>
                  </a:lnTo>
                  <a:lnTo>
                    <a:pt x="496" y="506"/>
                  </a:lnTo>
                  <a:lnTo>
                    <a:pt x="496"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51"/>
            <p:cNvSpPr/>
            <p:nvPr/>
          </p:nvSpPr>
          <p:spPr>
            <a:xfrm>
              <a:off x="6459301" y="3512332"/>
              <a:ext cx="302967" cy="11346"/>
            </a:xfrm>
            <a:custGeom>
              <a:avLst/>
              <a:gdLst/>
              <a:ahLst/>
              <a:cxnLst/>
              <a:rect l="l" t="t" r="r" b="b"/>
              <a:pathLst>
                <a:path w="3578" h="134" extrusionOk="0">
                  <a:moveTo>
                    <a:pt x="0" y="1"/>
                  </a:moveTo>
                  <a:lnTo>
                    <a:pt x="0" y="133"/>
                  </a:lnTo>
                  <a:lnTo>
                    <a:pt x="3577" y="133"/>
                  </a:lnTo>
                  <a:lnTo>
                    <a:pt x="3577" y="1"/>
                  </a:lnTo>
                  <a:close/>
                </a:path>
              </a:pathLst>
            </a:custGeom>
            <a:solidFill>
              <a:srgbClr val="FEB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51"/>
            <p:cNvSpPr/>
            <p:nvPr/>
          </p:nvSpPr>
          <p:spPr>
            <a:xfrm>
              <a:off x="7508083" y="3087268"/>
              <a:ext cx="555637" cy="676299"/>
            </a:xfrm>
            <a:custGeom>
              <a:avLst/>
              <a:gdLst/>
              <a:ahLst/>
              <a:cxnLst/>
              <a:rect l="l" t="t" r="r" b="b"/>
              <a:pathLst>
                <a:path w="6562" h="7987" extrusionOk="0">
                  <a:moveTo>
                    <a:pt x="1" y="0"/>
                  </a:moveTo>
                  <a:lnTo>
                    <a:pt x="1" y="7987"/>
                  </a:lnTo>
                  <a:lnTo>
                    <a:pt x="6561" y="7987"/>
                  </a:lnTo>
                  <a:lnTo>
                    <a:pt x="6561" y="0"/>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51"/>
            <p:cNvSpPr/>
            <p:nvPr/>
          </p:nvSpPr>
          <p:spPr>
            <a:xfrm>
              <a:off x="8063634" y="3087268"/>
              <a:ext cx="73498" cy="676299"/>
            </a:xfrm>
            <a:custGeom>
              <a:avLst/>
              <a:gdLst/>
              <a:ahLst/>
              <a:cxnLst/>
              <a:rect l="l" t="t" r="r" b="b"/>
              <a:pathLst>
                <a:path w="868" h="7987" extrusionOk="0">
                  <a:moveTo>
                    <a:pt x="0" y="0"/>
                  </a:moveTo>
                  <a:lnTo>
                    <a:pt x="0" y="7987"/>
                  </a:lnTo>
                  <a:lnTo>
                    <a:pt x="868" y="7987"/>
                  </a:lnTo>
                  <a:lnTo>
                    <a:pt x="868"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51"/>
            <p:cNvSpPr/>
            <p:nvPr/>
          </p:nvSpPr>
          <p:spPr>
            <a:xfrm>
              <a:off x="7050754" y="3205727"/>
              <a:ext cx="33108" cy="509828"/>
            </a:xfrm>
            <a:custGeom>
              <a:avLst/>
              <a:gdLst/>
              <a:ahLst/>
              <a:cxnLst/>
              <a:rect l="l" t="t" r="r" b="b"/>
              <a:pathLst>
                <a:path w="391" h="6021" extrusionOk="0">
                  <a:moveTo>
                    <a:pt x="1" y="0"/>
                  </a:moveTo>
                  <a:lnTo>
                    <a:pt x="1" y="6021"/>
                  </a:lnTo>
                  <a:lnTo>
                    <a:pt x="390" y="6021"/>
                  </a:lnTo>
                  <a:lnTo>
                    <a:pt x="39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51"/>
            <p:cNvSpPr/>
            <p:nvPr/>
          </p:nvSpPr>
          <p:spPr>
            <a:xfrm>
              <a:off x="7050754" y="3205727"/>
              <a:ext cx="295516" cy="33023"/>
            </a:xfrm>
            <a:custGeom>
              <a:avLst/>
              <a:gdLst/>
              <a:ahLst/>
              <a:cxnLst/>
              <a:rect l="l" t="t" r="r" b="b"/>
              <a:pathLst>
                <a:path w="3490" h="390" extrusionOk="0">
                  <a:moveTo>
                    <a:pt x="1" y="0"/>
                  </a:moveTo>
                  <a:lnTo>
                    <a:pt x="1" y="390"/>
                  </a:lnTo>
                  <a:lnTo>
                    <a:pt x="3489" y="390"/>
                  </a:lnTo>
                  <a:lnTo>
                    <a:pt x="3489"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51"/>
            <p:cNvSpPr/>
            <p:nvPr/>
          </p:nvSpPr>
          <p:spPr>
            <a:xfrm>
              <a:off x="7050754" y="3682527"/>
              <a:ext cx="295516" cy="33023"/>
            </a:xfrm>
            <a:custGeom>
              <a:avLst/>
              <a:gdLst/>
              <a:ahLst/>
              <a:cxnLst/>
              <a:rect l="l" t="t" r="r" b="b"/>
              <a:pathLst>
                <a:path w="3490" h="390" extrusionOk="0">
                  <a:moveTo>
                    <a:pt x="1" y="0"/>
                  </a:moveTo>
                  <a:lnTo>
                    <a:pt x="1" y="390"/>
                  </a:lnTo>
                  <a:lnTo>
                    <a:pt x="3489" y="390"/>
                  </a:lnTo>
                  <a:lnTo>
                    <a:pt x="3489"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51"/>
            <p:cNvSpPr/>
            <p:nvPr/>
          </p:nvSpPr>
          <p:spPr>
            <a:xfrm>
              <a:off x="7313161" y="3205727"/>
              <a:ext cx="33108" cy="509828"/>
            </a:xfrm>
            <a:custGeom>
              <a:avLst/>
              <a:gdLst/>
              <a:ahLst/>
              <a:cxnLst/>
              <a:rect l="l" t="t" r="r" b="b"/>
              <a:pathLst>
                <a:path w="391" h="6021" extrusionOk="0">
                  <a:moveTo>
                    <a:pt x="1" y="0"/>
                  </a:moveTo>
                  <a:lnTo>
                    <a:pt x="1" y="6021"/>
                  </a:lnTo>
                  <a:lnTo>
                    <a:pt x="390" y="6021"/>
                  </a:lnTo>
                  <a:lnTo>
                    <a:pt x="3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51"/>
            <p:cNvSpPr/>
            <p:nvPr/>
          </p:nvSpPr>
          <p:spPr>
            <a:xfrm>
              <a:off x="7083777" y="3238665"/>
              <a:ext cx="229469" cy="443951"/>
            </a:xfrm>
            <a:custGeom>
              <a:avLst/>
              <a:gdLst/>
              <a:ahLst/>
              <a:cxnLst/>
              <a:rect l="l" t="t" r="r" b="b"/>
              <a:pathLst>
                <a:path w="2710" h="5243" extrusionOk="0">
                  <a:moveTo>
                    <a:pt x="0" y="1"/>
                  </a:moveTo>
                  <a:lnTo>
                    <a:pt x="0" y="5242"/>
                  </a:lnTo>
                  <a:lnTo>
                    <a:pt x="2710" y="5242"/>
                  </a:lnTo>
                  <a:lnTo>
                    <a:pt x="2710" y="1"/>
                  </a:ln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51"/>
            <p:cNvSpPr/>
            <p:nvPr/>
          </p:nvSpPr>
          <p:spPr>
            <a:xfrm>
              <a:off x="7083777" y="3238665"/>
              <a:ext cx="229469" cy="443951"/>
            </a:xfrm>
            <a:custGeom>
              <a:avLst/>
              <a:gdLst/>
              <a:ahLst/>
              <a:cxnLst/>
              <a:rect l="l" t="t" r="r" b="b"/>
              <a:pathLst>
                <a:path w="2710" h="5243" extrusionOk="0">
                  <a:moveTo>
                    <a:pt x="0" y="1"/>
                  </a:moveTo>
                  <a:lnTo>
                    <a:pt x="0" y="5242"/>
                  </a:lnTo>
                  <a:lnTo>
                    <a:pt x="2710" y="1"/>
                  </a:ln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51"/>
            <p:cNvSpPr/>
            <p:nvPr/>
          </p:nvSpPr>
          <p:spPr>
            <a:xfrm>
              <a:off x="7050754" y="3425371"/>
              <a:ext cx="295516" cy="33108"/>
            </a:xfrm>
            <a:custGeom>
              <a:avLst/>
              <a:gdLst/>
              <a:ahLst/>
              <a:cxnLst/>
              <a:rect l="l" t="t" r="r" b="b"/>
              <a:pathLst>
                <a:path w="3490" h="391" extrusionOk="0">
                  <a:moveTo>
                    <a:pt x="1" y="1"/>
                  </a:moveTo>
                  <a:lnTo>
                    <a:pt x="1" y="390"/>
                  </a:lnTo>
                  <a:lnTo>
                    <a:pt x="3489" y="390"/>
                  </a:lnTo>
                  <a:lnTo>
                    <a:pt x="3489"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51"/>
            <p:cNvSpPr/>
            <p:nvPr/>
          </p:nvSpPr>
          <p:spPr>
            <a:xfrm>
              <a:off x="7182000" y="3205727"/>
              <a:ext cx="33023" cy="252755"/>
            </a:xfrm>
            <a:custGeom>
              <a:avLst/>
              <a:gdLst/>
              <a:ahLst/>
              <a:cxnLst/>
              <a:rect l="l" t="t" r="r" b="b"/>
              <a:pathLst>
                <a:path w="390" h="2985" extrusionOk="0">
                  <a:moveTo>
                    <a:pt x="0" y="0"/>
                  </a:moveTo>
                  <a:lnTo>
                    <a:pt x="0" y="2984"/>
                  </a:lnTo>
                  <a:lnTo>
                    <a:pt x="390" y="2984"/>
                  </a:lnTo>
                  <a:lnTo>
                    <a:pt x="39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51"/>
            <p:cNvSpPr/>
            <p:nvPr/>
          </p:nvSpPr>
          <p:spPr>
            <a:xfrm>
              <a:off x="7026791" y="3715465"/>
              <a:ext cx="343442" cy="48095"/>
            </a:xfrm>
            <a:custGeom>
              <a:avLst/>
              <a:gdLst/>
              <a:ahLst/>
              <a:cxnLst/>
              <a:rect l="l" t="t" r="r" b="b"/>
              <a:pathLst>
                <a:path w="4056" h="568" extrusionOk="0">
                  <a:moveTo>
                    <a:pt x="1" y="1"/>
                  </a:moveTo>
                  <a:lnTo>
                    <a:pt x="1" y="568"/>
                  </a:lnTo>
                  <a:lnTo>
                    <a:pt x="4056" y="568"/>
                  </a:lnTo>
                  <a:lnTo>
                    <a:pt x="40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51"/>
            <p:cNvSpPr/>
            <p:nvPr/>
          </p:nvSpPr>
          <p:spPr>
            <a:xfrm>
              <a:off x="7026791" y="3715465"/>
              <a:ext cx="48095" cy="48095"/>
            </a:xfrm>
            <a:custGeom>
              <a:avLst/>
              <a:gdLst/>
              <a:ahLst/>
              <a:cxnLst/>
              <a:rect l="l" t="t" r="r" b="b"/>
              <a:pathLst>
                <a:path w="568" h="568" extrusionOk="0">
                  <a:moveTo>
                    <a:pt x="1" y="1"/>
                  </a:moveTo>
                  <a:lnTo>
                    <a:pt x="1" y="568"/>
                  </a:lnTo>
                  <a:lnTo>
                    <a:pt x="567" y="568"/>
                  </a:lnTo>
                  <a:lnTo>
                    <a:pt x="567"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51"/>
            <p:cNvSpPr/>
            <p:nvPr/>
          </p:nvSpPr>
          <p:spPr>
            <a:xfrm>
              <a:off x="7322137" y="3715465"/>
              <a:ext cx="48095" cy="48095"/>
            </a:xfrm>
            <a:custGeom>
              <a:avLst/>
              <a:gdLst/>
              <a:ahLst/>
              <a:cxnLst/>
              <a:rect l="l" t="t" r="r" b="b"/>
              <a:pathLst>
                <a:path w="568" h="568" extrusionOk="0">
                  <a:moveTo>
                    <a:pt x="1" y="1"/>
                  </a:moveTo>
                  <a:lnTo>
                    <a:pt x="1" y="568"/>
                  </a:lnTo>
                  <a:lnTo>
                    <a:pt x="568" y="568"/>
                  </a:lnTo>
                  <a:lnTo>
                    <a:pt x="568"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51"/>
            <p:cNvSpPr/>
            <p:nvPr/>
          </p:nvSpPr>
          <p:spPr>
            <a:xfrm>
              <a:off x="7276413" y="3483881"/>
              <a:ext cx="14395" cy="57748"/>
            </a:xfrm>
            <a:custGeom>
              <a:avLst/>
              <a:gdLst/>
              <a:ahLst/>
              <a:cxnLst/>
              <a:rect l="l" t="t" r="r" b="b"/>
              <a:pathLst>
                <a:path w="170" h="682" extrusionOk="0">
                  <a:moveTo>
                    <a:pt x="89" y="0"/>
                  </a:moveTo>
                  <a:cubicBezTo>
                    <a:pt x="36" y="0"/>
                    <a:pt x="1" y="36"/>
                    <a:pt x="1" y="80"/>
                  </a:cubicBezTo>
                  <a:lnTo>
                    <a:pt x="1" y="593"/>
                  </a:lnTo>
                  <a:cubicBezTo>
                    <a:pt x="1" y="646"/>
                    <a:pt x="36" y="682"/>
                    <a:pt x="89" y="682"/>
                  </a:cubicBezTo>
                  <a:cubicBezTo>
                    <a:pt x="134" y="682"/>
                    <a:pt x="169" y="646"/>
                    <a:pt x="169" y="593"/>
                  </a:cubicBezTo>
                  <a:lnTo>
                    <a:pt x="169" y="80"/>
                  </a:lnTo>
                  <a:cubicBezTo>
                    <a:pt x="169" y="36"/>
                    <a:pt x="134" y="0"/>
                    <a:pt x="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51"/>
            <p:cNvSpPr/>
            <p:nvPr/>
          </p:nvSpPr>
          <p:spPr>
            <a:xfrm>
              <a:off x="6888856" y="3152467"/>
              <a:ext cx="55547" cy="30060"/>
            </a:xfrm>
            <a:custGeom>
              <a:avLst/>
              <a:gdLst/>
              <a:ahLst/>
              <a:cxnLst/>
              <a:rect l="l" t="t" r="r" b="b"/>
              <a:pathLst>
                <a:path w="656" h="355" extrusionOk="0">
                  <a:moveTo>
                    <a:pt x="0" y="1"/>
                  </a:moveTo>
                  <a:lnTo>
                    <a:pt x="0" y="355"/>
                  </a:lnTo>
                  <a:lnTo>
                    <a:pt x="585" y="355"/>
                  </a:lnTo>
                  <a:cubicBezTo>
                    <a:pt x="620" y="355"/>
                    <a:pt x="656" y="328"/>
                    <a:pt x="656" y="284"/>
                  </a:cubicBezTo>
                  <a:lnTo>
                    <a:pt x="656" y="63"/>
                  </a:lnTo>
                  <a:cubicBezTo>
                    <a:pt x="656" y="27"/>
                    <a:pt x="620" y="1"/>
                    <a:pt x="585"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51"/>
            <p:cNvSpPr/>
            <p:nvPr/>
          </p:nvSpPr>
          <p:spPr>
            <a:xfrm>
              <a:off x="6907569" y="3116480"/>
              <a:ext cx="72821" cy="30060"/>
            </a:xfrm>
            <a:custGeom>
              <a:avLst/>
              <a:gdLst/>
              <a:ahLst/>
              <a:cxnLst/>
              <a:rect l="l" t="t" r="r" b="b"/>
              <a:pathLst>
                <a:path w="860" h="355" extrusionOk="0">
                  <a:moveTo>
                    <a:pt x="72" y="1"/>
                  </a:moveTo>
                  <a:cubicBezTo>
                    <a:pt x="27" y="1"/>
                    <a:pt x="1" y="36"/>
                    <a:pt x="1" y="72"/>
                  </a:cubicBezTo>
                  <a:lnTo>
                    <a:pt x="1" y="293"/>
                  </a:lnTo>
                  <a:cubicBezTo>
                    <a:pt x="1" y="328"/>
                    <a:pt x="27" y="355"/>
                    <a:pt x="72" y="355"/>
                  </a:cubicBezTo>
                  <a:lnTo>
                    <a:pt x="798" y="355"/>
                  </a:lnTo>
                  <a:cubicBezTo>
                    <a:pt x="833" y="355"/>
                    <a:pt x="860" y="328"/>
                    <a:pt x="860" y="293"/>
                  </a:cubicBezTo>
                  <a:lnTo>
                    <a:pt x="860" y="72"/>
                  </a:lnTo>
                  <a:cubicBezTo>
                    <a:pt x="860" y="36"/>
                    <a:pt x="833" y="1"/>
                    <a:pt x="79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51"/>
            <p:cNvSpPr/>
            <p:nvPr/>
          </p:nvSpPr>
          <p:spPr>
            <a:xfrm>
              <a:off x="7452621" y="3152467"/>
              <a:ext cx="55547" cy="30060"/>
            </a:xfrm>
            <a:custGeom>
              <a:avLst/>
              <a:gdLst/>
              <a:ahLst/>
              <a:cxnLst/>
              <a:rect l="l" t="t" r="r" b="b"/>
              <a:pathLst>
                <a:path w="656" h="355" extrusionOk="0">
                  <a:moveTo>
                    <a:pt x="71" y="1"/>
                  </a:moveTo>
                  <a:cubicBezTo>
                    <a:pt x="27" y="1"/>
                    <a:pt x="0" y="27"/>
                    <a:pt x="0" y="63"/>
                  </a:cubicBezTo>
                  <a:lnTo>
                    <a:pt x="0" y="284"/>
                  </a:lnTo>
                  <a:cubicBezTo>
                    <a:pt x="0" y="320"/>
                    <a:pt x="27" y="355"/>
                    <a:pt x="71" y="355"/>
                  </a:cubicBezTo>
                  <a:lnTo>
                    <a:pt x="656" y="355"/>
                  </a:lnTo>
                  <a:lnTo>
                    <a:pt x="656" y="1"/>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51"/>
            <p:cNvSpPr/>
            <p:nvPr/>
          </p:nvSpPr>
          <p:spPr>
            <a:xfrm>
              <a:off x="7416634" y="3117242"/>
              <a:ext cx="72821" cy="30060"/>
            </a:xfrm>
            <a:custGeom>
              <a:avLst/>
              <a:gdLst/>
              <a:ahLst/>
              <a:cxnLst/>
              <a:rect l="l" t="t" r="r" b="b"/>
              <a:pathLst>
                <a:path w="860" h="355" extrusionOk="0">
                  <a:moveTo>
                    <a:pt x="62" y="1"/>
                  </a:moveTo>
                  <a:cubicBezTo>
                    <a:pt x="27" y="1"/>
                    <a:pt x="0" y="27"/>
                    <a:pt x="0" y="63"/>
                  </a:cubicBezTo>
                  <a:lnTo>
                    <a:pt x="0" y="284"/>
                  </a:lnTo>
                  <a:cubicBezTo>
                    <a:pt x="0" y="319"/>
                    <a:pt x="27" y="355"/>
                    <a:pt x="62" y="355"/>
                  </a:cubicBezTo>
                  <a:lnTo>
                    <a:pt x="788" y="355"/>
                  </a:lnTo>
                  <a:cubicBezTo>
                    <a:pt x="824" y="355"/>
                    <a:pt x="859" y="319"/>
                    <a:pt x="859" y="284"/>
                  </a:cubicBezTo>
                  <a:lnTo>
                    <a:pt x="859" y="63"/>
                  </a:lnTo>
                  <a:cubicBezTo>
                    <a:pt x="859" y="27"/>
                    <a:pt x="824" y="1"/>
                    <a:pt x="78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51"/>
            <p:cNvSpPr/>
            <p:nvPr/>
          </p:nvSpPr>
          <p:spPr>
            <a:xfrm>
              <a:off x="6888856" y="3395397"/>
              <a:ext cx="55547" cy="30060"/>
            </a:xfrm>
            <a:custGeom>
              <a:avLst/>
              <a:gdLst/>
              <a:ahLst/>
              <a:cxnLst/>
              <a:rect l="l" t="t" r="r" b="b"/>
              <a:pathLst>
                <a:path w="656" h="355" extrusionOk="0">
                  <a:moveTo>
                    <a:pt x="0" y="0"/>
                  </a:moveTo>
                  <a:lnTo>
                    <a:pt x="0" y="355"/>
                  </a:lnTo>
                  <a:lnTo>
                    <a:pt x="585" y="355"/>
                  </a:lnTo>
                  <a:cubicBezTo>
                    <a:pt x="620" y="355"/>
                    <a:pt x="656" y="328"/>
                    <a:pt x="656" y="293"/>
                  </a:cubicBezTo>
                  <a:lnTo>
                    <a:pt x="656" y="71"/>
                  </a:lnTo>
                  <a:cubicBezTo>
                    <a:pt x="656" y="27"/>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51"/>
            <p:cNvSpPr/>
            <p:nvPr/>
          </p:nvSpPr>
          <p:spPr>
            <a:xfrm>
              <a:off x="6907569" y="3360172"/>
              <a:ext cx="72821" cy="30060"/>
            </a:xfrm>
            <a:custGeom>
              <a:avLst/>
              <a:gdLst/>
              <a:ahLst/>
              <a:cxnLst/>
              <a:rect l="l" t="t" r="r" b="b"/>
              <a:pathLst>
                <a:path w="860" h="355" extrusionOk="0">
                  <a:moveTo>
                    <a:pt x="72" y="0"/>
                  </a:moveTo>
                  <a:cubicBezTo>
                    <a:pt x="27" y="0"/>
                    <a:pt x="1" y="27"/>
                    <a:pt x="1" y="62"/>
                  </a:cubicBezTo>
                  <a:lnTo>
                    <a:pt x="1" y="284"/>
                  </a:lnTo>
                  <a:cubicBezTo>
                    <a:pt x="1" y="328"/>
                    <a:pt x="27" y="354"/>
                    <a:pt x="72" y="354"/>
                  </a:cubicBezTo>
                  <a:lnTo>
                    <a:pt x="798" y="354"/>
                  </a:lnTo>
                  <a:cubicBezTo>
                    <a:pt x="833" y="354"/>
                    <a:pt x="860" y="328"/>
                    <a:pt x="860" y="284"/>
                  </a:cubicBezTo>
                  <a:lnTo>
                    <a:pt x="860" y="62"/>
                  </a:lnTo>
                  <a:cubicBezTo>
                    <a:pt x="860" y="27"/>
                    <a:pt x="833" y="0"/>
                    <a:pt x="798"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51"/>
            <p:cNvSpPr/>
            <p:nvPr/>
          </p:nvSpPr>
          <p:spPr>
            <a:xfrm>
              <a:off x="6949568" y="3395397"/>
              <a:ext cx="72821" cy="30060"/>
            </a:xfrm>
            <a:custGeom>
              <a:avLst/>
              <a:gdLst/>
              <a:ahLst/>
              <a:cxnLst/>
              <a:rect l="l" t="t" r="r" b="b"/>
              <a:pathLst>
                <a:path w="860" h="355" extrusionOk="0">
                  <a:moveTo>
                    <a:pt x="63" y="0"/>
                  </a:moveTo>
                  <a:cubicBezTo>
                    <a:pt x="27" y="0"/>
                    <a:pt x="1" y="27"/>
                    <a:pt x="1" y="62"/>
                  </a:cubicBezTo>
                  <a:lnTo>
                    <a:pt x="1" y="284"/>
                  </a:lnTo>
                  <a:cubicBezTo>
                    <a:pt x="1" y="328"/>
                    <a:pt x="27" y="355"/>
                    <a:pt x="63" y="355"/>
                  </a:cubicBezTo>
                  <a:lnTo>
                    <a:pt x="797" y="355"/>
                  </a:lnTo>
                  <a:cubicBezTo>
                    <a:pt x="833" y="355"/>
                    <a:pt x="859" y="328"/>
                    <a:pt x="859" y="284"/>
                  </a:cubicBezTo>
                  <a:lnTo>
                    <a:pt x="859" y="62"/>
                  </a:lnTo>
                  <a:cubicBezTo>
                    <a:pt x="859" y="27"/>
                    <a:pt x="833" y="0"/>
                    <a:pt x="797"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51"/>
            <p:cNvSpPr/>
            <p:nvPr/>
          </p:nvSpPr>
          <p:spPr>
            <a:xfrm>
              <a:off x="7452621" y="3395397"/>
              <a:ext cx="55547" cy="30060"/>
            </a:xfrm>
            <a:custGeom>
              <a:avLst/>
              <a:gdLst/>
              <a:ahLst/>
              <a:cxnLst/>
              <a:rect l="l" t="t" r="r" b="b"/>
              <a:pathLst>
                <a:path w="656" h="355" extrusionOk="0">
                  <a:moveTo>
                    <a:pt x="71" y="0"/>
                  </a:moveTo>
                  <a:cubicBezTo>
                    <a:pt x="27" y="0"/>
                    <a:pt x="0" y="27"/>
                    <a:pt x="0" y="71"/>
                  </a:cubicBezTo>
                  <a:lnTo>
                    <a:pt x="0" y="293"/>
                  </a:lnTo>
                  <a:cubicBezTo>
                    <a:pt x="0" y="328"/>
                    <a:pt x="27" y="355"/>
                    <a:pt x="71" y="355"/>
                  </a:cubicBezTo>
                  <a:lnTo>
                    <a:pt x="656" y="355"/>
                  </a:lnTo>
                  <a:lnTo>
                    <a:pt x="656"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51"/>
            <p:cNvSpPr/>
            <p:nvPr/>
          </p:nvSpPr>
          <p:spPr>
            <a:xfrm>
              <a:off x="7416634" y="3360172"/>
              <a:ext cx="72821" cy="30060"/>
            </a:xfrm>
            <a:custGeom>
              <a:avLst/>
              <a:gdLst/>
              <a:ahLst/>
              <a:cxnLst/>
              <a:rect l="l" t="t" r="r" b="b"/>
              <a:pathLst>
                <a:path w="860" h="355" extrusionOk="0">
                  <a:moveTo>
                    <a:pt x="62" y="0"/>
                  </a:moveTo>
                  <a:cubicBezTo>
                    <a:pt x="27" y="0"/>
                    <a:pt x="0" y="27"/>
                    <a:pt x="0" y="62"/>
                  </a:cubicBezTo>
                  <a:lnTo>
                    <a:pt x="0" y="284"/>
                  </a:lnTo>
                  <a:cubicBezTo>
                    <a:pt x="0" y="328"/>
                    <a:pt x="27" y="354"/>
                    <a:pt x="62" y="354"/>
                  </a:cubicBezTo>
                  <a:lnTo>
                    <a:pt x="788" y="354"/>
                  </a:lnTo>
                  <a:cubicBezTo>
                    <a:pt x="824" y="354"/>
                    <a:pt x="859" y="328"/>
                    <a:pt x="859" y="284"/>
                  </a:cubicBezTo>
                  <a:lnTo>
                    <a:pt x="859" y="62"/>
                  </a:lnTo>
                  <a:cubicBezTo>
                    <a:pt x="859" y="27"/>
                    <a:pt x="824" y="0"/>
                    <a:pt x="788"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51"/>
            <p:cNvSpPr/>
            <p:nvPr/>
          </p:nvSpPr>
          <p:spPr>
            <a:xfrm>
              <a:off x="7374635" y="3395397"/>
              <a:ext cx="72821" cy="30060"/>
            </a:xfrm>
            <a:custGeom>
              <a:avLst/>
              <a:gdLst/>
              <a:ahLst/>
              <a:cxnLst/>
              <a:rect l="l" t="t" r="r" b="b"/>
              <a:pathLst>
                <a:path w="860" h="355" extrusionOk="0">
                  <a:moveTo>
                    <a:pt x="63" y="0"/>
                  </a:moveTo>
                  <a:cubicBezTo>
                    <a:pt x="27" y="0"/>
                    <a:pt x="1" y="27"/>
                    <a:pt x="1" y="71"/>
                  </a:cubicBezTo>
                  <a:lnTo>
                    <a:pt x="1" y="293"/>
                  </a:lnTo>
                  <a:cubicBezTo>
                    <a:pt x="1" y="328"/>
                    <a:pt x="27" y="355"/>
                    <a:pt x="63" y="355"/>
                  </a:cubicBezTo>
                  <a:lnTo>
                    <a:pt x="789" y="355"/>
                  </a:lnTo>
                  <a:cubicBezTo>
                    <a:pt x="833" y="355"/>
                    <a:pt x="859" y="328"/>
                    <a:pt x="859" y="293"/>
                  </a:cubicBezTo>
                  <a:lnTo>
                    <a:pt x="859" y="71"/>
                  </a:lnTo>
                  <a:cubicBezTo>
                    <a:pt x="859" y="27"/>
                    <a:pt x="833" y="0"/>
                    <a:pt x="789"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51"/>
            <p:cNvSpPr/>
            <p:nvPr/>
          </p:nvSpPr>
          <p:spPr>
            <a:xfrm>
              <a:off x="6888856" y="3627827"/>
              <a:ext cx="55547" cy="30060"/>
            </a:xfrm>
            <a:custGeom>
              <a:avLst/>
              <a:gdLst/>
              <a:ahLst/>
              <a:cxnLst/>
              <a:rect l="l" t="t" r="r" b="b"/>
              <a:pathLst>
                <a:path w="656" h="355" extrusionOk="0">
                  <a:moveTo>
                    <a:pt x="0" y="0"/>
                  </a:moveTo>
                  <a:lnTo>
                    <a:pt x="0" y="354"/>
                  </a:lnTo>
                  <a:lnTo>
                    <a:pt x="585" y="354"/>
                  </a:lnTo>
                  <a:cubicBezTo>
                    <a:pt x="620" y="354"/>
                    <a:pt x="656" y="328"/>
                    <a:pt x="656" y="292"/>
                  </a:cubicBezTo>
                  <a:lnTo>
                    <a:pt x="656" y="71"/>
                  </a:lnTo>
                  <a:cubicBezTo>
                    <a:pt x="656" y="35"/>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51"/>
            <p:cNvSpPr/>
            <p:nvPr/>
          </p:nvSpPr>
          <p:spPr>
            <a:xfrm>
              <a:off x="6907569" y="3592518"/>
              <a:ext cx="72821" cy="30144"/>
            </a:xfrm>
            <a:custGeom>
              <a:avLst/>
              <a:gdLst/>
              <a:ahLst/>
              <a:cxnLst/>
              <a:rect l="l" t="t" r="r" b="b"/>
              <a:pathLst>
                <a:path w="860" h="356" extrusionOk="0">
                  <a:moveTo>
                    <a:pt x="72" y="1"/>
                  </a:moveTo>
                  <a:cubicBezTo>
                    <a:pt x="27" y="1"/>
                    <a:pt x="1" y="27"/>
                    <a:pt x="1" y="63"/>
                  </a:cubicBezTo>
                  <a:lnTo>
                    <a:pt x="1" y="284"/>
                  </a:lnTo>
                  <a:cubicBezTo>
                    <a:pt x="1" y="328"/>
                    <a:pt x="27" y="355"/>
                    <a:pt x="72" y="355"/>
                  </a:cubicBezTo>
                  <a:lnTo>
                    <a:pt x="798" y="355"/>
                  </a:lnTo>
                  <a:cubicBezTo>
                    <a:pt x="833" y="355"/>
                    <a:pt x="860" y="328"/>
                    <a:pt x="860" y="284"/>
                  </a:cubicBezTo>
                  <a:lnTo>
                    <a:pt x="860" y="63"/>
                  </a:lnTo>
                  <a:cubicBezTo>
                    <a:pt x="860" y="27"/>
                    <a:pt x="833" y="1"/>
                    <a:pt x="79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51"/>
            <p:cNvSpPr/>
            <p:nvPr/>
          </p:nvSpPr>
          <p:spPr>
            <a:xfrm>
              <a:off x="7452621" y="3627827"/>
              <a:ext cx="55547" cy="30060"/>
            </a:xfrm>
            <a:custGeom>
              <a:avLst/>
              <a:gdLst/>
              <a:ahLst/>
              <a:cxnLst/>
              <a:rect l="l" t="t" r="r" b="b"/>
              <a:pathLst>
                <a:path w="656" h="355" extrusionOk="0">
                  <a:moveTo>
                    <a:pt x="71" y="0"/>
                  </a:moveTo>
                  <a:cubicBezTo>
                    <a:pt x="27" y="0"/>
                    <a:pt x="0" y="35"/>
                    <a:pt x="0" y="71"/>
                  </a:cubicBezTo>
                  <a:lnTo>
                    <a:pt x="0" y="292"/>
                  </a:lnTo>
                  <a:cubicBezTo>
                    <a:pt x="0" y="328"/>
                    <a:pt x="27" y="354"/>
                    <a:pt x="71" y="354"/>
                  </a:cubicBezTo>
                  <a:lnTo>
                    <a:pt x="656" y="354"/>
                  </a:lnTo>
                  <a:lnTo>
                    <a:pt x="656"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51"/>
            <p:cNvSpPr/>
            <p:nvPr/>
          </p:nvSpPr>
          <p:spPr>
            <a:xfrm>
              <a:off x="7416634" y="3592518"/>
              <a:ext cx="72821" cy="30144"/>
            </a:xfrm>
            <a:custGeom>
              <a:avLst/>
              <a:gdLst/>
              <a:ahLst/>
              <a:cxnLst/>
              <a:rect l="l" t="t" r="r" b="b"/>
              <a:pathLst>
                <a:path w="860" h="356" extrusionOk="0">
                  <a:moveTo>
                    <a:pt x="62" y="1"/>
                  </a:moveTo>
                  <a:cubicBezTo>
                    <a:pt x="27" y="1"/>
                    <a:pt x="0" y="27"/>
                    <a:pt x="0" y="72"/>
                  </a:cubicBezTo>
                  <a:lnTo>
                    <a:pt x="0" y="293"/>
                  </a:lnTo>
                  <a:cubicBezTo>
                    <a:pt x="0" y="328"/>
                    <a:pt x="27" y="355"/>
                    <a:pt x="62" y="355"/>
                  </a:cubicBezTo>
                  <a:lnTo>
                    <a:pt x="788" y="355"/>
                  </a:lnTo>
                  <a:cubicBezTo>
                    <a:pt x="824" y="355"/>
                    <a:pt x="859" y="328"/>
                    <a:pt x="859" y="293"/>
                  </a:cubicBezTo>
                  <a:lnTo>
                    <a:pt x="859" y="72"/>
                  </a:lnTo>
                  <a:cubicBezTo>
                    <a:pt x="859" y="27"/>
                    <a:pt x="824" y="1"/>
                    <a:pt x="78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51"/>
            <p:cNvSpPr/>
            <p:nvPr/>
          </p:nvSpPr>
          <p:spPr>
            <a:xfrm>
              <a:off x="7320697" y="2980832"/>
              <a:ext cx="131246" cy="64522"/>
            </a:xfrm>
            <a:custGeom>
              <a:avLst/>
              <a:gdLst/>
              <a:ahLst/>
              <a:cxnLst/>
              <a:rect l="l" t="t" r="r" b="b"/>
              <a:pathLst>
                <a:path w="1550" h="762" extrusionOk="0">
                  <a:moveTo>
                    <a:pt x="523" y="0"/>
                  </a:moveTo>
                  <a:cubicBezTo>
                    <a:pt x="505" y="18"/>
                    <a:pt x="496" y="36"/>
                    <a:pt x="496" y="53"/>
                  </a:cubicBezTo>
                  <a:lnTo>
                    <a:pt x="496" y="275"/>
                  </a:lnTo>
                  <a:cubicBezTo>
                    <a:pt x="496" y="319"/>
                    <a:pt x="523" y="346"/>
                    <a:pt x="567" y="346"/>
                  </a:cubicBezTo>
                  <a:lnTo>
                    <a:pt x="983" y="346"/>
                  </a:lnTo>
                  <a:lnTo>
                    <a:pt x="523" y="0"/>
                  </a:lnTo>
                  <a:close/>
                  <a:moveTo>
                    <a:pt x="71" y="408"/>
                  </a:moveTo>
                  <a:cubicBezTo>
                    <a:pt x="36" y="408"/>
                    <a:pt x="0" y="434"/>
                    <a:pt x="0" y="470"/>
                  </a:cubicBezTo>
                  <a:lnTo>
                    <a:pt x="0" y="700"/>
                  </a:lnTo>
                  <a:cubicBezTo>
                    <a:pt x="0" y="735"/>
                    <a:pt x="36" y="762"/>
                    <a:pt x="71" y="762"/>
                  </a:cubicBezTo>
                  <a:lnTo>
                    <a:pt x="797" y="762"/>
                  </a:lnTo>
                  <a:cubicBezTo>
                    <a:pt x="832" y="762"/>
                    <a:pt x="859" y="735"/>
                    <a:pt x="859" y="700"/>
                  </a:cubicBezTo>
                  <a:lnTo>
                    <a:pt x="859" y="470"/>
                  </a:lnTo>
                  <a:cubicBezTo>
                    <a:pt x="859" y="434"/>
                    <a:pt x="832" y="408"/>
                    <a:pt x="797" y="408"/>
                  </a:cubicBezTo>
                  <a:close/>
                  <a:moveTo>
                    <a:pt x="992" y="408"/>
                  </a:moveTo>
                  <a:cubicBezTo>
                    <a:pt x="956" y="408"/>
                    <a:pt x="930" y="434"/>
                    <a:pt x="930" y="470"/>
                  </a:cubicBezTo>
                  <a:lnTo>
                    <a:pt x="930" y="700"/>
                  </a:lnTo>
                  <a:cubicBezTo>
                    <a:pt x="930" y="735"/>
                    <a:pt x="956" y="762"/>
                    <a:pt x="992" y="762"/>
                  </a:cubicBezTo>
                  <a:lnTo>
                    <a:pt x="1550" y="762"/>
                  </a:lnTo>
                  <a:lnTo>
                    <a:pt x="1071" y="408"/>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51"/>
            <p:cNvSpPr/>
            <p:nvPr/>
          </p:nvSpPr>
          <p:spPr>
            <a:xfrm>
              <a:off x="6945080" y="2980832"/>
              <a:ext cx="130484" cy="64522"/>
            </a:xfrm>
            <a:custGeom>
              <a:avLst/>
              <a:gdLst/>
              <a:ahLst/>
              <a:cxnLst/>
              <a:rect l="l" t="t" r="r" b="b"/>
              <a:pathLst>
                <a:path w="1541" h="762" extrusionOk="0">
                  <a:moveTo>
                    <a:pt x="1027" y="0"/>
                  </a:moveTo>
                  <a:lnTo>
                    <a:pt x="567" y="346"/>
                  </a:lnTo>
                  <a:lnTo>
                    <a:pt x="983" y="346"/>
                  </a:lnTo>
                  <a:cubicBezTo>
                    <a:pt x="1019" y="346"/>
                    <a:pt x="1054" y="310"/>
                    <a:pt x="1054" y="275"/>
                  </a:cubicBezTo>
                  <a:lnTo>
                    <a:pt x="1054" y="53"/>
                  </a:lnTo>
                  <a:cubicBezTo>
                    <a:pt x="1054" y="36"/>
                    <a:pt x="1036" y="18"/>
                    <a:pt x="1027" y="0"/>
                  </a:cubicBezTo>
                  <a:close/>
                  <a:moveTo>
                    <a:pt x="479" y="408"/>
                  </a:moveTo>
                  <a:lnTo>
                    <a:pt x="0" y="762"/>
                  </a:lnTo>
                  <a:lnTo>
                    <a:pt x="558" y="762"/>
                  </a:lnTo>
                  <a:cubicBezTo>
                    <a:pt x="594" y="762"/>
                    <a:pt x="620" y="735"/>
                    <a:pt x="620" y="691"/>
                  </a:cubicBezTo>
                  <a:lnTo>
                    <a:pt x="620" y="470"/>
                  </a:lnTo>
                  <a:cubicBezTo>
                    <a:pt x="620" y="434"/>
                    <a:pt x="594" y="408"/>
                    <a:pt x="558" y="408"/>
                  </a:cubicBezTo>
                  <a:close/>
                  <a:moveTo>
                    <a:pt x="753" y="408"/>
                  </a:moveTo>
                  <a:cubicBezTo>
                    <a:pt x="718" y="408"/>
                    <a:pt x="682" y="434"/>
                    <a:pt x="682" y="470"/>
                  </a:cubicBezTo>
                  <a:lnTo>
                    <a:pt x="682" y="691"/>
                  </a:lnTo>
                  <a:cubicBezTo>
                    <a:pt x="682" y="735"/>
                    <a:pt x="718" y="762"/>
                    <a:pt x="753" y="762"/>
                  </a:cubicBezTo>
                  <a:lnTo>
                    <a:pt x="1479" y="762"/>
                  </a:lnTo>
                  <a:cubicBezTo>
                    <a:pt x="1514" y="762"/>
                    <a:pt x="1541" y="735"/>
                    <a:pt x="1541" y="691"/>
                  </a:cubicBezTo>
                  <a:lnTo>
                    <a:pt x="1541" y="470"/>
                  </a:lnTo>
                  <a:cubicBezTo>
                    <a:pt x="1541" y="434"/>
                    <a:pt x="1514" y="408"/>
                    <a:pt x="1479" y="408"/>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51"/>
            <p:cNvSpPr/>
            <p:nvPr/>
          </p:nvSpPr>
          <p:spPr>
            <a:xfrm>
              <a:off x="6888856" y="3252975"/>
              <a:ext cx="55547" cy="30060"/>
            </a:xfrm>
            <a:custGeom>
              <a:avLst/>
              <a:gdLst/>
              <a:ahLst/>
              <a:cxnLst/>
              <a:rect l="l" t="t" r="r" b="b"/>
              <a:pathLst>
                <a:path w="656" h="355" extrusionOk="0">
                  <a:moveTo>
                    <a:pt x="0" y="0"/>
                  </a:moveTo>
                  <a:lnTo>
                    <a:pt x="0" y="354"/>
                  </a:lnTo>
                  <a:lnTo>
                    <a:pt x="585" y="354"/>
                  </a:lnTo>
                  <a:cubicBezTo>
                    <a:pt x="620" y="354"/>
                    <a:pt x="656" y="328"/>
                    <a:pt x="656" y="292"/>
                  </a:cubicBezTo>
                  <a:lnTo>
                    <a:pt x="656" y="71"/>
                  </a:lnTo>
                  <a:cubicBezTo>
                    <a:pt x="656" y="27"/>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51"/>
            <p:cNvSpPr/>
            <p:nvPr/>
          </p:nvSpPr>
          <p:spPr>
            <a:xfrm>
              <a:off x="7452621" y="3252975"/>
              <a:ext cx="55547" cy="30060"/>
            </a:xfrm>
            <a:custGeom>
              <a:avLst/>
              <a:gdLst/>
              <a:ahLst/>
              <a:cxnLst/>
              <a:rect l="l" t="t" r="r" b="b"/>
              <a:pathLst>
                <a:path w="656" h="355" extrusionOk="0">
                  <a:moveTo>
                    <a:pt x="71" y="0"/>
                  </a:moveTo>
                  <a:cubicBezTo>
                    <a:pt x="27" y="0"/>
                    <a:pt x="0" y="27"/>
                    <a:pt x="0" y="62"/>
                  </a:cubicBezTo>
                  <a:lnTo>
                    <a:pt x="0" y="283"/>
                  </a:lnTo>
                  <a:cubicBezTo>
                    <a:pt x="0" y="328"/>
                    <a:pt x="27" y="354"/>
                    <a:pt x="71" y="354"/>
                  </a:cubicBezTo>
                  <a:lnTo>
                    <a:pt x="656" y="354"/>
                  </a:lnTo>
                  <a:lnTo>
                    <a:pt x="656"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51"/>
            <p:cNvSpPr/>
            <p:nvPr/>
          </p:nvSpPr>
          <p:spPr>
            <a:xfrm>
              <a:off x="6888856" y="3487607"/>
              <a:ext cx="55547" cy="30060"/>
            </a:xfrm>
            <a:custGeom>
              <a:avLst/>
              <a:gdLst/>
              <a:ahLst/>
              <a:cxnLst/>
              <a:rect l="l" t="t" r="r" b="b"/>
              <a:pathLst>
                <a:path w="656" h="355" extrusionOk="0">
                  <a:moveTo>
                    <a:pt x="0" y="0"/>
                  </a:moveTo>
                  <a:lnTo>
                    <a:pt x="0" y="355"/>
                  </a:lnTo>
                  <a:lnTo>
                    <a:pt x="585" y="355"/>
                  </a:lnTo>
                  <a:cubicBezTo>
                    <a:pt x="620" y="355"/>
                    <a:pt x="656" y="319"/>
                    <a:pt x="656" y="284"/>
                  </a:cubicBezTo>
                  <a:lnTo>
                    <a:pt x="656" y="62"/>
                  </a:lnTo>
                  <a:cubicBezTo>
                    <a:pt x="656" y="27"/>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51"/>
            <p:cNvSpPr/>
            <p:nvPr/>
          </p:nvSpPr>
          <p:spPr>
            <a:xfrm>
              <a:off x="7452621" y="3486845"/>
              <a:ext cx="55547" cy="30822"/>
            </a:xfrm>
            <a:custGeom>
              <a:avLst/>
              <a:gdLst/>
              <a:ahLst/>
              <a:cxnLst/>
              <a:rect l="l" t="t" r="r" b="b"/>
              <a:pathLst>
                <a:path w="656" h="364" extrusionOk="0">
                  <a:moveTo>
                    <a:pt x="71" y="1"/>
                  </a:moveTo>
                  <a:cubicBezTo>
                    <a:pt x="27" y="1"/>
                    <a:pt x="0" y="36"/>
                    <a:pt x="0" y="71"/>
                  </a:cubicBezTo>
                  <a:lnTo>
                    <a:pt x="0" y="293"/>
                  </a:lnTo>
                  <a:cubicBezTo>
                    <a:pt x="0" y="328"/>
                    <a:pt x="27" y="364"/>
                    <a:pt x="71" y="364"/>
                  </a:cubicBezTo>
                  <a:lnTo>
                    <a:pt x="656" y="364"/>
                  </a:lnTo>
                  <a:lnTo>
                    <a:pt x="656" y="355"/>
                  </a:lnTo>
                  <a:lnTo>
                    <a:pt x="656" y="1"/>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51"/>
            <p:cNvSpPr/>
            <p:nvPr/>
          </p:nvSpPr>
          <p:spPr>
            <a:xfrm>
              <a:off x="7101051" y="2964152"/>
              <a:ext cx="195684" cy="177309"/>
            </a:xfrm>
            <a:custGeom>
              <a:avLst/>
              <a:gdLst/>
              <a:ahLst/>
              <a:cxnLst/>
              <a:rect l="l" t="t" r="r" b="b"/>
              <a:pathLst>
                <a:path w="2311" h="2094" extrusionOk="0">
                  <a:moveTo>
                    <a:pt x="1155" y="1"/>
                  </a:moveTo>
                  <a:cubicBezTo>
                    <a:pt x="678" y="1"/>
                    <a:pt x="246" y="323"/>
                    <a:pt x="133" y="808"/>
                  </a:cubicBezTo>
                  <a:cubicBezTo>
                    <a:pt x="0" y="1375"/>
                    <a:pt x="354" y="1933"/>
                    <a:pt x="912" y="2065"/>
                  </a:cubicBezTo>
                  <a:cubicBezTo>
                    <a:pt x="994" y="2085"/>
                    <a:pt x="1076" y="2094"/>
                    <a:pt x="1156" y="2094"/>
                  </a:cubicBezTo>
                  <a:cubicBezTo>
                    <a:pt x="1633" y="2094"/>
                    <a:pt x="2064" y="1771"/>
                    <a:pt x="2178" y="1286"/>
                  </a:cubicBezTo>
                  <a:cubicBezTo>
                    <a:pt x="2311" y="728"/>
                    <a:pt x="1957" y="162"/>
                    <a:pt x="1399" y="29"/>
                  </a:cubicBezTo>
                  <a:cubicBezTo>
                    <a:pt x="1317" y="10"/>
                    <a:pt x="1235" y="1"/>
                    <a:pt x="1155" y="1"/>
                  </a:cubicBez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51"/>
            <p:cNvSpPr/>
            <p:nvPr/>
          </p:nvSpPr>
          <p:spPr>
            <a:xfrm>
              <a:off x="7136276" y="2990570"/>
              <a:ext cx="124472" cy="124557"/>
            </a:xfrm>
            <a:custGeom>
              <a:avLst/>
              <a:gdLst/>
              <a:ahLst/>
              <a:cxnLst/>
              <a:rect l="l" t="t" r="r" b="b"/>
              <a:pathLst>
                <a:path w="1470" h="1471" extrusionOk="0">
                  <a:moveTo>
                    <a:pt x="735" y="0"/>
                  </a:moveTo>
                  <a:cubicBezTo>
                    <a:pt x="328" y="0"/>
                    <a:pt x="0" y="328"/>
                    <a:pt x="0" y="735"/>
                  </a:cubicBezTo>
                  <a:cubicBezTo>
                    <a:pt x="0" y="1142"/>
                    <a:pt x="328" y="1470"/>
                    <a:pt x="735" y="1470"/>
                  </a:cubicBezTo>
                  <a:cubicBezTo>
                    <a:pt x="1142" y="1470"/>
                    <a:pt x="1470" y="1142"/>
                    <a:pt x="1470" y="735"/>
                  </a:cubicBezTo>
                  <a:cubicBezTo>
                    <a:pt x="1470" y="328"/>
                    <a:pt x="1142" y="0"/>
                    <a:pt x="735" y="0"/>
                  </a:cubicBez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51"/>
            <p:cNvSpPr/>
            <p:nvPr/>
          </p:nvSpPr>
          <p:spPr>
            <a:xfrm>
              <a:off x="7136276" y="2990570"/>
              <a:ext cx="105759" cy="105759"/>
            </a:xfrm>
            <a:custGeom>
              <a:avLst/>
              <a:gdLst/>
              <a:ahLst/>
              <a:cxnLst/>
              <a:rect l="l" t="t" r="r" b="b"/>
              <a:pathLst>
                <a:path w="1249" h="1249" extrusionOk="0">
                  <a:moveTo>
                    <a:pt x="735" y="0"/>
                  </a:moveTo>
                  <a:cubicBezTo>
                    <a:pt x="328" y="0"/>
                    <a:pt x="0" y="328"/>
                    <a:pt x="0" y="735"/>
                  </a:cubicBezTo>
                  <a:cubicBezTo>
                    <a:pt x="0" y="939"/>
                    <a:pt x="80" y="1116"/>
                    <a:pt x="213" y="1249"/>
                  </a:cubicBezTo>
                  <a:lnTo>
                    <a:pt x="1249" y="213"/>
                  </a:lnTo>
                  <a:cubicBezTo>
                    <a:pt x="1116" y="80"/>
                    <a:pt x="939" y="0"/>
                    <a:pt x="735" y="0"/>
                  </a:cubicBez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51"/>
            <p:cNvSpPr/>
            <p:nvPr/>
          </p:nvSpPr>
          <p:spPr>
            <a:xfrm>
              <a:off x="7655756" y="3160765"/>
              <a:ext cx="28620" cy="308894"/>
            </a:xfrm>
            <a:custGeom>
              <a:avLst/>
              <a:gdLst/>
              <a:ahLst/>
              <a:cxnLst/>
              <a:rect l="l" t="t" r="r" b="b"/>
              <a:pathLst>
                <a:path w="338" h="3648" extrusionOk="0">
                  <a:moveTo>
                    <a:pt x="1" y="0"/>
                  </a:moveTo>
                  <a:lnTo>
                    <a:pt x="1" y="3648"/>
                  </a:lnTo>
                  <a:lnTo>
                    <a:pt x="337" y="3648"/>
                  </a:lnTo>
                  <a:lnTo>
                    <a:pt x="337"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51"/>
            <p:cNvSpPr/>
            <p:nvPr/>
          </p:nvSpPr>
          <p:spPr>
            <a:xfrm>
              <a:off x="7655756" y="3160765"/>
              <a:ext cx="260206" cy="29298"/>
            </a:xfrm>
            <a:custGeom>
              <a:avLst/>
              <a:gdLst/>
              <a:ahLst/>
              <a:cxnLst/>
              <a:rect l="l" t="t" r="r" b="b"/>
              <a:pathLst>
                <a:path w="3073" h="346" extrusionOk="0">
                  <a:moveTo>
                    <a:pt x="1" y="0"/>
                  </a:moveTo>
                  <a:lnTo>
                    <a:pt x="1" y="345"/>
                  </a:lnTo>
                  <a:lnTo>
                    <a:pt x="3073" y="345"/>
                  </a:lnTo>
                  <a:lnTo>
                    <a:pt x="3073"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51"/>
            <p:cNvSpPr/>
            <p:nvPr/>
          </p:nvSpPr>
          <p:spPr>
            <a:xfrm>
              <a:off x="7655756" y="3440359"/>
              <a:ext cx="260206" cy="29298"/>
            </a:xfrm>
            <a:custGeom>
              <a:avLst/>
              <a:gdLst/>
              <a:ahLst/>
              <a:cxnLst/>
              <a:rect l="l" t="t" r="r" b="b"/>
              <a:pathLst>
                <a:path w="3073" h="346" extrusionOk="0">
                  <a:moveTo>
                    <a:pt x="1" y="1"/>
                  </a:moveTo>
                  <a:lnTo>
                    <a:pt x="1" y="346"/>
                  </a:lnTo>
                  <a:lnTo>
                    <a:pt x="3073" y="346"/>
                  </a:lnTo>
                  <a:lnTo>
                    <a:pt x="3073"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51"/>
            <p:cNvSpPr/>
            <p:nvPr/>
          </p:nvSpPr>
          <p:spPr>
            <a:xfrm>
              <a:off x="7887426" y="3160765"/>
              <a:ext cx="28535" cy="308894"/>
            </a:xfrm>
            <a:custGeom>
              <a:avLst/>
              <a:gdLst/>
              <a:ahLst/>
              <a:cxnLst/>
              <a:rect l="l" t="t" r="r" b="b"/>
              <a:pathLst>
                <a:path w="337" h="3648" extrusionOk="0">
                  <a:moveTo>
                    <a:pt x="1" y="0"/>
                  </a:moveTo>
                  <a:lnTo>
                    <a:pt x="1" y="3648"/>
                  </a:lnTo>
                  <a:lnTo>
                    <a:pt x="337" y="3648"/>
                  </a:lnTo>
                  <a:lnTo>
                    <a:pt x="337"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51"/>
            <p:cNvSpPr/>
            <p:nvPr/>
          </p:nvSpPr>
          <p:spPr>
            <a:xfrm>
              <a:off x="7684291" y="3189977"/>
              <a:ext cx="202458" cy="250469"/>
            </a:xfrm>
            <a:custGeom>
              <a:avLst/>
              <a:gdLst/>
              <a:ahLst/>
              <a:cxnLst/>
              <a:rect l="l" t="t" r="r" b="b"/>
              <a:pathLst>
                <a:path w="2391" h="2958" extrusionOk="0">
                  <a:moveTo>
                    <a:pt x="0" y="0"/>
                  </a:moveTo>
                  <a:lnTo>
                    <a:pt x="0" y="2958"/>
                  </a:lnTo>
                  <a:lnTo>
                    <a:pt x="2391" y="2958"/>
                  </a:lnTo>
                  <a:lnTo>
                    <a:pt x="2391" y="0"/>
                  </a:ln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51"/>
            <p:cNvSpPr/>
            <p:nvPr/>
          </p:nvSpPr>
          <p:spPr>
            <a:xfrm>
              <a:off x="7684291" y="3189977"/>
              <a:ext cx="203220" cy="250469"/>
            </a:xfrm>
            <a:custGeom>
              <a:avLst/>
              <a:gdLst/>
              <a:ahLst/>
              <a:cxnLst/>
              <a:rect l="l" t="t" r="r" b="b"/>
              <a:pathLst>
                <a:path w="2400" h="2958" extrusionOk="0">
                  <a:moveTo>
                    <a:pt x="0" y="0"/>
                  </a:moveTo>
                  <a:lnTo>
                    <a:pt x="0" y="2958"/>
                  </a:lnTo>
                  <a:lnTo>
                    <a:pt x="2400" y="0"/>
                  </a:ln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51"/>
            <p:cNvSpPr/>
            <p:nvPr/>
          </p:nvSpPr>
          <p:spPr>
            <a:xfrm>
              <a:off x="7654994" y="3285913"/>
              <a:ext cx="260968" cy="29382"/>
            </a:xfrm>
            <a:custGeom>
              <a:avLst/>
              <a:gdLst/>
              <a:ahLst/>
              <a:cxnLst/>
              <a:rect l="l" t="t" r="r" b="b"/>
              <a:pathLst>
                <a:path w="3082" h="347" extrusionOk="0">
                  <a:moveTo>
                    <a:pt x="1" y="1"/>
                  </a:moveTo>
                  <a:lnTo>
                    <a:pt x="1" y="346"/>
                  </a:lnTo>
                  <a:lnTo>
                    <a:pt x="3082" y="346"/>
                  </a:lnTo>
                  <a:lnTo>
                    <a:pt x="3082"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51"/>
            <p:cNvSpPr/>
            <p:nvPr/>
          </p:nvSpPr>
          <p:spPr>
            <a:xfrm>
              <a:off x="7771252" y="3160765"/>
              <a:ext cx="29298" cy="154532"/>
            </a:xfrm>
            <a:custGeom>
              <a:avLst/>
              <a:gdLst/>
              <a:ahLst/>
              <a:cxnLst/>
              <a:rect l="l" t="t" r="r" b="b"/>
              <a:pathLst>
                <a:path w="346" h="1825" extrusionOk="0">
                  <a:moveTo>
                    <a:pt x="0" y="0"/>
                  </a:moveTo>
                  <a:lnTo>
                    <a:pt x="0" y="1824"/>
                  </a:lnTo>
                  <a:lnTo>
                    <a:pt x="346" y="1824"/>
                  </a:lnTo>
                  <a:lnTo>
                    <a:pt x="346"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51"/>
            <p:cNvSpPr/>
            <p:nvPr/>
          </p:nvSpPr>
          <p:spPr>
            <a:xfrm>
              <a:off x="7634079" y="3469571"/>
              <a:ext cx="302882" cy="42846"/>
            </a:xfrm>
            <a:custGeom>
              <a:avLst/>
              <a:gdLst/>
              <a:ahLst/>
              <a:cxnLst/>
              <a:rect l="l" t="t" r="r" b="b"/>
              <a:pathLst>
                <a:path w="3577" h="506" extrusionOk="0">
                  <a:moveTo>
                    <a:pt x="0" y="1"/>
                  </a:moveTo>
                  <a:lnTo>
                    <a:pt x="0" y="506"/>
                  </a:lnTo>
                  <a:lnTo>
                    <a:pt x="3577" y="506"/>
                  </a:lnTo>
                  <a:lnTo>
                    <a:pt x="3577"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51"/>
            <p:cNvSpPr/>
            <p:nvPr/>
          </p:nvSpPr>
          <p:spPr>
            <a:xfrm>
              <a:off x="7634079" y="3469571"/>
              <a:ext cx="42761" cy="42846"/>
            </a:xfrm>
            <a:custGeom>
              <a:avLst/>
              <a:gdLst/>
              <a:ahLst/>
              <a:cxnLst/>
              <a:rect l="l" t="t" r="r" b="b"/>
              <a:pathLst>
                <a:path w="505" h="506" extrusionOk="0">
                  <a:moveTo>
                    <a:pt x="0" y="1"/>
                  </a:moveTo>
                  <a:lnTo>
                    <a:pt x="0" y="506"/>
                  </a:lnTo>
                  <a:lnTo>
                    <a:pt x="505" y="506"/>
                  </a:lnTo>
                  <a:lnTo>
                    <a:pt x="505"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51"/>
            <p:cNvSpPr/>
            <p:nvPr/>
          </p:nvSpPr>
          <p:spPr>
            <a:xfrm>
              <a:off x="7894962" y="3469571"/>
              <a:ext cx="41999" cy="42846"/>
            </a:xfrm>
            <a:custGeom>
              <a:avLst/>
              <a:gdLst/>
              <a:ahLst/>
              <a:cxnLst/>
              <a:rect l="l" t="t" r="r" b="b"/>
              <a:pathLst>
                <a:path w="496" h="506" extrusionOk="0">
                  <a:moveTo>
                    <a:pt x="0" y="1"/>
                  </a:moveTo>
                  <a:lnTo>
                    <a:pt x="0" y="506"/>
                  </a:lnTo>
                  <a:lnTo>
                    <a:pt x="496" y="506"/>
                  </a:lnTo>
                  <a:lnTo>
                    <a:pt x="496"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51"/>
            <p:cNvSpPr/>
            <p:nvPr/>
          </p:nvSpPr>
          <p:spPr>
            <a:xfrm>
              <a:off x="7634079" y="3512332"/>
              <a:ext cx="302882" cy="11346"/>
            </a:xfrm>
            <a:custGeom>
              <a:avLst/>
              <a:gdLst/>
              <a:ahLst/>
              <a:cxnLst/>
              <a:rect l="l" t="t" r="r" b="b"/>
              <a:pathLst>
                <a:path w="3577" h="134" extrusionOk="0">
                  <a:moveTo>
                    <a:pt x="0" y="1"/>
                  </a:moveTo>
                  <a:lnTo>
                    <a:pt x="0" y="133"/>
                  </a:lnTo>
                  <a:lnTo>
                    <a:pt x="3577" y="133"/>
                  </a:lnTo>
                  <a:lnTo>
                    <a:pt x="3577" y="1"/>
                  </a:lnTo>
                  <a:close/>
                </a:path>
              </a:pathLst>
            </a:custGeom>
            <a:solidFill>
              <a:srgbClr val="FEB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51"/>
            <p:cNvSpPr/>
            <p:nvPr/>
          </p:nvSpPr>
          <p:spPr>
            <a:xfrm>
              <a:off x="6818407" y="2793364"/>
              <a:ext cx="762498" cy="325321"/>
            </a:xfrm>
            <a:custGeom>
              <a:avLst/>
              <a:gdLst/>
              <a:ahLst/>
              <a:cxnLst/>
              <a:rect l="l" t="t" r="r" b="b"/>
              <a:pathLst>
                <a:path w="9005" h="3842" extrusionOk="0">
                  <a:moveTo>
                    <a:pt x="4485" y="1"/>
                  </a:moveTo>
                  <a:cubicBezTo>
                    <a:pt x="4458" y="1"/>
                    <a:pt x="4431" y="10"/>
                    <a:pt x="4409" y="27"/>
                  </a:cubicBezTo>
                  <a:lnTo>
                    <a:pt x="133" y="3206"/>
                  </a:lnTo>
                  <a:cubicBezTo>
                    <a:pt x="44" y="3268"/>
                    <a:pt x="0" y="3365"/>
                    <a:pt x="0" y="3480"/>
                  </a:cubicBezTo>
                  <a:cubicBezTo>
                    <a:pt x="0" y="3679"/>
                    <a:pt x="167" y="3822"/>
                    <a:pt x="343" y="3822"/>
                  </a:cubicBezTo>
                  <a:cubicBezTo>
                    <a:pt x="411" y="3822"/>
                    <a:pt x="479" y="3801"/>
                    <a:pt x="540" y="3755"/>
                  </a:cubicBezTo>
                  <a:lnTo>
                    <a:pt x="4409" y="877"/>
                  </a:lnTo>
                  <a:cubicBezTo>
                    <a:pt x="4431" y="864"/>
                    <a:pt x="4458" y="857"/>
                    <a:pt x="4485" y="857"/>
                  </a:cubicBezTo>
                  <a:cubicBezTo>
                    <a:pt x="4511" y="857"/>
                    <a:pt x="4538" y="864"/>
                    <a:pt x="4560" y="877"/>
                  </a:cubicBezTo>
                  <a:lnTo>
                    <a:pt x="8464" y="3773"/>
                  </a:lnTo>
                  <a:cubicBezTo>
                    <a:pt x="8527" y="3820"/>
                    <a:pt x="8597" y="3841"/>
                    <a:pt x="8665" y="3841"/>
                  </a:cubicBezTo>
                  <a:cubicBezTo>
                    <a:pt x="8840" y="3841"/>
                    <a:pt x="9004" y="3702"/>
                    <a:pt x="9004" y="3498"/>
                  </a:cubicBezTo>
                  <a:cubicBezTo>
                    <a:pt x="9004" y="3392"/>
                    <a:pt x="8960" y="3294"/>
                    <a:pt x="8872" y="3224"/>
                  </a:cubicBezTo>
                  <a:lnTo>
                    <a:pt x="4560" y="27"/>
                  </a:lnTo>
                  <a:cubicBezTo>
                    <a:pt x="4538" y="10"/>
                    <a:pt x="4511" y="1"/>
                    <a:pt x="4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51"/>
            <p:cNvSpPr/>
            <p:nvPr/>
          </p:nvSpPr>
          <p:spPr>
            <a:xfrm>
              <a:off x="6174370" y="3763475"/>
              <a:ext cx="2048288" cy="75022"/>
            </a:xfrm>
            <a:custGeom>
              <a:avLst/>
              <a:gdLst/>
              <a:ahLst/>
              <a:cxnLst/>
              <a:rect l="l" t="t" r="r" b="b"/>
              <a:pathLst>
                <a:path w="24190" h="886" extrusionOk="0">
                  <a:moveTo>
                    <a:pt x="444" y="1"/>
                  </a:moveTo>
                  <a:cubicBezTo>
                    <a:pt x="196" y="1"/>
                    <a:pt x="1" y="195"/>
                    <a:pt x="1" y="443"/>
                  </a:cubicBezTo>
                  <a:cubicBezTo>
                    <a:pt x="1" y="691"/>
                    <a:pt x="196" y="886"/>
                    <a:pt x="444" y="886"/>
                  </a:cubicBezTo>
                  <a:lnTo>
                    <a:pt x="23746" y="886"/>
                  </a:lnTo>
                  <a:cubicBezTo>
                    <a:pt x="23994" y="886"/>
                    <a:pt x="24189" y="682"/>
                    <a:pt x="24189" y="443"/>
                  </a:cubicBezTo>
                  <a:cubicBezTo>
                    <a:pt x="24189" y="195"/>
                    <a:pt x="23994" y="1"/>
                    <a:pt x="23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2" name="Google Shape;3202;p51"/>
          <p:cNvGrpSpPr/>
          <p:nvPr/>
        </p:nvGrpSpPr>
        <p:grpSpPr>
          <a:xfrm>
            <a:off x="217561" y="3708631"/>
            <a:ext cx="466137" cy="1433276"/>
            <a:chOff x="6073946" y="2489807"/>
            <a:chExt cx="408642" cy="1256488"/>
          </a:xfrm>
        </p:grpSpPr>
        <p:sp>
          <p:nvSpPr>
            <p:cNvPr id="3203" name="Google Shape;3203;p51"/>
            <p:cNvSpPr/>
            <p:nvPr/>
          </p:nvSpPr>
          <p:spPr>
            <a:xfrm>
              <a:off x="6073946" y="2489807"/>
              <a:ext cx="408642" cy="949884"/>
            </a:xfrm>
            <a:custGeom>
              <a:avLst/>
              <a:gdLst/>
              <a:ahLst/>
              <a:cxnLst/>
              <a:rect l="l" t="t" r="r" b="b"/>
              <a:pathLst>
                <a:path w="4826" h="11218" extrusionOk="0">
                  <a:moveTo>
                    <a:pt x="2409" y="0"/>
                  </a:moveTo>
                  <a:cubicBezTo>
                    <a:pt x="1993" y="0"/>
                    <a:pt x="0" y="4843"/>
                    <a:pt x="0" y="7942"/>
                  </a:cubicBezTo>
                  <a:cubicBezTo>
                    <a:pt x="0" y="11041"/>
                    <a:pt x="1081" y="11218"/>
                    <a:pt x="2409" y="11218"/>
                  </a:cubicBezTo>
                  <a:cubicBezTo>
                    <a:pt x="3746" y="11218"/>
                    <a:pt x="4826" y="11041"/>
                    <a:pt x="4826" y="7942"/>
                  </a:cubicBezTo>
                  <a:cubicBezTo>
                    <a:pt x="4826" y="4843"/>
                    <a:pt x="2834" y="0"/>
                    <a:pt x="2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51"/>
            <p:cNvSpPr/>
            <p:nvPr/>
          </p:nvSpPr>
          <p:spPr>
            <a:xfrm>
              <a:off x="6175132" y="2908097"/>
              <a:ext cx="222780" cy="838198"/>
            </a:xfrm>
            <a:custGeom>
              <a:avLst/>
              <a:gdLst/>
              <a:ahLst/>
              <a:cxnLst/>
              <a:rect l="l" t="t" r="r" b="b"/>
              <a:pathLst>
                <a:path w="2631" h="9899" extrusionOk="0">
                  <a:moveTo>
                    <a:pt x="1116" y="0"/>
                  </a:moveTo>
                  <a:lnTo>
                    <a:pt x="1116" y="3099"/>
                  </a:lnTo>
                  <a:lnTo>
                    <a:pt x="151" y="2134"/>
                  </a:lnTo>
                  <a:lnTo>
                    <a:pt x="1" y="2285"/>
                  </a:lnTo>
                  <a:lnTo>
                    <a:pt x="1116" y="3391"/>
                  </a:lnTo>
                  <a:lnTo>
                    <a:pt x="1116" y="9899"/>
                  </a:lnTo>
                  <a:lnTo>
                    <a:pt x="1320" y="9899"/>
                  </a:lnTo>
                  <a:lnTo>
                    <a:pt x="1320" y="5136"/>
                  </a:lnTo>
                  <a:lnTo>
                    <a:pt x="2630" y="3825"/>
                  </a:lnTo>
                  <a:lnTo>
                    <a:pt x="2480" y="3675"/>
                  </a:lnTo>
                  <a:lnTo>
                    <a:pt x="1320" y="4843"/>
                  </a:lnTo>
                  <a:lnTo>
                    <a:pt x="1320" y="1320"/>
                  </a:lnTo>
                  <a:lnTo>
                    <a:pt x="2294" y="346"/>
                  </a:lnTo>
                  <a:lnTo>
                    <a:pt x="2143" y="195"/>
                  </a:lnTo>
                  <a:lnTo>
                    <a:pt x="1320" y="1019"/>
                  </a:lnTo>
                  <a:lnTo>
                    <a:pt x="132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5" name="Google Shape;3205;p51"/>
          <p:cNvGrpSpPr/>
          <p:nvPr/>
        </p:nvGrpSpPr>
        <p:grpSpPr>
          <a:xfrm>
            <a:off x="3636432" y="3708541"/>
            <a:ext cx="466143" cy="1433366"/>
            <a:chOff x="1735563" y="3938352"/>
            <a:chExt cx="391948" cy="1205218"/>
          </a:xfrm>
        </p:grpSpPr>
        <p:sp>
          <p:nvSpPr>
            <p:cNvPr id="3206" name="Google Shape;3206;p51"/>
            <p:cNvSpPr/>
            <p:nvPr/>
          </p:nvSpPr>
          <p:spPr>
            <a:xfrm>
              <a:off x="1735563" y="3938352"/>
              <a:ext cx="391948" cy="887143"/>
            </a:xfrm>
            <a:custGeom>
              <a:avLst/>
              <a:gdLst/>
              <a:ahLst/>
              <a:cxnLst/>
              <a:rect l="l" t="t" r="r" b="b"/>
              <a:pathLst>
                <a:path w="2179" h="4932" extrusionOk="0">
                  <a:moveTo>
                    <a:pt x="1089" y="0"/>
                  </a:moveTo>
                  <a:cubicBezTo>
                    <a:pt x="487" y="0"/>
                    <a:pt x="0" y="1098"/>
                    <a:pt x="0" y="2462"/>
                  </a:cubicBezTo>
                  <a:cubicBezTo>
                    <a:pt x="0" y="3834"/>
                    <a:pt x="487" y="4932"/>
                    <a:pt x="1089" y="4932"/>
                  </a:cubicBezTo>
                  <a:cubicBezTo>
                    <a:pt x="1691" y="4932"/>
                    <a:pt x="2178" y="3834"/>
                    <a:pt x="2178" y="2462"/>
                  </a:cubicBezTo>
                  <a:cubicBezTo>
                    <a:pt x="2178" y="1098"/>
                    <a:pt x="1691" y="0"/>
                    <a:pt x="10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51"/>
            <p:cNvSpPr/>
            <p:nvPr/>
          </p:nvSpPr>
          <p:spPr>
            <a:xfrm>
              <a:off x="1824675" y="4211975"/>
              <a:ext cx="213703" cy="931595"/>
            </a:xfrm>
            <a:custGeom>
              <a:avLst/>
              <a:gdLst/>
              <a:ahLst/>
              <a:cxnLst/>
              <a:rect l="l" t="t" r="r" b="b"/>
              <a:pathLst>
                <a:path w="2631" h="9899" extrusionOk="0">
                  <a:moveTo>
                    <a:pt x="1116" y="0"/>
                  </a:moveTo>
                  <a:lnTo>
                    <a:pt x="1116" y="3099"/>
                  </a:lnTo>
                  <a:lnTo>
                    <a:pt x="151" y="2134"/>
                  </a:lnTo>
                  <a:lnTo>
                    <a:pt x="1" y="2285"/>
                  </a:lnTo>
                  <a:lnTo>
                    <a:pt x="1116" y="3391"/>
                  </a:lnTo>
                  <a:lnTo>
                    <a:pt x="1116" y="9899"/>
                  </a:lnTo>
                  <a:lnTo>
                    <a:pt x="1320" y="9899"/>
                  </a:lnTo>
                  <a:lnTo>
                    <a:pt x="1320" y="5136"/>
                  </a:lnTo>
                  <a:lnTo>
                    <a:pt x="2630" y="3825"/>
                  </a:lnTo>
                  <a:lnTo>
                    <a:pt x="2480" y="3675"/>
                  </a:lnTo>
                  <a:lnTo>
                    <a:pt x="1320" y="4843"/>
                  </a:lnTo>
                  <a:lnTo>
                    <a:pt x="1320" y="1320"/>
                  </a:lnTo>
                  <a:lnTo>
                    <a:pt x="2294" y="346"/>
                  </a:lnTo>
                  <a:lnTo>
                    <a:pt x="2143" y="195"/>
                  </a:lnTo>
                  <a:lnTo>
                    <a:pt x="1320" y="1019"/>
                  </a:lnTo>
                  <a:lnTo>
                    <a:pt x="132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8" name="Google Shape;3208;p51"/>
          <p:cNvSpPr/>
          <p:nvPr/>
        </p:nvSpPr>
        <p:spPr>
          <a:xfrm>
            <a:off x="3636429" y="435741"/>
            <a:ext cx="1018802" cy="434167"/>
          </a:xfrm>
          <a:custGeom>
            <a:avLst/>
            <a:gdLst/>
            <a:ahLst/>
            <a:cxnLst/>
            <a:rect l="l" t="t" r="r" b="b"/>
            <a:pathLst>
              <a:path w="5986" h="2551" extrusionOk="0">
                <a:moveTo>
                  <a:pt x="2400" y="1"/>
                </a:moveTo>
                <a:cubicBezTo>
                  <a:pt x="1718" y="1"/>
                  <a:pt x="1161" y="558"/>
                  <a:pt x="1161" y="1249"/>
                </a:cubicBezTo>
                <a:cubicBezTo>
                  <a:pt x="1161" y="1284"/>
                  <a:pt x="1161" y="1320"/>
                  <a:pt x="1169" y="1364"/>
                </a:cubicBezTo>
                <a:cubicBezTo>
                  <a:pt x="532" y="1400"/>
                  <a:pt x="27" y="1913"/>
                  <a:pt x="1" y="2551"/>
                </a:cubicBezTo>
                <a:lnTo>
                  <a:pt x="5986" y="2551"/>
                </a:lnTo>
                <a:cubicBezTo>
                  <a:pt x="5959" y="1957"/>
                  <a:pt x="5517" y="1470"/>
                  <a:pt x="4941" y="1382"/>
                </a:cubicBezTo>
                <a:cubicBezTo>
                  <a:pt x="4950" y="1338"/>
                  <a:pt x="4950" y="1293"/>
                  <a:pt x="4950" y="1249"/>
                </a:cubicBezTo>
                <a:cubicBezTo>
                  <a:pt x="4950" y="682"/>
                  <a:pt x="4490" y="213"/>
                  <a:pt x="3923" y="213"/>
                </a:cubicBezTo>
                <a:cubicBezTo>
                  <a:pt x="3702" y="213"/>
                  <a:pt x="3489" y="293"/>
                  <a:pt x="3321" y="408"/>
                </a:cubicBezTo>
                <a:cubicBezTo>
                  <a:pt x="3100" y="160"/>
                  <a:pt x="2772" y="1"/>
                  <a:pt x="2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51"/>
          <p:cNvSpPr/>
          <p:nvPr/>
        </p:nvSpPr>
        <p:spPr>
          <a:xfrm>
            <a:off x="5102204" y="4443415"/>
            <a:ext cx="1086541" cy="462760"/>
          </a:xfrm>
          <a:custGeom>
            <a:avLst/>
            <a:gdLst/>
            <a:ahLst/>
            <a:cxnLst/>
            <a:rect l="l" t="t" r="r" b="b"/>
            <a:pathLst>
              <a:path w="6384" h="2719" extrusionOk="0">
                <a:moveTo>
                  <a:pt x="3816" y="0"/>
                </a:moveTo>
                <a:cubicBezTo>
                  <a:pt x="3427" y="0"/>
                  <a:pt x="3081" y="169"/>
                  <a:pt x="2834" y="434"/>
                </a:cubicBezTo>
                <a:cubicBezTo>
                  <a:pt x="2656" y="301"/>
                  <a:pt x="2435" y="231"/>
                  <a:pt x="2196" y="231"/>
                </a:cubicBezTo>
                <a:cubicBezTo>
                  <a:pt x="1585" y="231"/>
                  <a:pt x="1098" y="717"/>
                  <a:pt x="1098" y="1328"/>
                </a:cubicBezTo>
                <a:cubicBezTo>
                  <a:pt x="1098" y="1373"/>
                  <a:pt x="1098" y="1417"/>
                  <a:pt x="1107" y="1470"/>
                </a:cubicBezTo>
                <a:cubicBezTo>
                  <a:pt x="496" y="1567"/>
                  <a:pt x="27" y="2090"/>
                  <a:pt x="0" y="2718"/>
                </a:cubicBezTo>
                <a:lnTo>
                  <a:pt x="6384" y="2718"/>
                </a:lnTo>
                <a:cubicBezTo>
                  <a:pt x="6348" y="2037"/>
                  <a:pt x="5808" y="1488"/>
                  <a:pt x="5136" y="1452"/>
                </a:cubicBezTo>
                <a:cubicBezTo>
                  <a:pt x="5144" y="1408"/>
                  <a:pt x="5144" y="1373"/>
                  <a:pt x="5144" y="1328"/>
                </a:cubicBezTo>
                <a:cubicBezTo>
                  <a:pt x="5144" y="594"/>
                  <a:pt x="4551" y="0"/>
                  <a:pt x="3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13"/>
        <p:cNvGrpSpPr/>
        <p:nvPr/>
      </p:nvGrpSpPr>
      <p:grpSpPr>
        <a:xfrm>
          <a:off x="0" y="0"/>
          <a:ext cx="0" cy="0"/>
          <a:chOff x="0" y="0"/>
          <a:chExt cx="0" cy="0"/>
        </a:xfrm>
      </p:grpSpPr>
      <p:sp>
        <p:nvSpPr>
          <p:cNvPr id="3214" name="Google Shape;3214;p52"/>
          <p:cNvSpPr txBox="1">
            <a:spLocks noGrp="1"/>
          </p:cNvSpPr>
          <p:nvPr>
            <p:ph type="title"/>
          </p:nvPr>
        </p:nvSpPr>
        <p:spPr>
          <a:xfrm>
            <a:off x="1065587" y="3637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Frequently Asked Questions</a:t>
            </a:r>
            <a:endParaRPr/>
          </a:p>
        </p:txBody>
      </p:sp>
      <p:sp>
        <p:nvSpPr>
          <p:cNvPr id="3215" name="Google Shape;3215;p52"/>
          <p:cNvSpPr txBox="1">
            <a:spLocks noGrp="1"/>
          </p:cNvSpPr>
          <p:nvPr>
            <p:ph type="subTitle" idx="1"/>
          </p:nvPr>
        </p:nvSpPr>
        <p:spPr>
          <a:xfrm>
            <a:off x="715050" y="1541125"/>
            <a:ext cx="7713900" cy="349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latin typeface="Montserrat"/>
                <a:ea typeface="Montserrat"/>
                <a:cs typeface="Montserrat"/>
                <a:sym typeface="Montserrat"/>
              </a:rPr>
              <a:t>Can I apply for the Affordable Connectivity Program if I have a past due balance with the provider?</a:t>
            </a:r>
            <a:endParaRPr sz="1600" b="1" dirty="0">
              <a:latin typeface="Montserrat"/>
              <a:ea typeface="Montserrat"/>
              <a:cs typeface="Montserrat"/>
              <a:sym typeface="Montserrat"/>
            </a:endParaRPr>
          </a:p>
          <a:p>
            <a:pPr marL="0" lvl="0" indent="0" algn="ctr" rtl="0">
              <a:spcBef>
                <a:spcPts val="0"/>
              </a:spcBef>
              <a:spcAft>
                <a:spcPts val="0"/>
              </a:spcAft>
              <a:buNone/>
            </a:pPr>
            <a:r>
              <a:rPr lang="en" sz="1600" dirty="0"/>
              <a:t>Yes!</a:t>
            </a:r>
            <a:endParaRPr sz="1600" dirty="0"/>
          </a:p>
          <a:p>
            <a:pPr marL="0" lvl="0" indent="0" algn="ctr" rtl="0">
              <a:spcBef>
                <a:spcPts val="0"/>
              </a:spcBef>
              <a:spcAft>
                <a:spcPts val="0"/>
              </a:spcAft>
              <a:buNone/>
            </a:pPr>
            <a:endParaRPr sz="1600" dirty="0"/>
          </a:p>
          <a:p>
            <a:pPr marL="0" lvl="0" indent="0" algn="ctr" rtl="0">
              <a:spcBef>
                <a:spcPts val="0"/>
              </a:spcBef>
              <a:spcAft>
                <a:spcPts val="0"/>
              </a:spcAft>
              <a:buNone/>
            </a:pPr>
            <a:r>
              <a:rPr lang="en" sz="1600" b="1" dirty="0">
                <a:latin typeface="Montserrat"/>
                <a:ea typeface="Montserrat"/>
                <a:cs typeface="Montserrat"/>
                <a:sym typeface="Montserrat"/>
              </a:rPr>
              <a:t>Can I receive both the Affordable Connectivity Program and Lifeline benefits at the same time?</a:t>
            </a:r>
            <a:endParaRPr sz="1600" b="1" dirty="0">
              <a:latin typeface="Montserrat"/>
              <a:ea typeface="Montserrat"/>
              <a:cs typeface="Montserrat"/>
              <a:sym typeface="Montserrat"/>
            </a:endParaRPr>
          </a:p>
          <a:p>
            <a:pPr marL="0" lvl="0" indent="0" algn="ctr" rtl="0">
              <a:spcBef>
                <a:spcPts val="0"/>
              </a:spcBef>
              <a:spcAft>
                <a:spcPts val="0"/>
              </a:spcAft>
              <a:buNone/>
            </a:pPr>
            <a:r>
              <a:rPr lang="en" sz="1600" dirty="0"/>
              <a:t>Yes!</a:t>
            </a:r>
            <a:endParaRPr sz="1600" dirty="0"/>
          </a:p>
          <a:p>
            <a:pPr marL="0" lvl="0" indent="0" algn="ctr" rtl="0">
              <a:spcBef>
                <a:spcPts val="0"/>
              </a:spcBef>
              <a:spcAft>
                <a:spcPts val="0"/>
              </a:spcAft>
              <a:buNone/>
            </a:pPr>
            <a:endParaRPr sz="1600" dirty="0"/>
          </a:p>
          <a:p>
            <a:pPr marL="0" lvl="0" indent="0" algn="ctr" rtl="0">
              <a:spcBef>
                <a:spcPts val="0"/>
              </a:spcBef>
              <a:spcAft>
                <a:spcPts val="0"/>
              </a:spcAft>
              <a:buNone/>
            </a:pPr>
            <a:r>
              <a:rPr lang="en" sz="1600" b="1" dirty="0">
                <a:latin typeface="Montserrat"/>
                <a:ea typeface="Montserrat"/>
                <a:cs typeface="Montserrat"/>
                <a:sym typeface="Montserrat"/>
              </a:rPr>
              <a:t>If the plan I pick is more than the monthly discount for internet service, do I pay the extra myself?</a:t>
            </a:r>
            <a:endParaRPr sz="1600" b="1" dirty="0">
              <a:latin typeface="Montserrat"/>
              <a:ea typeface="Montserrat"/>
              <a:cs typeface="Montserrat"/>
              <a:sym typeface="Montserrat"/>
            </a:endParaRPr>
          </a:p>
          <a:p>
            <a:pPr marL="0" lvl="0" indent="0" algn="ctr" rtl="0">
              <a:spcBef>
                <a:spcPts val="0"/>
              </a:spcBef>
              <a:spcAft>
                <a:spcPts val="0"/>
              </a:spcAft>
              <a:buNone/>
            </a:pPr>
            <a:r>
              <a:rPr lang="en" sz="1600" dirty="0"/>
              <a:t>Yes.</a:t>
            </a:r>
            <a:endParaRPr sz="1600" dirty="0"/>
          </a:p>
          <a:p>
            <a:pPr marL="0" lvl="0" indent="0" algn="ctr" rtl="0">
              <a:spcBef>
                <a:spcPts val="0"/>
              </a:spcBef>
              <a:spcAft>
                <a:spcPts val="0"/>
              </a:spcAft>
              <a:buNone/>
            </a:pPr>
            <a:endParaRPr sz="1600" dirty="0"/>
          </a:p>
          <a:p>
            <a:pPr marL="0" lvl="0" indent="0" algn="ctr" rtl="0">
              <a:spcBef>
                <a:spcPts val="0"/>
              </a:spcBef>
              <a:spcAft>
                <a:spcPts val="0"/>
              </a:spcAft>
              <a:buNone/>
            </a:pPr>
            <a:r>
              <a:rPr lang="en" sz="1600" b="1" dirty="0">
                <a:latin typeface="Montserrat"/>
                <a:ea typeface="Montserrat"/>
                <a:cs typeface="Montserrat"/>
                <a:sym typeface="Montserrat"/>
              </a:rPr>
              <a:t>Do I receive the funds directly each month?</a:t>
            </a:r>
            <a:endParaRPr sz="1600" b="1" dirty="0">
              <a:latin typeface="Montserrat"/>
              <a:ea typeface="Montserrat"/>
              <a:cs typeface="Montserrat"/>
              <a:sym typeface="Montserrat"/>
            </a:endParaRPr>
          </a:p>
          <a:p>
            <a:pPr marL="0" lvl="0" indent="0" algn="ctr" rtl="0">
              <a:spcBef>
                <a:spcPts val="0"/>
              </a:spcBef>
              <a:spcAft>
                <a:spcPts val="0"/>
              </a:spcAft>
              <a:buNone/>
            </a:pPr>
            <a:r>
              <a:rPr lang="en" sz="1700" dirty="0"/>
              <a:t>No. It is applied directly to your service bill.</a:t>
            </a:r>
            <a:endParaRPr sz="1700"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19"/>
        <p:cNvGrpSpPr/>
        <p:nvPr/>
      </p:nvGrpSpPr>
      <p:grpSpPr>
        <a:xfrm>
          <a:off x="0" y="0"/>
          <a:ext cx="0" cy="0"/>
          <a:chOff x="0" y="0"/>
          <a:chExt cx="0" cy="0"/>
        </a:xfrm>
      </p:grpSpPr>
      <p:sp>
        <p:nvSpPr>
          <p:cNvPr id="3220" name="Google Shape;3220;p53"/>
          <p:cNvSpPr txBox="1">
            <a:spLocks noGrp="1"/>
          </p:cNvSpPr>
          <p:nvPr>
            <p:ph type="title"/>
          </p:nvPr>
        </p:nvSpPr>
        <p:spPr>
          <a:xfrm>
            <a:off x="1065587" y="3637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Frequently Asked Questions</a:t>
            </a:r>
            <a:endParaRPr/>
          </a:p>
        </p:txBody>
      </p:sp>
      <p:sp>
        <p:nvSpPr>
          <p:cNvPr id="3221" name="Google Shape;3221;p53"/>
          <p:cNvSpPr txBox="1">
            <a:spLocks noGrp="1"/>
          </p:cNvSpPr>
          <p:nvPr>
            <p:ph type="subTitle" idx="1"/>
          </p:nvPr>
        </p:nvSpPr>
        <p:spPr>
          <a:xfrm>
            <a:off x="715050" y="1541125"/>
            <a:ext cx="7713900" cy="349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latin typeface="Montserrat"/>
                <a:ea typeface="Montserrat"/>
                <a:cs typeface="Montserrat"/>
                <a:sym typeface="Montserrat"/>
              </a:rPr>
              <a:t>Can a student ID be used as identification for a dependent?</a:t>
            </a:r>
            <a:endParaRPr sz="1600" b="1" dirty="0">
              <a:latin typeface="Montserrat"/>
              <a:ea typeface="Montserrat"/>
              <a:cs typeface="Montserrat"/>
              <a:sym typeface="Montserrat"/>
            </a:endParaRPr>
          </a:p>
          <a:p>
            <a:pPr marL="0" lvl="0" indent="0" algn="ctr" rtl="0">
              <a:spcBef>
                <a:spcPts val="0"/>
              </a:spcBef>
              <a:spcAft>
                <a:spcPts val="0"/>
              </a:spcAft>
              <a:buNone/>
            </a:pPr>
            <a:r>
              <a:rPr lang="en" sz="1600" b="1" dirty="0">
                <a:latin typeface="Montserrat"/>
                <a:ea typeface="Montserrat"/>
                <a:cs typeface="Montserrat"/>
                <a:sym typeface="Montserrat"/>
              </a:rPr>
              <a:t> </a:t>
            </a:r>
            <a:r>
              <a:rPr lang="en" sz="1600" dirty="0"/>
              <a:t>Yes! It will need the student’s full name &amp; birthdate along with the school’s name, address, logo, and contact information.</a:t>
            </a:r>
            <a:endParaRPr sz="1600" dirty="0"/>
          </a:p>
          <a:p>
            <a:pPr marL="0" lvl="0" indent="0" algn="ctr" rtl="0">
              <a:spcBef>
                <a:spcPts val="0"/>
              </a:spcBef>
              <a:spcAft>
                <a:spcPts val="0"/>
              </a:spcAft>
              <a:buNone/>
            </a:pPr>
            <a:endParaRPr sz="1600" dirty="0"/>
          </a:p>
          <a:p>
            <a:pPr marL="0" lvl="0" indent="0" algn="ctr" rtl="0">
              <a:spcBef>
                <a:spcPts val="0"/>
              </a:spcBef>
              <a:spcAft>
                <a:spcPts val="0"/>
              </a:spcAft>
              <a:buNone/>
            </a:pPr>
            <a:r>
              <a:rPr lang="en" sz="1600" b="1" dirty="0">
                <a:latin typeface="Montserrat"/>
                <a:ea typeface="Montserrat"/>
                <a:cs typeface="Montserrat"/>
                <a:sym typeface="Montserrat"/>
              </a:rPr>
              <a:t>Can a highly mobile or unhoused household apply for ACP?</a:t>
            </a:r>
            <a:endParaRPr sz="1600" b="1" dirty="0">
              <a:latin typeface="Montserrat"/>
              <a:ea typeface="Montserrat"/>
              <a:cs typeface="Montserrat"/>
              <a:sym typeface="Montserrat"/>
            </a:endParaRPr>
          </a:p>
          <a:p>
            <a:pPr marL="0" lvl="0" indent="0" algn="ctr" rtl="0">
              <a:spcBef>
                <a:spcPts val="0"/>
              </a:spcBef>
              <a:spcAft>
                <a:spcPts val="0"/>
              </a:spcAft>
              <a:buNone/>
            </a:pPr>
            <a:r>
              <a:rPr lang="en" sz="1600" dirty="0"/>
              <a:t>Yes! You may use address of a shelter or enter 123 Homeless when applying. Visit </a:t>
            </a:r>
            <a:r>
              <a:rPr lang="en" sz="1600" dirty="0" err="1">
                <a:hlinkClick r:id="rId3"/>
              </a:rPr>
              <a:t>GetACP.org</a:t>
            </a:r>
            <a:r>
              <a:rPr lang="en" sz="1600" dirty="0">
                <a:hlinkClick r:id="rId3"/>
              </a:rPr>
              <a:t> </a:t>
            </a:r>
            <a:r>
              <a:rPr lang="en" sz="1600" dirty="0"/>
              <a:t>to find providers with “Mobile Internet” plans.</a:t>
            </a:r>
            <a:endParaRPr sz="1600" dirty="0"/>
          </a:p>
          <a:p>
            <a:pPr marL="0" lvl="0" indent="0" algn="ctr" rtl="0">
              <a:spcBef>
                <a:spcPts val="0"/>
              </a:spcBef>
              <a:spcAft>
                <a:spcPts val="0"/>
              </a:spcAft>
              <a:buNone/>
            </a:pPr>
            <a:endParaRPr sz="1600" dirty="0"/>
          </a:p>
          <a:p>
            <a:pPr marL="0" lvl="0" indent="0" algn="ctr" rtl="0">
              <a:spcBef>
                <a:spcPts val="0"/>
              </a:spcBef>
              <a:spcAft>
                <a:spcPts val="0"/>
              </a:spcAft>
              <a:buNone/>
            </a:pPr>
            <a:r>
              <a:rPr lang="en" sz="1600" b="1" dirty="0">
                <a:latin typeface="Montserrat"/>
                <a:ea typeface="Montserrat"/>
                <a:cs typeface="Montserrat"/>
                <a:sym typeface="Montserrat"/>
              </a:rPr>
              <a:t>What happens if a household address changes?</a:t>
            </a:r>
            <a:endParaRPr sz="1600" b="1" dirty="0">
              <a:latin typeface="Montserrat"/>
              <a:ea typeface="Montserrat"/>
              <a:cs typeface="Montserrat"/>
              <a:sym typeface="Montserrat"/>
            </a:endParaRPr>
          </a:p>
          <a:p>
            <a:pPr marL="0" lvl="0" indent="0" algn="ctr" rtl="0">
              <a:spcBef>
                <a:spcPts val="0"/>
              </a:spcBef>
              <a:spcAft>
                <a:spcPts val="0"/>
              </a:spcAft>
              <a:buNone/>
            </a:pPr>
            <a:r>
              <a:rPr lang="en" sz="1600" dirty="0"/>
              <a:t>You do not have to re-apply for ACP, but you must update your service provider.</a:t>
            </a:r>
            <a:endParaRPr sz="1600" dirty="0"/>
          </a:p>
          <a:p>
            <a:pPr marL="0" lvl="0" indent="0" algn="ctr" rtl="0">
              <a:spcBef>
                <a:spcPts val="0"/>
              </a:spcBef>
              <a:spcAft>
                <a:spcPts val="0"/>
              </a:spcAft>
              <a:buNone/>
            </a:pPr>
            <a:endParaRPr sz="1600" dirty="0"/>
          </a:p>
          <a:p>
            <a:pPr marL="0" lvl="0" indent="0" algn="ctr" rtl="0">
              <a:spcBef>
                <a:spcPts val="0"/>
              </a:spcBef>
              <a:spcAft>
                <a:spcPts val="0"/>
              </a:spcAft>
              <a:buNone/>
            </a:pPr>
            <a:endParaRPr sz="1600" dirty="0"/>
          </a:p>
          <a:p>
            <a:pPr marL="0" lvl="0" indent="0" algn="l" rtl="0">
              <a:spcBef>
                <a:spcPts val="0"/>
              </a:spcBef>
              <a:spcAft>
                <a:spcPts val="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5"/>
        <p:cNvGrpSpPr/>
        <p:nvPr/>
      </p:nvGrpSpPr>
      <p:grpSpPr>
        <a:xfrm>
          <a:off x="0" y="0"/>
          <a:ext cx="0" cy="0"/>
          <a:chOff x="0" y="0"/>
          <a:chExt cx="0" cy="0"/>
        </a:xfrm>
      </p:grpSpPr>
      <p:sp>
        <p:nvSpPr>
          <p:cNvPr id="3226" name="Google Shape;3226;p54"/>
          <p:cNvSpPr txBox="1">
            <a:spLocks noGrp="1"/>
          </p:cNvSpPr>
          <p:nvPr>
            <p:ph type="subTitle" idx="1"/>
          </p:nvPr>
        </p:nvSpPr>
        <p:spPr>
          <a:xfrm>
            <a:off x="715109" y="2329161"/>
            <a:ext cx="2924400" cy="1064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500"/>
              <a:t>This is a link &amp; QR code to a form to submit further ACP questions or request help with the sign-up for the ACP application process. The form also contains further ACP resources.</a:t>
            </a:r>
            <a:endParaRPr sz="1500"/>
          </a:p>
          <a:p>
            <a:pPr marL="0" lvl="0" indent="0" algn="r" rtl="0">
              <a:spcBef>
                <a:spcPts val="0"/>
              </a:spcBef>
              <a:spcAft>
                <a:spcPts val="0"/>
              </a:spcAft>
              <a:buNone/>
            </a:pPr>
            <a:endParaRPr sz="1500"/>
          </a:p>
          <a:p>
            <a:pPr marL="0" lvl="0" indent="0" algn="r" rtl="0">
              <a:spcBef>
                <a:spcPts val="0"/>
              </a:spcBef>
              <a:spcAft>
                <a:spcPts val="0"/>
              </a:spcAft>
              <a:buNone/>
            </a:pPr>
            <a:r>
              <a:rPr lang="en" sz="1500" b="1" u="sng">
                <a:solidFill>
                  <a:schemeClr val="hlink"/>
                </a:solidFill>
                <a:latin typeface="Montserrat"/>
                <a:ea typeface="Montserrat"/>
                <a:cs typeface="Montserrat"/>
                <a:sym typeface="Montserrat"/>
                <a:hlinkClick r:id="rId3"/>
              </a:rPr>
              <a:t>https://forms.gle/8tmgANCrpZEvBRdv5</a:t>
            </a:r>
            <a:endParaRPr sz="1500" b="1">
              <a:latin typeface="Montserrat"/>
              <a:ea typeface="Montserrat"/>
              <a:cs typeface="Montserrat"/>
              <a:sym typeface="Montserrat"/>
            </a:endParaRPr>
          </a:p>
          <a:p>
            <a:pPr marL="0" lvl="0" indent="0" algn="r" rtl="0">
              <a:spcBef>
                <a:spcPts val="0"/>
              </a:spcBef>
              <a:spcAft>
                <a:spcPts val="0"/>
              </a:spcAft>
              <a:buNone/>
            </a:pPr>
            <a:r>
              <a:rPr lang="en" sz="1500"/>
              <a:t>  </a:t>
            </a:r>
            <a:endParaRPr sz="1500"/>
          </a:p>
        </p:txBody>
      </p:sp>
      <p:sp>
        <p:nvSpPr>
          <p:cNvPr id="3227" name="Google Shape;3227;p54"/>
          <p:cNvSpPr txBox="1">
            <a:spLocks noGrp="1"/>
          </p:cNvSpPr>
          <p:nvPr>
            <p:ph type="title"/>
          </p:nvPr>
        </p:nvSpPr>
        <p:spPr>
          <a:xfrm>
            <a:off x="715109" y="1749925"/>
            <a:ext cx="2924400" cy="6990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2700"/>
              <a:t>ACP Question Form &amp; Resources</a:t>
            </a:r>
            <a:endParaRPr sz="2700"/>
          </a:p>
        </p:txBody>
      </p:sp>
      <p:pic>
        <p:nvPicPr>
          <p:cNvPr id="3228" name="Google Shape;3228;p54"/>
          <p:cNvPicPr preferRelativeResize="0"/>
          <p:nvPr/>
        </p:nvPicPr>
        <p:blipFill>
          <a:blip r:embed="rId4">
            <a:alphaModFix/>
          </a:blip>
          <a:stretch>
            <a:fillRect/>
          </a:stretch>
        </p:blipFill>
        <p:spPr>
          <a:xfrm>
            <a:off x="5264550" y="1056750"/>
            <a:ext cx="3030000" cy="303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Google Shape;1282;p34"/>
          <p:cNvSpPr/>
          <p:nvPr/>
        </p:nvSpPr>
        <p:spPr>
          <a:xfrm>
            <a:off x="8027079" y="630935"/>
            <a:ext cx="1175384" cy="500543"/>
          </a:xfrm>
          <a:custGeom>
            <a:avLst/>
            <a:gdLst/>
            <a:ahLst/>
            <a:cxnLst/>
            <a:rect l="l" t="t" r="r" b="b"/>
            <a:pathLst>
              <a:path w="6906" h="2941" extrusionOk="0">
                <a:moveTo>
                  <a:pt x="2771" y="1"/>
                </a:moveTo>
                <a:cubicBezTo>
                  <a:pt x="1983" y="1"/>
                  <a:pt x="1337" y="638"/>
                  <a:pt x="1337" y="1435"/>
                </a:cubicBezTo>
                <a:cubicBezTo>
                  <a:pt x="1337" y="1479"/>
                  <a:pt x="1346" y="1524"/>
                  <a:pt x="1346" y="1568"/>
                </a:cubicBezTo>
                <a:cubicBezTo>
                  <a:pt x="611" y="1612"/>
                  <a:pt x="27" y="2205"/>
                  <a:pt x="0" y="2940"/>
                </a:cubicBezTo>
                <a:lnTo>
                  <a:pt x="6906" y="2940"/>
                </a:lnTo>
                <a:cubicBezTo>
                  <a:pt x="6879" y="2259"/>
                  <a:pt x="6366" y="1692"/>
                  <a:pt x="5711" y="1586"/>
                </a:cubicBezTo>
                <a:cubicBezTo>
                  <a:pt x="5711" y="1533"/>
                  <a:pt x="5719" y="1488"/>
                  <a:pt x="5719" y="1435"/>
                </a:cubicBezTo>
                <a:cubicBezTo>
                  <a:pt x="5719" y="780"/>
                  <a:pt x="5188" y="249"/>
                  <a:pt x="4524" y="249"/>
                </a:cubicBezTo>
                <a:cubicBezTo>
                  <a:pt x="4267" y="249"/>
                  <a:pt x="4028" y="328"/>
                  <a:pt x="3834" y="470"/>
                </a:cubicBezTo>
                <a:cubicBezTo>
                  <a:pt x="3577" y="178"/>
                  <a:pt x="3196" y="1"/>
                  <a:pt x="27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4"/>
          <p:cNvSpPr/>
          <p:nvPr/>
        </p:nvSpPr>
        <p:spPr>
          <a:xfrm>
            <a:off x="3719954" y="4608491"/>
            <a:ext cx="1018802" cy="434167"/>
          </a:xfrm>
          <a:custGeom>
            <a:avLst/>
            <a:gdLst/>
            <a:ahLst/>
            <a:cxnLst/>
            <a:rect l="l" t="t" r="r" b="b"/>
            <a:pathLst>
              <a:path w="5986" h="2551" extrusionOk="0">
                <a:moveTo>
                  <a:pt x="2400" y="1"/>
                </a:moveTo>
                <a:cubicBezTo>
                  <a:pt x="1718" y="1"/>
                  <a:pt x="1161" y="558"/>
                  <a:pt x="1161" y="1249"/>
                </a:cubicBezTo>
                <a:cubicBezTo>
                  <a:pt x="1161" y="1284"/>
                  <a:pt x="1161" y="1320"/>
                  <a:pt x="1169" y="1364"/>
                </a:cubicBezTo>
                <a:cubicBezTo>
                  <a:pt x="532" y="1400"/>
                  <a:pt x="27" y="1913"/>
                  <a:pt x="1" y="2551"/>
                </a:cubicBezTo>
                <a:lnTo>
                  <a:pt x="5986" y="2551"/>
                </a:lnTo>
                <a:cubicBezTo>
                  <a:pt x="5959" y="1957"/>
                  <a:pt x="5517" y="1470"/>
                  <a:pt x="4941" y="1382"/>
                </a:cubicBezTo>
                <a:cubicBezTo>
                  <a:pt x="4950" y="1338"/>
                  <a:pt x="4950" y="1293"/>
                  <a:pt x="4950" y="1249"/>
                </a:cubicBezTo>
                <a:cubicBezTo>
                  <a:pt x="4950" y="682"/>
                  <a:pt x="4490" y="213"/>
                  <a:pt x="3923" y="213"/>
                </a:cubicBezTo>
                <a:cubicBezTo>
                  <a:pt x="3702" y="213"/>
                  <a:pt x="3489" y="293"/>
                  <a:pt x="3321" y="408"/>
                </a:cubicBezTo>
                <a:cubicBezTo>
                  <a:pt x="3100" y="160"/>
                  <a:pt x="2772" y="1"/>
                  <a:pt x="2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4"/>
          <p:cNvSpPr/>
          <p:nvPr/>
        </p:nvSpPr>
        <p:spPr>
          <a:xfrm>
            <a:off x="5416154" y="3840441"/>
            <a:ext cx="1018802" cy="434167"/>
          </a:xfrm>
          <a:custGeom>
            <a:avLst/>
            <a:gdLst/>
            <a:ahLst/>
            <a:cxnLst/>
            <a:rect l="l" t="t" r="r" b="b"/>
            <a:pathLst>
              <a:path w="5986" h="2551" extrusionOk="0">
                <a:moveTo>
                  <a:pt x="2400" y="1"/>
                </a:moveTo>
                <a:cubicBezTo>
                  <a:pt x="1718" y="1"/>
                  <a:pt x="1161" y="558"/>
                  <a:pt x="1161" y="1249"/>
                </a:cubicBezTo>
                <a:cubicBezTo>
                  <a:pt x="1161" y="1284"/>
                  <a:pt x="1161" y="1320"/>
                  <a:pt x="1169" y="1364"/>
                </a:cubicBezTo>
                <a:cubicBezTo>
                  <a:pt x="532" y="1400"/>
                  <a:pt x="27" y="1913"/>
                  <a:pt x="1" y="2551"/>
                </a:cubicBezTo>
                <a:lnTo>
                  <a:pt x="5986" y="2551"/>
                </a:lnTo>
                <a:cubicBezTo>
                  <a:pt x="5959" y="1957"/>
                  <a:pt x="5517" y="1470"/>
                  <a:pt x="4941" y="1382"/>
                </a:cubicBezTo>
                <a:cubicBezTo>
                  <a:pt x="4950" y="1338"/>
                  <a:pt x="4950" y="1293"/>
                  <a:pt x="4950" y="1249"/>
                </a:cubicBezTo>
                <a:cubicBezTo>
                  <a:pt x="4950" y="682"/>
                  <a:pt x="4490" y="213"/>
                  <a:pt x="3923" y="213"/>
                </a:cubicBezTo>
                <a:cubicBezTo>
                  <a:pt x="3702" y="213"/>
                  <a:pt x="3489" y="293"/>
                  <a:pt x="3321" y="408"/>
                </a:cubicBezTo>
                <a:cubicBezTo>
                  <a:pt x="3100" y="160"/>
                  <a:pt x="2772" y="1"/>
                  <a:pt x="2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5" name="Google Shape;1285;p34" title="acp-awareness.mp4">
            <a:hlinkClick r:id="rId3"/>
          </p:cNvPr>
          <p:cNvPicPr preferRelativeResize="0"/>
          <p:nvPr/>
        </p:nvPicPr>
        <p:blipFill>
          <a:blip r:embed="rId4">
            <a:alphaModFix/>
          </a:blip>
          <a:stretch>
            <a:fillRect/>
          </a:stretch>
        </p:blipFill>
        <p:spPr>
          <a:xfrm>
            <a:off x="1616175" y="215800"/>
            <a:ext cx="6282550" cy="47119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5"/>
                                        </p:tgtEl>
                                        <p:attrNameLst>
                                          <p:attrName>style.visibility</p:attrName>
                                        </p:attrNameLst>
                                      </p:cBhvr>
                                      <p:to>
                                        <p:strVal val="visible"/>
                                      </p:to>
                                    </p:set>
                                    <p:animEffect transition="in" filter="fade">
                                      <p:cBhvr>
                                        <p:cTn id="7" dur="1000"/>
                                        <p:tgtEl>
                                          <p:spTgt spid="1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0" name="Google Shape;1290;p35"/>
          <p:cNvSpPr/>
          <p:nvPr/>
        </p:nvSpPr>
        <p:spPr>
          <a:xfrm>
            <a:off x="2135529" y="1987441"/>
            <a:ext cx="1018802" cy="434167"/>
          </a:xfrm>
          <a:custGeom>
            <a:avLst/>
            <a:gdLst/>
            <a:ahLst/>
            <a:cxnLst/>
            <a:rect l="l" t="t" r="r" b="b"/>
            <a:pathLst>
              <a:path w="5986" h="2551" extrusionOk="0">
                <a:moveTo>
                  <a:pt x="2400" y="1"/>
                </a:moveTo>
                <a:cubicBezTo>
                  <a:pt x="1718" y="1"/>
                  <a:pt x="1161" y="558"/>
                  <a:pt x="1161" y="1249"/>
                </a:cubicBezTo>
                <a:cubicBezTo>
                  <a:pt x="1161" y="1284"/>
                  <a:pt x="1161" y="1320"/>
                  <a:pt x="1169" y="1364"/>
                </a:cubicBezTo>
                <a:cubicBezTo>
                  <a:pt x="532" y="1400"/>
                  <a:pt x="27" y="1913"/>
                  <a:pt x="1" y="2551"/>
                </a:cubicBezTo>
                <a:lnTo>
                  <a:pt x="5986" y="2551"/>
                </a:lnTo>
                <a:cubicBezTo>
                  <a:pt x="5959" y="1957"/>
                  <a:pt x="5517" y="1470"/>
                  <a:pt x="4941" y="1382"/>
                </a:cubicBezTo>
                <a:cubicBezTo>
                  <a:pt x="4950" y="1338"/>
                  <a:pt x="4950" y="1293"/>
                  <a:pt x="4950" y="1249"/>
                </a:cubicBezTo>
                <a:cubicBezTo>
                  <a:pt x="4950" y="682"/>
                  <a:pt x="4490" y="213"/>
                  <a:pt x="3923" y="213"/>
                </a:cubicBezTo>
                <a:cubicBezTo>
                  <a:pt x="3702" y="213"/>
                  <a:pt x="3489" y="293"/>
                  <a:pt x="3321" y="408"/>
                </a:cubicBezTo>
                <a:cubicBezTo>
                  <a:pt x="3100" y="160"/>
                  <a:pt x="2772" y="1"/>
                  <a:pt x="2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5"/>
          <p:cNvSpPr txBox="1">
            <a:spLocks noGrp="1"/>
          </p:cNvSpPr>
          <p:nvPr>
            <p:ph type="title" idx="2"/>
          </p:nvPr>
        </p:nvSpPr>
        <p:spPr>
          <a:xfrm>
            <a:off x="5971400" y="1427400"/>
            <a:ext cx="1568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292" name="Google Shape;1292;p35"/>
          <p:cNvSpPr txBox="1">
            <a:spLocks noGrp="1"/>
          </p:cNvSpPr>
          <p:nvPr>
            <p:ph type="subTitle" idx="1"/>
          </p:nvPr>
        </p:nvSpPr>
        <p:spPr>
          <a:xfrm>
            <a:off x="5466950" y="3211500"/>
            <a:ext cx="2577000" cy="50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Learning the fundamentals of the Affordable Connectivity Program!</a:t>
            </a:r>
            <a:endParaRPr/>
          </a:p>
        </p:txBody>
      </p:sp>
      <p:sp>
        <p:nvSpPr>
          <p:cNvPr id="1293" name="Google Shape;1293;p35"/>
          <p:cNvSpPr txBox="1">
            <a:spLocks noGrp="1"/>
          </p:cNvSpPr>
          <p:nvPr>
            <p:ph type="title"/>
          </p:nvPr>
        </p:nvSpPr>
        <p:spPr>
          <a:xfrm>
            <a:off x="5102200" y="2421600"/>
            <a:ext cx="3405000" cy="63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ACP 101</a:t>
            </a:r>
            <a:endParaRPr/>
          </a:p>
        </p:txBody>
      </p:sp>
      <p:grpSp>
        <p:nvGrpSpPr>
          <p:cNvPr id="1294" name="Google Shape;1294;p35"/>
          <p:cNvGrpSpPr/>
          <p:nvPr/>
        </p:nvGrpSpPr>
        <p:grpSpPr>
          <a:xfrm>
            <a:off x="864596" y="3218970"/>
            <a:ext cx="2645774" cy="1922937"/>
            <a:chOff x="6174370" y="2349926"/>
            <a:chExt cx="2048288" cy="1488571"/>
          </a:xfrm>
        </p:grpSpPr>
        <p:sp>
          <p:nvSpPr>
            <p:cNvPr id="1295" name="Google Shape;1295;p35"/>
            <p:cNvSpPr/>
            <p:nvPr/>
          </p:nvSpPr>
          <p:spPr>
            <a:xfrm>
              <a:off x="7773454" y="3021307"/>
              <a:ext cx="50297" cy="87046"/>
            </a:xfrm>
            <a:custGeom>
              <a:avLst/>
              <a:gdLst/>
              <a:ahLst/>
              <a:cxnLst/>
              <a:rect l="l" t="t" r="r" b="b"/>
              <a:pathLst>
                <a:path w="594" h="1028" extrusionOk="0">
                  <a:moveTo>
                    <a:pt x="293" y="0"/>
                  </a:moveTo>
                  <a:cubicBezTo>
                    <a:pt x="134" y="0"/>
                    <a:pt x="1" y="133"/>
                    <a:pt x="1" y="301"/>
                  </a:cubicBezTo>
                  <a:lnTo>
                    <a:pt x="1" y="726"/>
                  </a:lnTo>
                  <a:cubicBezTo>
                    <a:pt x="1" y="895"/>
                    <a:pt x="134" y="1027"/>
                    <a:pt x="293" y="1027"/>
                  </a:cubicBezTo>
                  <a:cubicBezTo>
                    <a:pt x="461" y="1027"/>
                    <a:pt x="594" y="895"/>
                    <a:pt x="594" y="726"/>
                  </a:cubicBezTo>
                  <a:lnTo>
                    <a:pt x="594" y="301"/>
                  </a:lnTo>
                  <a:cubicBezTo>
                    <a:pt x="594" y="133"/>
                    <a:pt x="461" y="0"/>
                    <a:pt x="293"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5"/>
            <p:cNvSpPr/>
            <p:nvPr/>
          </p:nvSpPr>
          <p:spPr>
            <a:xfrm>
              <a:off x="7859653" y="3021307"/>
              <a:ext cx="50382" cy="87046"/>
            </a:xfrm>
            <a:custGeom>
              <a:avLst/>
              <a:gdLst/>
              <a:ahLst/>
              <a:cxnLst/>
              <a:rect l="l" t="t" r="r" b="b"/>
              <a:pathLst>
                <a:path w="595" h="1028" extrusionOk="0">
                  <a:moveTo>
                    <a:pt x="302" y="0"/>
                  </a:moveTo>
                  <a:cubicBezTo>
                    <a:pt x="134" y="0"/>
                    <a:pt x="1" y="133"/>
                    <a:pt x="1" y="301"/>
                  </a:cubicBezTo>
                  <a:lnTo>
                    <a:pt x="1" y="726"/>
                  </a:lnTo>
                  <a:cubicBezTo>
                    <a:pt x="1" y="895"/>
                    <a:pt x="134" y="1027"/>
                    <a:pt x="302" y="1027"/>
                  </a:cubicBezTo>
                  <a:cubicBezTo>
                    <a:pt x="461" y="1027"/>
                    <a:pt x="594" y="895"/>
                    <a:pt x="594" y="726"/>
                  </a:cubicBezTo>
                  <a:lnTo>
                    <a:pt x="594" y="301"/>
                  </a:lnTo>
                  <a:cubicBezTo>
                    <a:pt x="594"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5"/>
            <p:cNvSpPr/>
            <p:nvPr/>
          </p:nvSpPr>
          <p:spPr>
            <a:xfrm>
              <a:off x="8032135" y="3021307"/>
              <a:ext cx="51059" cy="87046"/>
            </a:xfrm>
            <a:custGeom>
              <a:avLst/>
              <a:gdLst/>
              <a:ahLst/>
              <a:cxnLst/>
              <a:rect l="l" t="t" r="r" b="b"/>
              <a:pathLst>
                <a:path w="603" h="1028" extrusionOk="0">
                  <a:moveTo>
                    <a:pt x="301" y="0"/>
                  </a:moveTo>
                  <a:cubicBezTo>
                    <a:pt x="133" y="0"/>
                    <a:pt x="0" y="133"/>
                    <a:pt x="0" y="301"/>
                  </a:cubicBezTo>
                  <a:lnTo>
                    <a:pt x="0" y="726"/>
                  </a:lnTo>
                  <a:cubicBezTo>
                    <a:pt x="0" y="895"/>
                    <a:pt x="133" y="1027"/>
                    <a:pt x="301" y="1027"/>
                  </a:cubicBezTo>
                  <a:cubicBezTo>
                    <a:pt x="461" y="1027"/>
                    <a:pt x="602" y="895"/>
                    <a:pt x="602" y="726"/>
                  </a:cubicBezTo>
                  <a:lnTo>
                    <a:pt x="602" y="301"/>
                  </a:lnTo>
                  <a:cubicBezTo>
                    <a:pt x="602"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5"/>
            <p:cNvSpPr/>
            <p:nvPr/>
          </p:nvSpPr>
          <p:spPr>
            <a:xfrm>
              <a:off x="7773454" y="3139766"/>
              <a:ext cx="50297" cy="87046"/>
            </a:xfrm>
            <a:custGeom>
              <a:avLst/>
              <a:gdLst/>
              <a:ahLst/>
              <a:cxnLst/>
              <a:rect l="l" t="t" r="r" b="b"/>
              <a:pathLst>
                <a:path w="594" h="1028" extrusionOk="0">
                  <a:moveTo>
                    <a:pt x="293" y="0"/>
                  </a:moveTo>
                  <a:cubicBezTo>
                    <a:pt x="134" y="0"/>
                    <a:pt x="1" y="133"/>
                    <a:pt x="1" y="301"/>
                  </a:cubicBezTo>
                  <a:lnTo>
                    <a:pt x="1" y="726"/>
                  </a:lnTo>
                  <a:cubicBezTo>
                    <a:pt x="1" y="894"/>
                    <a:pt x="134" y="1027"/>
                    <a:pt x="293" y="1027"/>
                  </a:cubicBezTo>
                  <a:cubicBezTo>
                    <a:pt x="461" y="1027"/>
                    <a:pt x="594" y="894"/>
                    <a:pt x="594" y="726"/>
                  </a:cubicBezTo>
                  <a:lnTo>
                    <a:pt x="594" y="301"/>
                  </a:lnTo>
                  <a:cubicBezTo>
                    <a:pt x="594" y="133"/>
                    <a:pt x="461" y="0"/>
                    <a:pt x="293"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5"/>
            <p:cNvSpPr/>
            <p:nvPr/>
          </p:nvSpPr>
          <p:spPr>
            <a:xfrm>
              <a:off x="7859653" y="3139766"/>
              <a:ext cx="50382" cy="87046"/>
            </a:xfrm>
            <a:custGeom>
              <a:avLst/>
              <a:gdLst/>
              <a:ahLst/>
              <a:cxnLst/>
              <a:rect l="l" t="t" r="r" b="b"/>
              <a:pathLst>
                <a:path w="595" h="1028" extrusionOk="0">
                  <a:moveTo>
                    <a:pt x="302" y="0"/>
                  </a:moveTo>
                  <a:cubicBezTo>
                    <a:pt x="134" y="0"/>
                    <a:pt x="1" y="133"/>
                    <a:pt x="1" y="301"/>
                  </a:cubicBezTo>
                  <a:lnTo>
                    <a:pt x="1" y="726"/>
                  </a:lnTo>
                  <a:cubicBezTo>
                    <a:pt x="1" y="894"/>
                    <a:pt x="134" y="1027"/>
                    <a:pt x="302" y="1027"/>
                  </a:cubicBezTo>
                  <a:cubicBezTo>
                    <a:pt x="461" y="1027"/>
                    <a:pt x="594" y="894"/>
                    <a:pt x="594" y="726"/>
                  </a:cubicBezTo>
                  <a:lnTo>
                    <a:pt x="594" y="301"/>
                  </a:lnTo>
                  <a:cubicBezTo>
                    <a:pt x="594"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5"/>
            <p:cNvSpPr/>
            <p:nvPr/>
          </p:nvSpPr>
          <p:spPr>
            <a:xfrm>
              <a:off x="7945936" y="3139766"/>
              <a:ext cx="51059" cy="87046"/>
            </a:xfrm>
            <a:custGeom>
              <a:avLst/>
              <a:gdLst/>
              <a:ahLst/>
              <a:cxnLst/>
              <a:rect l="l" t="t" r="r" b="b"/>
              <a:pathLst>
                <a:path w="603" h="1028" extrusionOk="0">
                  <a:moveTo>
                    <a:pt x="301" y="0"/>
                  </a:moveTo>
                  <a:cubicBezTo>
                    <a:pt x="133" y="0"/>
                    <a:pt x="0" y="133"/>
                    <a:pt x="0" y="301"/>
                  </a:cubicBezTo>
                  <a:lnTo>
                    <a:pt x="0" y="726"/>
                  </a:lnTo>
                  <a:cubicBezTo>
                    <a:pt x="0" y="894"/>
                    <a:pt x="133" y="1027"/>
                    <a:pt x="301" y="1027"/>
                  </a:cubicBezTo>
                  <a:cubicBezTo>
                    <a:pt x="461" y="1027"/>
                    <a:pt x="602" y="894"/>
                    <a:pt x="602" y="726"/>
                  </a:cubicBezTo>
                  <a:lnTo>
                    <a:pt x="602" y="301"/>
                  </a:lnTo>
                  <a:cubicBezTo>
                    <a:pt x="602"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5"/>
            <p:cNvSpPr/>
            <p:nvPr/>
          </p:nvSpPr>
          <p:spPr>
            <a:xfrm>
              <a:off x="7095801" y="3005557"/>
              <a:ext cx="54785" cy="93820"/>
            </a:xfrm>
            <a:custGeom>
              <a:avLst/>
              <a:gdLst/>
              <a:ahLst/>
              <a:cxnLst/>
              <a:rect l="l" t="t" r="r" b="b"/>
              <a:pathLst>
                <a:path w="647" h="1108" extrusionOk="0">
                  <a:moveTo>
                    <a:pt x="328" y="0"/>
                  </a:moveTo>
                  <a:cubicBezTo>
                    <a:pt x="151" y="0"/>
                    <a:pt x="0" y="142"/>
                    <a:pt x="0" y="319"/>
                  </a:cubicBezTo>
                  <a:lnTo>
                    <a:pt x="0" y="788"/>
                  </a:lnTo>
                  <a:cubicBezTo>
                    <a:pt x="0" y="965"/>
                    <a:pt x="151" y="1107"/>
                    <a:pt x="328" y="1107"/>
                  </a:cubicBezTo>
                  <a:cubicBezTo>
                    <a:pt x="505" y="1107"/>
                    <a:pt x="646" y="965"/>
                    <a:pt x="646" y="788"/>
                  </a:cubicBezTo>
                  <a:lnTo>
                    <a:pt x="646" y="319"/>
                  </a:lnTo>
                  <a:cubicBezTo>
                    <a:pt x="646"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5"/>
            <p:cNvSpPr/>
            <p:nvPr/>
          </p:nvSpPr>
          <p:spPr>
            <a:xfrm>
              <a:off x="7188689" y="3005557"/>
              <a:ext cx="54869" cy="93820"/>
            </a:xfrm>
            <a:custGeom>
              <a:avLst/>
              <a:gdLst/>
              <a:ahLst/>
              <a:cxnLst/>
              <a:rect l="l" t="t" r="r" b="b"/>
              <a:pathLst>
                <a:path w="648" h="1108" extrusionOk="0">
                  <a:moveTo>
                    <a:pt x="329" y="0"/>
                  </a:moveTo>
                  <a:cubicBezTo>
                    <a:pt x="143" y="0"/>
                    <a:pt x="1" y="142"/>
                    <a:pt x="1" y="319"/>
                  </a:cubicBezTo>
                  <a:lnTo>
                    <a:pt x="1" y="788"/>
                  </a:lnTo>
                  <a:cubicBezTo>
                    <a:pt x="1" y="965"/>
                    <a:pt x="143" y="1107"/>
                    <a:pt x="329" y="1107"/>
                  </a:cubicBezTo>
                  <a:cubicBezTo>
                    <a:pt x="506" y="1107"/>
                    <a:pt x="647" y="965"/>
                    <a:pt x="647" y="788"/>
                  </a:cubicBezTo>
                  <a:lnTo>
                    <a:pt x="647" y="319"/>
                  </a:lnTo>
                  <a:cubicBezTo>
                    <a:pt x="647" y="142"/>
                    <a:pt x="506" y="0"/>
                    <a:pt x="32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5"/>
            <p:cNvSpPr/>
            <p:nvPr/>
          </p:nvSpPr>
          <p:spPr>
            <a:xfrm>
              <a:off x="7281662" y="3005557"/>
              <a:ext cx="54869" cy="93820"/>
            </a:xfrm>
            <a:custGeom>
              <a:avLst/>
              <a:gdLst/>
              <a:ahLst/>
              <a:cxnLst/>
              <a:rect l="l" t="t" r="r" b="b"/>
              <a:pathLst>
                <a:path w="648" h="1108" extrusionOk="0">
                  <a:moveTo>
                    <a:pt x="320" y="0"/>
                  </a:moveTo>
                  <a:cubicBezTo>
                    <a:pt x="142" y="0"/>
                    <a:pt x="1" y="142"/>
                    <a:pt x="1" y="319"/>
                  </a:cubicBezTo>
                  <a:lnTo>
                    <a:pt x="1" y="788"/>
                  </a:lnTo>
                  <a:cubicBezTo>
                    <a:pt x="1" y="965"/>
                    <a:pt x="142" y="1107"/>
                    <a:pt x="320" y="1107"/>
                  </a:cubicBezTo>
                  <a:cubicBezTo>
                    <a:pt x="505" y="1107"/>
                    <a:pt x="647" y="965"/>
                    <a:pt x="647" y="788"/>
                  </a:cubicBezTo>
                  <a:lnTo>
                    <a:pt x="647" y="319"/>
                  </a:lnTo>
                  <a:cubicBezTo>
                    <a:pt x="647" y="142"/>
                    <a:pt x="505"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5"/>
            <p:cNvSpPr/>
            <p:nvPr/>
          </p:nvSpPr>
          <p:spPr>
            <a:xfrm>
              <a:off x="7095801" y="3132992"/>
              <a:ext cx="54785" cy="93820"/>
            </a:xfrm>
            <a:custGeom>
              <a:avLst/>
              <a:gdLst/>
              <a:ahLst/>
              <a:cxnLst/>
              <a:rect l="l" t="t" r="r" b="b"/>
              <a:pathLst>
                <a:path w="647" h="1108" extrusionOk="0">
                  <a:moveTo>
                    <a:pt x="328" y="1"/>
                  </a:moveTo>
                  <a:cubicBezTo>
                    <a:pt x="151" y="1"/>
                    <a:pt x="0" y="142"/>
                    <a:pt x="0" y="328"/>
                  </a:cubicBezTo>
                  <a:lnTo>
                    <a:pt x="0" y="789"/>
                  </a:lnTo>
                  <a:cubicBezTo>
                    <a:pt x="0" y="966"/>
                    <a:pt x="151" y="1107"/>
                    <a:pt x="328" y="1107"/>
                  </a:cubicBezTo>
                  <a:cubicBezTo>
                    <a:pt x="505" y="1107"/>
                    <a:pt x="646" y="966"/>
                    <a:pt x="646" y="789"/>
                  </a:cubicBezTo>
                  <a:lnTo>
                    <a:pt x="646" y="328"/>
                  </a:lnTo>
                  <a:cubicBezTo>
                    <a:pt x="646" y="142"/>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5"/>
            <p:cNvSpPr/>
            <p:nvPr/>
          </p:nvSpPr>
          <p:spPr>
            <a:xfrm>
              <a:off x="7281662" y="3132992"/>
              <a:ext cx="54869" cy="93820"/>
            </a:xfrm>
            <a:custGeom>
              <a:avLst/>
              <a:gdLst/>
              <a:ahLst/>
              <a:cxnLst/>
              <a:rect l="l" t="t" r="r" b="b"/>
              <a:pathLst>
                <a:path w="648" h="1108" extrusionOk="0">
                  <a:moveTo>
                    <a:pt x="320" y="1"/>
                  </a:moveTo>
                  <a:cubicBezTo>
                    <a:pt x="142" y="1"/>
                    <a:pt x="1" y="142"/>
                    <a:pt x="1" y="328"/>
                  </a:cubicBezTo>
                  <a:lnTo>
                    <a:pt x="1" y="789"/>
                  </a:lnTo>
                  <a:cubicBezTo>
                    <a:pt x="1" y="966"/>
                    <a:pt x="142" y="1107"/>
                    <a:pt x="320" y="1107"/>
                  </a:cubicBezTo>
                  <a:cubicBezTo>
                    <a:pt x="505" y="1107"/>
                    <a:pt x="647" y="966"/>
                    <a:pt x="647" y="789"/>
                  </a:cubicBezTo>
                  <a:lnTo>
                    <a:pt x="647" y="328"/>
                  </a:lnTo>
                  <a:cubicBezTo>
                    <a:pt x="647" y="142"/>
                    <a:pt x="505"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5"/>
            <p:cNvSpPr/>
            <p:nvPr/>
          </p:nvSpPr>
          <p:spPr>
            <a:xfrm>
              <a:off x="7374635" y="3132992"/>
              <a:ext cx="54785" cy="93820"/>
            </a:xfrm>
            <a:custGeom>
              <a:avLst/>
              <a:gdLst/>
              <a:ahLst/>
              <a:cxnLst/>
              <a:rect l="l" t="t" r="r" b="b"/>
              <a:pathLst>
                <a:path w="647" h="1108" extrusionOk="0">
                  <a:moveTo>
                    <a:pt x="319" y="1"/>
                  </a:moveTo>
                  <a:cubicBezTo>
                    <a:pt x="142" y="1"/>
                    <a:pt x="1" y="142"/>
                    <a:pt x="1" y="328"/>
                  </a:cubicBezTo>
                  <a:lnTo>
                    <a:pt x="1" y="789"/>
                  </a:lnTo>
                  <a:cubicBezTo>
                    <a:pt x="1" y="966"/>
                    <a:pt x="142" y="1107"/>
                    <a:pt x="319" y="1107"/>
                  </a:cubicBezTo>
                  <a:cubicBezTo>
                    <a:pt x="496" y="1107"/>
                    <a:pt x="647" y="966"/>
                    <a:pt x="647" y="789"/>
                  </a:cubicBezTo>
                  <a:lnTo>
                    <a:pt x="647" y="328"/>
                  </a:lnTo>
                  <a:cubicBezTo>
                    <a:pt x="647" y="142"/>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5"/>
            <p:cNvSpPr/>
            <p:nvPr/>
          </p:nvSpPr>
          <p:spPr>
            <a:xfrm>
              <a:off x="6599437" y="2990570"/>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5"/>
            <p:cNvSpPr/>
            <p:nvPr/>
          </p:nvSpPr>
          <p:spPr>
            <a:xfrm>
              <a:off x="6793681" y="2990570"/>
              <a:ext cx="56986" cy="97546"/>
            </a:xfrm>
            <a:custGeom>
              <a:avLst/>
              <a:gdLst/>
              <a:ahLst/>
              <a:cxnLst/>
              <a:rect l="l" t="t" r="r" b="b"/>
              <a:pathLst>
                <a:path w="673" h="1152" extrusionOk="0">
                  <a:moveTo>
                    <a:pt x="336" y="0"/>
                  </a:moveTo>
                  <a:cubicBezTo>
                    <a:pt x="151" y="0"/>
                    <a:pt x="0" y="151"/>
                    <a:pt x="0" y="337"/>
                  </a:cubicBezTo>
                  <a:lnTo>
                    <a:pt x="0" y="815"/>
                  </a:lnTo>
                  <a:cubicBezTo>
                    <a:pt x="0" y="1001"/>
                    <a:pt x="151" y="1151"/>
                    <a:pt x="336" y="1151"/>
                  </a:cubicBezTo>
                  <a:cubicBezTo>
                    <a:pt x="522" y="1151"/>
                    <a:pt x="673" y="1001"/>
                    <a:pt x="673" y="815"/>
                  </a:cubicBezTo>
                  <a:lnTo>
                    <a:pt x="673" y="337"/>
                  </a:lnTo>
                  <a:cubicBezTo>
                    <a:pt x="673" y="151"/>
                    <a:pt x="522" y="0"/>
                    <a:pt x="336"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5"/>
            <p:cNvSpPr/>
            <p:nvPr/>
          </p:nvSpPr>
          <p:spPr>
            <a:xfrm>
              <a:off x="6890380" y="2990570"/>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5"/>
            <p:cNvSpPr/>
            <p:nvPr/>
          </p:nvSpPr>
          <p:spPr>
            <a:xfrm>
              <a:off x="6599437"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5"/>
            <p:cNvSpPr/>
            <p:nvPr/>
          </p:nvSpPr>
          <p:spPr>
            <a:xfrm>
              <a:off x="6696898"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5"/>
            <p:cNvSpPr/>
            <p:nvPr/>
          </p:nvSpPr>
          <p:spPr>
            <a:xfrm>
              <a:off x="6890380" y="3124016"/>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5"/>
            <p:cNvSpPr/>
            <p:nvPr/>
          </p:nvSpPr>
          <p:spPr>
            <a:xfrm>
              <a:off x="6459301" y="2496497"/>
              <a:ext cx="252670" cy="371215"/>
            </a:xfrm>
            <a:custGeom>
              <a:avLst/>
              <a:gdLst/>
              <a:ahLst/>
              <a:cxnLst/>
              <a:rect l="l" t="t" r="r" b="b"/>
              <a:pathLst>
                <a:path w="2984" h="4384" extrusionOk="0">
                  <a:moveTo>
                    <a:pt x="0" y="1"/>
                  </a:moveTo>
                  <a:lnTo>
                    <a:pt x="0" y="4383"/>
                  </a:lnTo>
                  <a:lnTo>
                    <a:pt x="2984" y="4383"/>
                  </a:lnTo>
                  <a:lnTo>
                    <a:pt x="2984" y="1"/>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5"/>
            <p:cNvSpPr/>
            <p:nvPr/>
          </p:nvSpPr>
          <p:spPr>
            <a:xfrm>
              <a:off x="6459301" y="2496497"/>
              <a:ext cx="252670" cy="34632"/>
            </a:xfrm>
            <a:custGeom>
              <a:avLst/>
              <a:gdLst/>
              <a:ahLst/>
              <a:cxnLst/>
              <a:rect l="l" t="t" r="r" b="b"/>
              <a:pathLst>
                <a:path w="2984" h="409" extrusionOk="0">
                  <a:moveTo>
                    <a:pt x="0" y="1"/>
                  </a:moveTo>
                  <a:lnTo>
                    <a:pt x="0" y="408"/>
                  </a:lnTo>
                  <a:lnTo>
                    <a:pt x="2984" y="408"/>
                  </a:lnTo>
                  <a:lnTo>
                    <a:pt x="2984" y="1"/>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5"/>
            <p:cNvSpPr/>
            <p:nvPr/>
          </p:nvSpPr>
          <p:spPr>
            <a:xfrm>
              <a:off x="6448801" y="2426048"/>
              <a:ext cx="273670" cy="70534"/>
            </a:xfrm>
            <a:custGeom>
              <a:avLst/>
              <a:gdLst/>
              <a:ahLst/>
              <a:cxnLst/>
              <a:rect l="l" t="t" r="r" b="b"/>
              <a:pathLst>
                <a:path w="3232" h="833" extrusionOk="0">
                  <a:moveTo>
                    <a:pt x="0" y="1"/>
                  </a:moveTo>
                  <a:lnTo>
                    <a:pt x="0" y="833"/>
                  </a:lnTo>
                  <a:lnTo>
                    <a:pt x="3232" y="833"/>
                  </a:lnTo>
                  <a:lnTo>
                    <a:pt x="32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5"/>
            <p:cNvSpPr/>
            <p:nvPr/>
          </p:nvSpPr>
          <p:spPr>
            <a:xfrm>
              <a:off x="6448801" y="2426048"/>
              <a:ext cx="51059" cy="70534"/>
            </a:xfrm>
            <a:custGeom>
              <a:avLst/>
              <a:gdLst/>
              <a:ahLst/>
              <a:cxnLst/>
              <a:rect l="l" t="t" r="r" b="b"/>
              <a:pathLst>
                <a:path w="603" h="833" extrusionOk="0">
                  <a:moveTo>
                    <a:pt x="0" y="1"/>
                  </a:moveTo>
                  <a:lnTo>
                    <a:pt x="0" y="833"/>
                  </a:lnTo>
                  <a:lnTo>
                    <a:pt x="602" y="833"/>
                  </a:lnTo>
                  <a:lnTo>
                    <a:pt x="602"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5"/>
            <p:cNvSpPr/>
            <p:nvPr/>
          </p:nvSpPr>
          <p:spPr>
            <a:xfrm>
              <a:off x="6670649" y="2426048"/>
              <a:ext cx="51144" cy="70534"/>
            </a:xfrm>
            <a:custGeom>
              <a:avLst/>
              <a:gdLst/>
              <a:ahLst/>
              <a:cxnLst/>
              <a:rect l="l" t="t" r="r" b="b"/>
              <a:pathLst>
                <a:path w="604" h="833" extrusionOk="0">
                  <a:moveTo>
                    <a:pt x="1" y="1"/>
                  </a:moveTo>
                  <a:lnTo>
                    <a:pt x="1" y="833"/>
                  </a:lnTo>
                  <a:lnTo>
                    <a:pt x="603" y="833"/>
                  </a:lnTo>
                  <a:lnTo>
                    <a:pt x="603"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5"/>
            <p:cNvSpPr/>
            <p:nvPr/>
          </p:nvSpPr>
          <p:spPr>
            <a:xfrm>
              <a:off x="6228392" y="2349926"/>
              <a:ext cx="1939481" cy="680448"/>
            </a:xfrm>
            <a:custGeom>
              <a:avLst/>
              <a:gdLst/>
              <a:ahLst/>
              <a:cxnLst/>
              <a:rect l="l" t="t" r="r" b="b"/>
              <a:pathLst>
                <a:path w="22905" h="8036" extrusionOk="0">
                  <a:moveTo>
                    <a:pt x="11457" y="1"/>
                  </a:moveTo>
                  <a:cubicBezTo>
                    <a:pt x="11380" y="1"/>
                    <a:pt x="11302" y="23"/>
                    <a:pt x="11236" y="67"/>
                  </a:cubicBezTo>
                  <a:lnTo>
                    <a:pt x="0" y="7566"/>
                  </a:lnTo>
                  <a:lnTo>
                    <a:pt x="0" y="8036"/>
                  </a:lnTo>
                  <a:lnTo>
                    <a:pt x="22905" y="8036"/>
                  </a:lnTo>
                  <a:lnTo>
                    <a:pt x="22905" y="7566"/>
                  </a:lnTo>
                  <a:lnTo>
                    <a:pt x="11678" y="67"/>
                  </a:lnTo>
                  <a:cubicBezTo>
                    <a:pt x="11612" y="23"/>
                    <a:pt x="11534" y="1"/>
                    <a:pt x="11457" y="1"/>
                  </a:cubicBezTo>
                  <a:close/>
                </a:path>
              </a:pathLst>
            </a:custGeom>
            <a:solidFill>
              <a:srgbClr val="DE7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5"/>
            <p:cNvSpPr/>
            <p:nvPr/>
          </p:nvSpPr>
          <p:spPr>
            <a:xfrm>
              <a:off x="7471334" y="2557970"/>
              <a:ext cx="105844" cy="37596"/>
            </a:xfrm>
            <a:custGeom>
              <a:avLst/>
              <a:gdLst/>
              <a:ahLst/>
              <a:cxnLst/>
              <a:rect l="l" t="t" r="r" b="b"/>
              <a:pathLst>
                <a:path w="1250" h="444" extrusionOk="0">
                  <a:moveTo>
                    <a:pt x="222" y="1"/>
                  </a:moveTo>
                  <a:cubicBezTo>
                    <a:pt x="107" y="1"/>
                    <a:pt x="1" y="98"/>
                    <a:pt x="1" y="222"/>
                  </a:cubicBezTo>
                  <a:cubicBezTo>
                    <a:pt x="1" y="346"/>
                    <a:pt x="107" y="443"/>
                    <a:pt x="222" y="443"/>
                  </a:cubicBezTo>
                  <a:lnTo>
                    <a:pt x="1249" y="443"/>
                  </a:lnTo>
                  <a:lnTo>
                    <a:pt x="585" y="1"/>
                  </a:ln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5"/>
            <p:cNvSpPr/>
            <p:nvPr/>
          </p:nvSpPr>
          <p:spPr>
            <a:xfrm>
              <a:off x="6871582" y="2722915"/>
              <a:ext cx="217530" cy="37596"/>
            </a:xfrm>
            <a:custGeom>
              <a:avLst/>
              <a:gdLst/>
              <a:ahLst/>
              <a:cxnLst/>
              <a:rect l="l" t="t" r="r" b="b"/>
              <a:pathLst>
                <a:path w="2569" h="444" extrusionOk="0">
                  <a:moveTo>
                    <a:pt x="222" y="1"/>
                  </a:moveTo>
                  <a:cubicBezTo>
                    <a:pt x="107" y="1"/>
                    <a:pt x="1" y="98"/>
                    <a:pt x="1" y="222"/>
                  </a:cubicBezTo>
                  <a:cubicBezTo>
                    <a:pt x="1" y="337"/>
                    <a:pt x="107" y="443"/>
                    <a:pt x="222" y="443"/>
                  </a:cubicBezTo>
                  <a:lnTo>
                    <a:pt x="2347" y="443"/>
                  </a:lnTo>
                  <a:cubicBezTo>
                    <a:pt x="2471" y="443"/>
                    <a:pt x="2568" y="337"/>
                    <a:pt x="2568" y="222"/>
                  </a:cubicBezTo>
                  <a:cubicBezTo>
                    <a:pt x="2568" y="98"/>
                    <a:pt x="2471" y="1"/>
                    <a:pt x="2347"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5"/>
            <p:cNvSpPr/>
            <p:nvPr/>
          </p:nvSpPr>
          <p:spPr>
            <a:xfrm>
              <a:off x="7191738" y="2614194"/>
              <a:ext cx="137258" cy="37596"/>
            </a:xfrm>
            <a:custGeom>
              <a:avLst/>
              <a:gdLst/>
              <a:ahLst/>
              <a:cxnLst/>
              <a:rect l="l" t="t" r="r" b="b"/>
              <a:pathLst>
                <a:path w="1621" h="444" extrusionOk="0">
                  <a:moveTo>
                    <a:pt x="222" y="1"/>
                  </a:moveTo>
                  <a:cubicBezTo>
                    <a:pt x="98" y="1"/>
                    <a:pt x="0" y="107"/>
                    <a:pt x="0" y="222"/>
                  </a:cubicBezTo>
                  <a:cubicBezTo>
                    <a:pt x="0" y="346"/>
                    <a:pt x="98" y="443"/>
                    <a:pt x="222" y="443"/>
                  </a:cubicBezTo>
                  <a:lnTo>
                    <a:pt x="1399" y="443"/>
                  </a:lnTo>
                  <a:cubicBezTo>
                    <a:pt x="1523" y="443"/>
                    <a:pt x="1621" y="346"/>
                    <a:pt x="1621" y="222"/>
                  </a:cubicBezTo>
                  <a:cubicBezTo>
                    <a:pt x="1621" y="107"/>
                    <a:pt x="1523" y="1"/>
                    <a:pt x="1399"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5"/>
            <p:cNvSpPr/>
            <p:nvPr/>
          </p:nvSpPr>
          <p:spPr>
            <a:xfrm>
              <a:off x="6763622" y="2865337"/>
              <a:ext cx="216768" cy="37596"/>
            </a:xfrm>
            <a:custGeom>
              <a:avLst/>
              <a:gdLst/>
              <a:ahLst/>
              <a:cxnLst/>
              <a:rect l="l" t="t" r="r" b="b"/>
              <a:pathLst>
                <a:path w="2560" h="444" extrusionOk="0">
                  <a:moveTo>
                    <a:pt x="222" y="1"/>
                  </a:moveTo>
                  <a:cubicBezTo>
                    <a:pt x="98" y="1"/>
                    <a:pt x="1" y="98"/>
                    <a:pt x="1" y="222"/>
                  </a:cubicBezTo>
                  <a:cubicBezTo>
                    <a:pt x="1" y="346"/>
                    <a:pt x="98" y="443"/>
                    <a:pt x="222" y="443"/>
                  </a:cubicBezTo>
                  <a:lnTo>
                    <a:pt x="2338" y="443"/>
                  </a:lnTo>
                  <a:cubicBezTo>
                    <a:pt x="2462" y="443"/>
                    <a:pt x="2560" y="346"/>
                    <a:pt x="2560" y="222"/>
                  </a:cubicBezTo>
                  <a:cubicBezTo>
                    <a:pt x="2560" y="98"/>
                    <a:pt x="2462" y="1"/>
                    <a:pt x="2338"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5"/>
            <p:cNvSpPr/>
            <p:nvPr/>
          </p:nvSpPr>
          <p:spPr>
            <a:xfrm>
              <a:off x="7218749" y="2382525"/>
              <a:ext cx="94497" cy="37596"/>
            </a:xfrm>
            <a:custGeom>
              <a:avLst/>
              <a:gdLst/>
              <a:ahLst/>
              <a:cxnLst/>
              <a:rect l="l" t="t" r="r" b="b"/>
              <a:pathLst>
                <a:path w="1116" h="444" extrusionOk="0">
                  <a:moveTo>
                    <a:pt x="221" y="1"/>
                  </a:moveTo>
                  <a:cubicBezTo>
                    <a:pt x="97" y="1"/>
                    <a:pt x="0" y="98"/>
                    <a:pt x="0" y="222"/>
                  </a:cubicBezTo>
                  <a:cubicBezTo>
                    <a:pt x="0" y="346"/>
                    <a:pt x="97" y="444"/>
                    <a:pt x="221" y="444"/>
                  </a:cubicBezTo>
                  <a:lnTo>
                    <a:pt x="1116" y="444"/>
                  </a:lnTo>
                  <a:lnTo>
                    <a:pt x="452" y="1"/>
                  </a:ln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5"/>
            <p:cNvSpPr/>
            <p:nvPr/>
          </p:nvSpPr>
          <p:spPr>
            <a:xfrm>
              <a:off x="7558295" y="2755938"/>
              <a:ext cx="137343" cy="37511"/>
            </a:xfrm>
            <a:custGeom>
              <a:avLst/>
              <a:gdLst/>
              <a:ahLst/>
              <a:cxnLst/>
              <a:rect l="l" t="t" r="r" b="b"/>
              <a:pathLst>
                <a:path w="1622" h="443" extrusionOk="0">
                  <a:moveTo>
                    <a:pt x="222" y="0"/>
                  </a:moveTo>
                  <a:cubicBezTo>
                    <a:pt x="98" y="0"/>
                    <a:pt x="1" y="106"/>
                    <a:pt x="1" y="221"/>
                  </a:cubicBezTo>
                  <a:cubicBezTo>
                    <a:pt x="1" y="345"/>
                    <a:pt x="98" y="443"/>
                    <a:pt x="222" y="443"/>
                  </a:cubicBezTo>
                  <a:lnTo>
                    <a:pt x="1400" y="443"/>
                  </a:lnTo>
                  <a:cubicBezTo>
                    <a:pt x="1524" y="443"/>
                    <a:pt x="1621" y="345"/>
                    <a:pt x="1621" y="221"/>
                  </a:cubicBezTo>
                  <a:cubicBezTo>
                    <a:pt x="1621" y="106"/>
                    <a:pt x="1524" y="0"/>
                    <a:pt x="1400"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5"/>
            <p:cNvSpPr/>
            <p:nvPr/>
          </p:nvSpPr>
          <p:spPr>
            <a:xfrm>
              <a:off x="7671505" y="2867623"/>
              <a:ext cx="137258" cy="37596"/>
            </a:xfrm>
            <a:custGeom>
              <a:avLst/>
              <a:gdLst/>
              <a:ahLst/>
              <a:cxnLst/>
              <a:rect l="l" t="t" r="r" b="b"/>
              <a:pathLst>
                <a:path w="1621" h="444" extrusionOk="0">
                  <a:moveTo>
                    <a:pt x="222" y="0"/>
                  </a:moveTo>
                  <a:cubicBezTo>
                    <a:pt x="98" y="0"/>
                    <a:pt x="1" y="98"/>
                    <a:pt x="1" y="222"/>
                  </a:cubicBezTo>
                  <a:cubicBezTo>
                    <a:pt x="1" y="346"/>
                    <a:pt x="98" y="443"/>
                    <a:pt x="222" y="443"/>
                  </a:cubicBezTo>
                  <a:lnTo>
                    <a:pt x="1400" y="443"/>
                  </a:lnTo>
                  <a:cubicBezTo>
                    <a:pt x="1524" y="443"/>
                    <a:pt x="1621" y="346"/>
                    <a:pt x="1621" y="222"/>
                  </a:cubicBezTo>
                  <a:cubicBezTo>
                    <a:pt x="1621" y="98"/>
                    <a:pt x="1524" y="0"/>
                    <a:pt x="1400"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5"/>
            <p:cNvSpPr/>
            <p:nvPr/>
          </p:nvSpPr>
          <p:spPr>
            <a:xfrm>
              <a:off x="7415110" y="2867623"/>
              <a:ext cx="216768" cy="37596"/>
            </a:xfrm>
            <a:custGeom>
              <a:avLst/>
              <a:gdLst/>
              <a:ahLst/>
              <a:cxnLst/>
              <a:rect l="l" t="t" r="r" b="b"/>
              <a:pathLst>
                <a:path w="2560" h="444" extrusionOk="0">
                  <a:moveTo>
                    <a:pt x="222" y="0"/>
                  </a:moveTo>
                  <a:cubicBezTo>
                    <a:pt x="98" y="0"/>
                    <a:pt x="1" y="98"/>
                    <a:pt x="1" y="222"/>
                  </a:cubicBezTo>
                  <a:cubicBezTo>
                    <a:pt x="1" y="346"/>
                    <a:pt x="98" y="443"/>
                    <a:pt x="222" y="443"/>
                  </a:cubicBezTo>
                  <a:lnTo>
                    <a:pt x="2338" y="443"/>
                  </a:lnTo>
                  <a:cubicBezTo>
                    <a:pt x="2462" y="443"/>
                    <a:pt x="2559" y="346"/>
                    <a:pt x="2559" y="222"/>
                  </a:cubicBezTo>
                  <a:cubicBezTo>
                    <a:pt x="2559" y="98"/>
                    <a:pt x="2462" y="0"/>
                    <a:pt x="2338"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5"/>
            <p:cNvSpPr/>
            <p:nvPr/>
          </p:nvSpPr>
          <p:spPr>
            <a:xfrm>
              <a:off x="7125014" y="2722915"/>
              <a:ext cx="137258" cy="37596"/>
            </a:xfrm>
            <a:custGeom>
              <a:avLst/>
              <a:gdLst/>
              <a:ahLst/>
              <a:cxnLst/>
              <a:rect l="l" t="t" r="r" b="b"/>
              <a:pathLst>
                <a:path w="1621" h="444" extrusionOk="0">
                  <a:moveTo>
                    <a:pt x="222" y="1"/>
                  </a:moveTo>
                  <a:cubicBezTo>
                    <a:pt x="98" y="1"/>
                    <a:pt x="0" y="98"/>
                    <a:pt x="0" y="222"/>
                  </a:cubicBezTo>
                  <a:cubicBezTo>
                    <a:pt x="0" y="337"/>
                    <a:pt x="98" y="443"/>
                    <a:pt x="222" y="443"/>
                  </a:cubicBezTo>
                  <a:lnTo>
                    <a:pt x="1399" y="443"/>
                  </a:lnTo>
                  <a:cubicBezTo>
                    <a:pt x="1523" y="443"/>
                    <a:pt x="1621" y="337"/>
                    <a:pt x="1621" y="222"/>
                  </a:cubicBezTo>
                  <a:cubicBezTo>
                    <a:pt x="1621" y="98"/>
                    <a:pt x="1523" y="1"/>
                    <a:pt x="1399"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5"/>
            <p:cNvSpPr/>
            <p:nvPr/>
          </p:nvSpPr>
          <p:spPr>
            <a:xfrm>
              <a:off x="6349816" y="2947047"/>
              <a:ext cx="138020" cy="37596"/>
            </a:xfrm>
            <a:custGeom>
              <a:avLst/>
              <a:gdLst/>
              <a:ahLst/>
              <a:cxnLst/>
              <a:rect l="l" t="t" r="r" b="b"/>
              <a:pathLst>
                <a:path w="1630" h="444" extrusionOk="0">
                  <a:moveTo>
                    <a:pt x="222" y="1"/>
                  </a:moveTo>
                  <a:cubicBezTo>
                    <a:pt x="98" y="1"/>
                    <a:pt x="1" y="107"/>
                    <a:pt x="1" y="222"/>
                  </a:cubicBezTo>
                  <a:cubicBezTo>
                    <a:pt x="1" y="346"/>
                    <a:pt x="107" y="444"/>
                    <a:pt x="222" y="444"/>
                  </a:cubicBezTo>
                  <a:lnTo>
                    <a:pt x="1408" y="444"/>
                  </a:lnTo>
                  <a:cubicBezTo>
                    <a:pt x="1523" y="444"/>
                    <a:pt x="1630" y="346"/>
                    <a:pt x="1630" y="222"/>
                  </a:cubicBezTo>
                  <a:cubicBezTo>
                    <a:pt x="1630" y="107"/>
                    <a:pt x="1523" y="1"/>
                    <a:pt x="1408"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5"/>
            <p:cNvSpPr/>
            <p:nvPr/>
          </p:nvSpPr>
          <p:spPr>
            <a:xfrm>
              <a:off x="7793014" y="2947047"/>
              <a:ext cx="217445" cy="37596"/>
            </a:xfrm>
            <a:custGeom>
              <a:avLst/>
              <a:gdLst/>
              <a:ahLst/>
              <a:cxnLst/>
              <a:rect l="l" t="t" r="r" b="b"/>
              <a:pathLst>
                <a:path w="2568" h="444" extrusionOk="0">
                  <a:moveTo>
                    <a:pt x="221" y="1"/>
                  </a:moveTo>
                  <a:cubicBezTo>
                    <a:pt x="97" y="1"/>
                    <a:pt x="0" y="107"/>
                    <a:pt x="0" y="222"/>
                  </a:cubicBezTo>
                  <a:cubicBezTo>
                    <a:pt x="0" y="346"/>
                    <a:pt x="97" y="444"/>
                    <a:pt x="221" y="444"/>
                  </a:cubicBezTo>
                  <a:lnTo>
                    <a:pt x="2346" y="444"/>
                  </a:lnTo>
                  <a:cubicBezTo>
                    <a:pt x="2461" y="444"/>
                    <a:pt x="2568" y="346"/>
                    <a:pt x="2568" y="222"/>
                  </a:cubicBezTo>
                  <a:cubicBezTo>
                    <a:pt x="2568" y="107"/>
                    <a:pt x="2461" y="1"/>
                    <a:pt x="2346"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5"/>
            <p:cNvSpPr/>
            <p:nvPr/>
          </p:nvSpPr>
          <p:spPr>
            <a:xfrm>
              <a:off x="7868713" y="2796412"/>
              <a:ext cx="60797" cy="35309"/>
            </a:xfrm>
            <a:custGeom>
              <a:avLst/>
              <a:gdLst/>
              <a:ahLst/>
              <a:cxnLst/>
              <a:rect l="l" t="t" r="r" b="b"/>
              <a:pathLst>
                <a:path w="718" h="417" extrusionOk="0">
                  <a:moveTo>
                    <a:pt x="106" y="0"/>
                  </a:moveTo>
                  <a:cubicBezTo>
                    <a:pt x="44" y="45"/>
                    <a:pt x="0" y="106"/>
                    <a:pt x="0" y="186"/>
                  </a:cubicBezTo>
                  <a:cubicBezTo>
                    <a:pt x="0" y="310"/>
                    <a:pt x="98" y="408"/>
                    <a:pt x="222" y="408"/>
                  </a:cubicBezTo>
                  <a:lnTo>
                    <a:pt x="222" y="416"/>
                  </a:lnTo>
                  <a:lnTo>
                    <a:pt x="717" y="416"/>
                  </a:lnTo>
                  <a:lnTo>
                    <a:pt x="106" y="0"/>
                  </a:ln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5"/>
            <p:cNvSpPr/>
            <p:nvPr/>
          </p:nvSpPr>
          <p:spPr>
            <a:xfrm>
              <a:off x="6888094" y="2512246"/>
              <a:ext cx="136496" cy="38358"/>
            </a:xfrm>
            <a:custGeom>
              <a:avLst/>
              <a:gdLst/>
              <a:ahLst/>
              <a:cxnLst/>
              <a:rect l="l" t="t" r="r" b="b"/>
              <a:pathLst>
                <a:path w="1612" h="453" extrusionOk="0">
                  <a:moveTo>
                    <a:pt x="665" y="1"/>
                  </a:moveTo>
                  <a:lnTo>
                    <a:pt x="1" y="452"/>
                  </a:lnTo>
                  <a:lnTo>
                    <a:pt x="1391" y="452"/>
                  </a:lnTo>
                  <a:cubicBezTo>
                    <a:pt x="1515" y="452"/>
                    <a:pt x="1612" y="346"/>
                    <a:pt x="1612" y="231"/>
                  </a:cubicBezTo>
                  <a:lnTo>
                    <a:pt x="1612" y="222"/>
                  </a:lnTo>
                  <a:cubicBezTo>
                    <a:pt x="1612" y="107"/>
                    <a:pt x="1515" y="1"/>
                    <a:pt x="1391"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5"/>
            <p:cNvSpPr/>
            <p:nvPr/>
          </p:nvSpPr>
          <p:spPr>
            <a:xfrm>
              <a:off x="6735933" y="2618004"/>
              <a:ext cx="60035" cy="34547"/>
            </a:xfrm>
            <a:custGeom>
              <a:avLst/>
              <a:gdLst/>
              <a:ahLst/>
              <a:cxnLst/>
              <a:rect l="l" t="t" r="r" b="b"/>
              <a:pathLst>
                <a:path w="709" h="408" extrusionOk="0">
                  <a:moveTo>
                    <a:pt x="602" y="0"/>
                  </a:moveTo>
                  <a:lnTo>
                    <a:pt x="0" y="407"/>
                  </a:lnTo>
                  <a:lnTo>
                    <a:pt x="487" y="407"/>
                  </a:lnTo>
                  <a:cubicBezTo>
                    <a:pt x="602" y="407"/>
                    <a:pt x="709" y="301"/>
                    <a:pt x="709" y="186"/>
                  </a:cubicBezTo>
                  <a:lnTo>
                    <a:pt x="709" y="177"/>
                  </a:lnTo>
                  <a:cubicBezTo>
                    <a:pt x="709" y="106"/>
                    <a:pt x="664" y="35"/>
                    <a:pt x="602"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5"/>
            <p:cNvSpPr/>
            <p:nvPr/>
          </p:nvSpPr>
          <p:spPr>
            <a:xfrm>
              <a:off x="6561249" y="2793364"/>
              <a:ext cx="138020" cy="37596"/>
            </a:xfrm>
            <a:custGeom>
              <a:avLst/>
              <a:gdLst/>
              <a:ahLst/>
              <a:cxnLst/>
              <a:rect l="l" t="t" r="r" b="b"/>
              <a:pathLst>
                <a:path w="1630" h="444" extrusionOk="0">
                  <a:moveTo>
                    <a:pt x="222" y="1"/>
                  </a:moveTo>
                  <a:cubicBezTo>
                    <a:pt x="107" y="1"/>
                    <a:pt x="0" y="107"/>
                    <a:pt x="0" y="222"/>
                  </a:cubicBezTo>
                  <a:cubicBezTo>
                    <a:pt x="0" y="346"/>
                    <a:pt x="107" y="444"/>
                    <a:pt x="222" y="444"/>
                  </a:cubicBezTo>
                  <a:lnTo>
                    <a:pt x="1408" y="444"/>
                  </a:lnTo>
                  <a:cubicBezTo>
                    <a:pt x="1532" y="444"/>
                    <a:pt x="1629" y="346"/>
                    <a:pt x="1629" y="222"/>
                  </a:cubicBezTo>
                  <a:cubicBezTo>
                    <a:pt x="1629" y="107"/>
                    <a:pt x="1523" y="1"/>
                    <a:pt x="1408"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5"/>
            <p:cNvSpPr/>
            <p:nvPr/>
          </p:nvSpPr>
          <p:spPr>
            <a:xfrm>
              <a:off x="6527464" y="2947047"/>
              <a:ext cx="138105" cy="37596"/>
            </a:xfrm>
            <a:custGeom>
              <a:avLst/>
              <a:gdLst/>
              <a:ahLst/>
              <a:cxnLst/>
              <a:rect l="l" t="t" r="r" b="b"/>
              <a:pathLst>
                <a:path w="1631" h="444" extrusionOk="0">
                  <a:moveTo>
                    <a:pt x="222" y="1"/>
                  </a:moveTo>
                  <a:cubicBezTo>
                    <a:pt x="107" y="1"/>
                    <a:pt x="1" y="107"/>
                    <a:pt x="1" y="222"/>
                  </a:cubicBezTo>
                  <a:cubicBezTo>
                    <a:pt x="1" y="346"/>
                    <a:pt x="107" y="444"/>
                    <a:pt x="222" y="444"/>
                  </a:cubicBezTo>
                  <a:lnTo>
                    <a:pt x="1409" y="444"/>
                  </a:lnTo>
                  <a:cubicBezTo>
                    <a:pt x="1533" y="444"/>
                    <a:pt x="1630" y="346"/>
                    <a:pt x="1630" y="222"/>
                  </a:cubicBezTo>
                  <a:cubicBezTo>
                    <a:pt x="1630" y="107"/>
                    <a:pt x="1524" y="1"/>
                    <a:pt x="1409"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5"/>
            <p:cNvSpPr/>
            <p:nvPr/>
          </p:nvSpPr>
          <p:spPr>
            <a:xfrm>
              <a:off x="6229155" y="3030282"/>
              <a:ext cx="1938719" cy="57071"/>
            </a:xfrm>
            <a:custGeom>
              <a:avLst/>
              <a:gdLst/>
              <a:ahLst/>
              <a:cxnLst/>
              <a:rect l="l" t="t" r="r" b="b"/>
              <a:pathLst>
                <a:path w="22896" h="674" extrusionOk="0">
                  <a:moveTo>
                    <a:pt x="0" y="1"/>
                  </a:moveTo>
                  <a:lnTo>
                    <a:pt x="0" y="673"/>
                  </a:lnTo>
                  <a:lnTo>
                    <a:pt x="22896" y="673"/>
                  </a:lnTo>
                  <a:lnTo>
                    <a:pt x="228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5"/>
            <p:cNvSpPr/>
            <p:nvPr/>
          </p:nvSpPr>
          <p:spPr>
            <a:xfrm>
              <a:off x="6229155" y="3030282"/>
              <a:ext cx="194244" cy="57071"/>
            </a:xfrm>
            <a:custGeom>
              <a:avLst/>
              <a:gdLst/>
              <a:ahLst/>
              <a:cxnLst/>
              <a:rect l="l" t="t" r="r" b="b"/>
              <a:pathLst>
                <a:path w="2294" h="674" extrusionOk="0">
                  <a:moveTo>
                    <a:pt x="0" y="1"/>
                  </a:moveTo>
                  <a:lnTo>
                    <a:pt x="0" y="673"/>
                  </a:lnTo>
                  <a:lnTo>
                    <a:pt x="2293" y="673"/>
                  </a:lnTo>
                  <a:lnTo>
                    <a:pt x="22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5"/>
            <p:cNvSpPr/>
            <p:nvPr/>
          </p:nvSpPr>
          <p:spPr>
            <a:xfrm>
              <a:off x="7973625" y="3030282"/>
              <a:ext cx="194244" cy="57071"/>
            </a:xfrm>
            <a:custGeom>
              <a:avLst/>
              <a:gdLst/>
              <a:ahLst/>
              <a:cxnLst/>
              <a:rect l="l" t="t" r="r" b="b"/>
              <a:pathLst>
                <a:path w="2294" h="674" extrusionOk="0">
                  <a:moveTo>
                    <a:pt x="1" y="1"/>
                  </a:moveTo>
                  <a:lnTo>
                    <a:pt x="1" y="673"/>
                  </a:lnTo>
                  <a:lnTo>
                    <a:pt x="2294" y="673"/>
                  </a:lnTo>
                  <a:lnTo>
                    <a:pt x="22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5"/>
            <p:cNvSpPr/>
            <p:nvPr/>
          </p:nvSpPr>
          <p:spPr>
            <a:xfrm>
              <a:off x="6888856" y="2857124"/>
              <a:ext cx="619313" cy="906446"/>
            </a:xfrm>
            <a:custGeom>
              <a:avLst/>
              <a:gdLst/>
              <a:ahLst/>
              <a:cxnLst/>
              <a:rect l="l" t="t" r="r" b="b"/>
              <a:pathLst>
                <a:path w="7314" h="10705" extrusionOk="0">
                  <a:moveTo>
                    <a:pt x="3657" y="0"/>
                  </a:moveTo>
                  <a:lnTo>
                    <a:pt x="0" y="2718"/>
                  </a:lnTo>
                  <a:lnTo>
                    <a:pt x="0" y="10705"/>
                  </a:lnTo>
                  <a:lnTo>
                    <a:pt x="7314" y="10705"/>
                  </a:lnTo>
                  <a:lnTo>
                    <a:pt x="7314" y="2718"/>
                  </a:lnTo>
                  <a:lnTo>
                    <a:pt x="3657" y="0"/>
                  </a:lnTo>
                  <a:close/>
                </a:path>
              </a:pathLst>
            </a:custGeom>
            <a:solidFill>
              <a:srgbClr val="DE7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5"/>
            <p:cNvSpPr/>
            <p:nvPr/>
          </p:nvSpPr>
          <p:spPr>
            <a:xfrm>
              <a:off x="6333305" y="3087268"/>
              <a:ext cx="555637" cy="676299"/>
            </a:xfrm>
            <a:custGeom>
              <a:avLst/>
              <a:gdLst/>
              <a:ahLst/>
              <a:cxnLst/>
              <a:rect l="l" t="t" r="r" b="b"/>
              <a:pathLst>
                <a:path w="6562" h="7987" extrusionOk="0">
                  <a:moveTo>
                    <a:pt x="1" y="0"/>
                  </a:moveTo>
                  <a:lnTo>
                    <a:pt x="1" y="7987"/>
                  </a:lnTo>
                  <a:lnTo>
                    <a:pt x="6561" y="7987"/>
                  </a:lnTo>
                  <a:lnTo>
                    <a:pt x="6561" y="0"/>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5"/>
            <p:cNvSpPr/>
            <p:nvPr/>
          </p:nvSpPr>
          <p:spPr>
            <a:xfrm>
              <a:off x="6259129" y="3087268"/>
              <a:ext cx="74260" cy="676299"/>
            </a:xfrm>
            <a:custGeom>
              <a:avLst/>
              <a:gdLst/>
              <a:ahLst/>
              <a:cxnLst/>
              <a:rect l="l" t="t" r="r" b="b"/>
              <a:pathLst>
                <a:path w="877" h="7987" extrusionOk="0">
                  <a:moveTo>
                    <a:pt x="0" y="0"/>
                  </a:moveTo>
                  <a:lnTo>
                    <a:pt x="0" y="7987"/>
                  </a:lnTo>
                  <a:lnTo>
                    <a:pt x="877" y="7987"/>
                  </a:lnTo>
                  <a:lnTo>
                    <a:pt x="877"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5"/>
            <p:cNvSpPr/>
            <p:nvPr/>
          </p:nvSpPr>
          <p:spPr>
            <a:xfrm>
              <a:off x="6481062" y="3160765"/>
              <a:ext cx="28535" cy="308894"/>
            </a:xfrm>
            <a:custGeom>
              <a:avLst/>
              <a:gdLst/>
              <a:ahLst/>
              <a:cxnLst/>
              <a:rect l="l" t="t" r="r" b="b"/>
              <a:pathLst>
                <a:path w="337" h="3648" extrusionOk="0">
                  <a:moveTo>
                    <a:pt x="0" y="0"/>
                  </a:moveTo>
                  <a:lnTo>
                    <a:pt x="0" y="3648"/>
                  </a:lnTo>
                  <a:lnTo>
                    <a:pt x="336" y="3648"/>
                  </a:lnTo>
                  <a:lnTo>
                    <a:pt x="336"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5"/>
            <p:cNvSpPr/>
            <p:nvPr/>
          </p:nvSpPr>
          <p:spPr>
            <a:xfrm>
              <a:off x="6481062" y="3160765"/>
              <a:ext cx="260206" cy="29298"/>
            </a:xfrm>
            <a:custGeom>
              <a:avLst/>
              <a:gdLst/>
              <a:ahLst/>
              <a:cxnLst/>
              <a:rect l="l" t="t" r="r" b="b"/>
              <a:pathLst>
                <a:path w="3073" h="346" extrusionOk="0">
                  <a:moveTo>
                    <a:pt x="0" y="0"/>
                  </a:moveTo>
                  <a:lnTo>
                    <a:pt x="0" y="345"/>
                  </a:lnTo>
                  <a:lnTo>
                    <a:pt x="3072" y="345"/>
                  </a:lnTo>
                  <a:lnTo>
                    <a:pt x="3072"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5"/>
            <p:cNvSpPr/>
            <p:nvPr/>
          </p:nvSpPr>
          <p:spPr>
            <a:xfrm>
              <a:off x="6481062" y="3440359"/>
              <a:ext cx="260206" cy="29298"/>
            </a:xfrm>
            <a:custGeom>
              <a:avLst/>
              <a:gdLst/>
              <a:ahLst/>
              <a:cxnLst/>
              <a:rect l="l" t="t" r="r" b="b"/>
              <a:pathLst>
                <a:path w="3073" h="346" extrusionOk="0">
                  <a:moveTo>
                    <a:pt x="0" y="1"/>
                  </a:moveTo>
                  <a:lnTo>
                    <a:pt x="0" y="346"/>
                  </a:lnTo>
                  <a:lnTo>
                    <a:pt x="3072" y="346"/>
                  </a:lnTo>
                  <a:lnTo>
                    <a:pt x="3072"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5"/>
            <p:cNvSpPr/>
            <p:nvPr/>
          </p:nvSpPr>
          <p:spPr>
            <a:xfrm>
              <a:off x="6712648" y="3160765"/>
              <a:ext cx="28620" cy="308894"/>
            </a:xfrm>
            <a:custGeom>
              <a:avLst/>
              <a:gdLst/>
              <a:ahLst/>
              <a:cxnLst/>
              <a:rect l="l" t="t" r="r" b="b"/>
              <a:pathLst>
                <a:path w="338" h="3648" extrusionOk="0">
                  <a:moveTo>
                    <a:pt x="1" y="0"/>
                  </a:moveTo>
                  <a:lnTo>
                    <a:pt x="1" y="3648"/>
                  </a:lnTo>
                  <a:lnTo>
                    <a:pt x="337" y="3648"/>
                  </a:lnTo>
                  <a:lnTo>
                    <a:pt x="337"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5"/>
            <p:cNvSpPr/>
            <p:nvPr/>
          </p:nvSpPr>
          <p:spPr>
            <a:xfrm>
              <a:off x="6509513" y="3189977"/>
              <a:ext cx="202458" cy="250469"/>
            </a:xfrm>
            <a:custGeom>
              <a:avLst/>
              <a:gdLst/>
              <a:ahLst/>
              <a:cxnLst/>
              <a:rect l="l" t="t" r="r" b="b"/>
              <a:pathLst>
                <a:path w="2391" h="2958" extrusionOk="0">
                  <a:moveTo>
                    <a:pt x="0" y="0"/>
                  </a:moveTo>
                  <a:lnTo>
                    <a:pt x="0" y="2958"/>
                  </a:lnTo>
                  <a:lnTo>
                    <a:pt x="2391" y="2958"/>
                  </a:lnTo>
                  <a:lnTo>
                    <a:pt x="2391" y="0"/>
                  </a:ln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5"/>
            <p:cNvSpPr/>
            <p:nvPr/>
          </p:nvSpPr>
          <p:spPr>
            <a:xfrm>
              <a:off x="6509513" y="3189977"/>
              <a:ext cx="203220" cy="250469"/>
            </a:xfrm>
            <a:custGeom>
              <a:avLst/>
              <a:gdLst/>
              <a:ahLst/>
              <a:cxnLst/>
              <a:rect l="l" t="t" r="r" b="b"/>
              <a:pathLst>
                <a:path w="2400" h="2958" extrusionOk="0">
                  <a:moveTo>
                    <a:pt x="0" y="0"/>
                  </a:moveTo>
                  <a:lnTo>
                    <a:pt x="0" y="2958"/>
                  </a:lnTo>
                  <a:lnTo>
                    <a:pt x="2400" y="0"/>
                  </a:ln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5"/>
            <p:cNvSpPr/>
            <p:nvPr/>
          </p:nvSpPr>
          <p:spPr>
            <a:xfrm>
              <a:off x="6480300" y="3285913"/>
              <a:ext cx="260968" cy="29382"/>
            </a:xfrm>
            <a:custGeom>
              <a:avLst/>
              <a:gdLst/>
              <a:ahLst/>
              <a:cxnLst/>
              <a:rect l="l" t="t" r="r" b="b"/>
              <a:pathLst>
                <a:path w="3082" h="347" extrusionOk="0">
                  <a:moveTo>
                    <a:pt x="0" y="1"/>
                  </a:moveTo>
                  <a:lnTo>
                    <a:pt x="0" y="346"/>
                  </a:lnTo>
                  <a:lnTo>
                    <a:pt x="3081" y="346"/>
                  </a:lnTo>
                  <a:lnTo>
                    <a:pt x="3081"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5"/>
            <p:cNvSpPr/>
            <p:nvPr/>
          </p:nvSpPr>
          <p:spPr>
            <a:xfrm>
              <a:off x="6596474" y="3160765"/>
              <a:ext cx="29298" cy="154532"/>
            </a:xfrm>
            <a:custGeom>
              <a:avLst/>
              <a:gdLst/>
              <a:ahLst/>
              <a:cxnLst/>
              <a:rect l="l" t="t" r="r" b="b"/>
              <a:pathLst>
                <a:path w="346" h="1825" extrusionOk="0">
                  <a:moveTo>
                    <a:pt x="0" y="0"/>
                  </a:moveTo>
                  <a:lnTo>
                    <a:pt x="0" y="1824"/>
                  </a:lnTo>
                  <a:lnTo>
                    <a:pt x="346" y="1824"/>
                  </a:lnTo>
                  <a:lnTo>
                    <a:pt x="346"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5"/>
            <p:cNvSpPr/>
            <p:nvPr/>
          </p:nvSpPr>
          <p:spPr>
            <a:xfrm>
              <a:off x="6459301" y="3469571"/>
              <a:ext cx="302967" cy="42846"/>
            </a:xfrm>
            <a:custGeom>
              <a:avLst/>
              <a:gdLst/>
              <a:ahLst/>
              <a:cxnLst/>
              <a:rect l="l" t="t" r="r" b="b"/>
              <a:pathLst>
                <a:path w="3578" h="506" extrusionOk="0">
                  <a:moveTo>
                    <a:pt x="0" y="1"/>
                  </a:moveTo>
                  <a:lnTo>
                    <a:pt x="0" y="506"/>
                  </a:lnTo>
                  <a:lnTo>
                    <a:pt x="3577" y="506"/>
                  </a:lnTo>
                  <a:lnTo>
                    <a:pt x="3577"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5"/>
            <p:cNvSpPr/>
            <p:nvPr/>
          </p:nvSpPr>
          <p:spPr>
            <a:xfrm>
              <a:off x="6459301" y="3469571"/>
              <a:ext cx="42761" cy="42846"/>
            </a:xfrm>
            <a:custGeom>
              <a:avLst/>
              <a:gdLst/>
              <a:ahLst/>
              <a:cxnLst/>
              <a:rect l="l" t="t" r="r" b="b"/>
              <a:pathLst>
                <a:path w="505" h="506" extrusionOk="0">
                  <a:moveTo>
                    <a:pt x="0" y="1"/>
                  </a:moveTo>
                  <a:lnTo>
                    <a:pt x="0" y="506"/>
                  </a:lnTo>
                  <a:lnTo>
                    <a:pt x="505" y="506"/>
                  </a:lnTo>
                  <a:lnTo>
                    <a:pt x="505"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5"/>
            <p:cNvSpPr/>
            <p:nvPr/>
          </p:nvSpPr>
          <p:spPr>
            <a:xfrm>
              <a:off x="6720184" y="3469571"/>
              <a:ext cx="42083" cy="42846"/>
            </a:xfrm>
            <a:custGeom>
              <a:avLst/>
              <a:gdLst/>
              <a:ahLst/>
              <a:cxnLst/>
              <a:rect l="l" t="t" r="r" b="b"/>
              <a:pathLst>
                <a:path w="497" h="506" extrusionOk="0">
                  <a:moveTo>
                    <a:pt x="0" y="1"/>
                  </a:moveTo>
                  <a:lnTo>
                    <a:pt x="0" y="506"/>
                  </a:lnTo>
                  <a:lnTo>
                    <a:pt x="496" y="506"/>
                  </a:lnTo>
                  <a:lnTo>
                    <a:pt x="496"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5"/>
            <p:cNvSpPr/>
            <p:nvPr/>
          </p:nvSpPr>
          <p:spPr>
            <a:xfrm>
              <a:off x="6459301" y="3512332"/>
              <a:ext cx="302967" cy="11346"/>
            </a:xfrm>
            <a:custGeom>
              <a:avLst/>
              <a:gdLst/>
              <a:ahLst/>
              <a:cxnLst/>
              <a:rect l="l" t="t" r="r" b="b"/>
              <a:pathLst>
                <a:path w="3578" h="134" extrusionOk="0">
                  <a:moveTo>
                    <a:pt x="0" y="1"/>
                  </a:moveTo>
                  <a:lnTo>
                    <a:pt x="0" y="133"/>
                  </a:lnTo>
                  <a:lnTo>
                    <a:pt x="3577" y="133"/>
                  </a:lnTo>
                  <a:lnTo>
                    <a:pt x="3577" y="1"/>
                  </a:lnTo>
                  <a:close/>
                </a:path>
              </a:pathLst>
            </a:custGeom>
            <a:solidFill>
              <a:srgbClr val="FEB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5"/>
            <p:cNvSpPr/>
            <p:nvPr/>
          </p:nvSpPr>
          <p:spPr>
            <a:xfrm>
              <a:off x="7508083" y="3087268"/>
              <a:ext cx="555637" cy="676299"/>
            </a:xfrm>
            <a:custGeom>
              <a:avLst/>
              <a:gdLst/>
              <a:ahLst/>
              <a:cxnLst/>
              <a:rect l="l" t="t" r="r" b="b"/>
              <a:pathLst>
                <a:path w="6562" h="7987" extrusionOk="0">
                  <a:moveTo>
                    <a:pt x="1" y="0"/>
                  </a:moveTo>
                  <a:lnTo>
                    <a:pt x="1" y="7987"/>
                  </a:lnTo>
                  <a:lnTo>
                    <a:pt x="6561" y="7987"/>
                  </a:lnTo>
                  <a:lnTo>
                    <a:pt x="6561" y="0"/>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5"/>
            <p:cNvSpPr/>
            <p:nvPr/>
          </p:nvSpPr>
          <p:spPr>
            <a:xfrm>
              <a:off x="8063634" y="3087268"/>
              <a:ext cx="73498" cy="676299"/>
            </a:xfrm>
            <a:custGeom>
              <a:avLst/>
              <a:gdLst/>
              <a:ahLst/>
              <a:cxnLst/>
              <a:rect l="l" t="t" r="r" b="b"/>
              <a:pathLst>
                <a:path w="868" h="7987" extrusionOk="0">
                  <a:moveTo>
                    <a:pt x="0" y="0"/>
                  </a:moveTo>
                  <a:lnTo>
                    <a:pt x="0" y="7987"/>
                  </a:lnTo>
                  <a:lnTo>
                    <a:pt x="868" y="7987"/>
                  </a:lnTo>
                  <a:lnTo>
                    <a:pt x="868"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5"/>
            <p:cNvSpPr/>
            <p:nvPr/>
          </p:nvSpPr>
          <p:spPr>
            <a:xfrm>
              <a:off x="7050754" y="3205727"/>
              <a:ext cx="33108" cy="509828"/>
            </a:xfrm>
            <a:custGeom>
              <a:avLst/>
              <a:gdLst/>
              <a:ahLst/>
              <a:cxnLst/>
              <a:rect l="l" t="t" r="r" b="b"/>
              <a:pathLst>
                <a:path w="391" h="6021" extrusionOk="0">
                  <a:moveTo>
                    <a:pt x="1" y="0"/>
                  </a:moveTo>
                  <a:lnTo>
                    <a:pt x="1" y="6021"/>
                  </a:lnTo>
                  <a:lnTo>
                    <a:pt x="390" y="6021"/>
                  </a:lnTo>
                  <a:lnTo>
                    <a:pt x="39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5"/>
            <p:cNvSpPr/>
            <p:nvPr/>
          </p:nvSpPr>
          <p:spPr>
            <a:xfrm>
              <a:off x="7050754" y="3205727"/>
              <a:ext cx="295516" cy="33023"/>
            </a:xfrm>
            <a:custGeom>
              <a:avLst/>
              <a:gdLst/>
              <a:ahLst/>
              <a:cxnLst/>
              <a:rect l="l" t="t" r="r" b="b"/>
              <a:pathLst>
                <a:path w="3490" h="390" extrusionOk="0">
                  <a:moveTo>
                    <a:pt x="1" y="0"/>
                  </a:moveTo>
                  <a:lnTo>
                    <a:pt x="1" y="390"/>
                  </a:lnTo>
                  <a:lnTo>
                    <a:pt x="3489" y="390"/>
                  </a:lnTo>
                  <a:lnTo>
                    <a:pt x="3489"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5"/>
            <p:cNvSpPr/>
            <p:nvPr/>
          </p:nvSpPr>
          <p:spPr>
            <a:xfrm>
              <a:off x="7050754" y="3682527"/>
              <a:ext cx="295516" cy="33023"/>
            </a:xfrm>
            <a:custGeom>
              <a:avLst/>
              <a:gdLst/>
              <a:ahLst/>
              <a:cxnLst/>
              <a:rect l="l" t="t" r="r" b="b"/>
              <a:pathLst>
                <a:path w="3490" h="390" extrusionOk="0">
                  <a:moveTo>
                    <a:pt x="1" y="0"/>
                  </a:moveTo>
                  <a:lnTo>
                    <a:pt x="1" y="390"/>
                  </a:lnTo>
                  <a:lnTo>
                    <a:pt x="3489" y="390"/>
                  </a:lnTo>
                  <a:lnTo>
                    <a:pt x="3489"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5"/>
            <p:cNvSpPr/>
            <p:nvPr/>
          </p:nvSpPr>
          <p:spPr>
            <a:xfrm>
              <a:off x="7313161" y="3205727"/>
              <a:ext cx="33108" cy="509828"/>
            </a:xfrm>
            <a:custGeom>
              <a:avLst/>
              <a:gdLst/>
              <a:ahLst/>
              <a:cxnLst/>
              <a:rect l="l" t="t" r="r" b="b"/>
              <a:pathLst>
                <a:path w="391" h="6021" extrusionOk="0">
                  <a:moveTo>
                    <a:pt x="1" y="0"/>
                  </a:moveTo>
                  <a:lnTo>
                    <a:pt x="1" y="6021"/>
                  </a:lnTo>
                  <a:lnTo>
                    <a:pt x="390" y="6021"/>
                  </a:lnTo>
                  <a:lnTo>
                    <a:pt x="3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5"/>
            <p:cNvSpPr/>
            <p:nvPr/>
          </p:nvSpPr>
          <p:spPr>
            <a:xfrm>
              <a:off x="7083777" y="3238665"/>
              <a:ext cx="229469" cy="443951"/>
            </a:xfrm>
            <a:custGeom>
              <a:avLst/>
              <a:gdLst/>
              <a:ahLst/>
              <a:cxnLst/>
              <a:rect l="l" t="t" r="r" b="b"/>
              <a:pathLst>
                <a:path w="2710" h="5243" extrusionOk="0">
                  <a:moveTo>
                    <a:pt x="0" y="1"/>
                  </a:moveTo>
                  <a:lnTo>
                    <a:pt x="0" y="5242"/>
                  </a:lnTo>
                  <a:lnTo>
                    <a:pt x="2710" y="5242"/>
                  </a:lnTo>
                  <a:lnTo>
                    <a:pt x="2710" y="1"/>
                  </a:ln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5"/>
            <p:cNvSpPr/>
            <p:nvPr/>
          </p:nvSpPr>
          <p:spPr>
            <a:xfrm>
              <a:off x="7083777" y="3238665"/>
              <a:ext cx="229469" cy="443951"/>
            </a:xfrm>
            <a:custGeom>
              <a:avLst/>
              <a:gdLst/>
              <a:ahLst/>
              <a:cxnLst/>
              <a:rect l="l" t="t" r="r" b="b"/>
              <a:pathLst>
                <a:path w="2710" h="5243" extrusionOk="0">
                  <a:moveTo>
                    <a:pt x="0" y="1"/>
                  </a:moveTo>
                  <a:lnTo>
                    <a:pt x="0" y="5242"/>
                  </a:lnTo>
                  <a:lnTo>
                    <a:pt x="2710" y="1"/>
                  </a:ln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5"/>
            <p:cNvSpPr/>
            <p:nvPr/>
          </p:nvSpPr>
          <p:spPr>
            <a:xfrm>
              <a:off x="7050754" y="3425371"/>
              <a:ext cx="295516" cy="33108"/>
            </a:xfrm>
            <a:custGeom>
              <a:avLst/>
              <a:gdLst/>
              <a:ahLst/>
              <a:cxnLst/>
              <a:rect l="l" t="t" r="r" b="b"/>
              <a:pathLst>
                <a:path w="3490" h="391" extrusionOk="0">
                  <a:moveTo>
                    <a:pt x="1" y="1"/>
                  </a:moveTo>
                  <a:lnTo>
                    <a:pt x="1" y="390"/>
                  </a:lnTo>
                  <a:lnTo>
                    <a:pt x="3489" y="390"/>
                  </a:lnTo>
                  <a:lnTo>
                    <a:pt x="3489"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5"/>
            <p:cNvSpPr/>
            <p:nvPr/>
          </p:nvSpPr>
          <p:spPr>
            <a:xfrm>
              <a:off x="7182000" y="3205727"/>
              <a:ext cx="33023" cy="252755"/>
            </a:xfrm>
            <a:custGeom>
              <a:avLst/>
              <a:gdLst/>
              <a:ahLst/>
              <a:cxnLst/>
              <a:rect l="l" t="t" r="r" b="b"/>
              <a:pathLst>
                <a:path w="390" h="2985" extrusionOk="0">
                  <a:moveTo>
                    <a:pt x="0" y="0"/>
                  </a:moveTo>
                  <a:lnTo>
                    <a:pt x="0" y="2984"/>
                  </a:lnTo>
                  <a:lnTo>
                    <a:pt x="390" y="2984"/>
                  </a:lnTo>
                  <a:lnTo>
                    <a:pt x="39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5"/>
            <p:cNvSpPr/>
            <p:nvPr/>
          </p:nvSpPr>
          <p:spPr>
            <a:xfrm>
              <a:off x="7026791" y="3715465"/>
              <a:ext cx="343442" cy="48095"/>
            </a:xfrm>
            <a:custGeom>
              <a:avLst/>
              <a:gdLst/>
              <a:ahLst/>
              <a:cxnLst/>
              <a:rect l="l" t="t" r="r" b="b"/>
              <a:pathLst>
                <a:path w="4056" h="568" extrusionOk="0">
                  <a:moveTo>
                    <a:pt x="1" y="1"/>
                  </a:moveTo>
                  <a:lnTo>
                    <a:pt x="1" y="568"/>
                  </a:lnTo>
                  <a:lnTo>
                    <a:pt x="4056" y="568"/>
                  </a:lnTo>
                  <a:lnTo>
                    <a:pt x="40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5"/>
            <p:cNvSpPr/>
            <p:nvPr/>
          </p:nvSpPr>
          <p:spPr>
            <a:xfrm>
              <a:off x="7026791" y="3715465"/>
              <a:ext cx="48095" cy="48095"/>
            </a:xfrm>
            <a:custGeom>
              <a:avLst/>
              <a:gdLst/>
              <a:ahLst/>
              <a:cxnLst/>
              <a:rect l="l" t="t" r="r" b="b"/>
              <a:pathLst>
                <a:path w="568" h="568" extrusionOk="0">
                  <a:moveTo>
                    <a:pt x="1" y="1"/>
                  </a:moveTo>
                  <a:lnTo>
                    <a:pt x="1" y="568"/>
                  </a:lnTo>
                  <a:lnTo>
                    <a:pt x="567" y="568"/>
                  </a:lnTo>
                  <a:lnTo>
                    <a:pt x="567"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5"/>
            <p:cNvSpPr/>
            <p:nvPr/>
          </p:nvSpPr>
          <p:spPr>
            <a:xfrm>
              <a:off x="7322137" y="3715465"/>
              <a:ext cx="48095" cy="48095"/>
            </a:xfrm>
            <a:custGeom>
              <a:avLst/>
              <a:gdLst/>
              <a:ahLst/>
              <a:cxnLst/>
              <a:rect l="l" t="t" r="r" b="b"/>
              <a:pathLst>
                <a:path w="568" h="568" extrusionOk="0">
                  <a:moveTo>
                    <a:pt x="1" y="1"/>
                  </a:moveTo>
                  <a:lnTo>
                    <a:pt x="1" y="568"/>
                  </a:lnTo>
                  <a:lnTo>
                    <a:pt x="568" y="568"/>
                  </a:lnTo>
                  <a:lnTo>
                    <a:pt x="568"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5"/>
            <p:cNvSpPr/>
            <p:nvPr/>
          </p:nvSpPr>
          <p:spPr>
            <a:xfrm>
              <a:off x="7276413" y="3483881"/>
              <a:ext cx="14395" cy="57748"/>
            </a:xfrm>
            <a:custGeom>
              <a:avLst/>
              <a:gdLst/>
              <a:ahLst/>
              <a:cxnLst/>
              <a:rect l="l" t="t" r="r" b="b"/>
              <a:pathLst>
                <a:path w="170" h="682" extrusionOk="0">
                  <a:moveTo>
                    <a:pt x="89" y="0"/>
                  </a:moveTo>
                  <a:cubicBezTo>
                    <a:pt x="36" y="0"/>
                    <a:pt x="1" y="36"/>
                    <a:pt x="1" y="80"/>
                  </a:cubicBezTo>
                  <a:lnTo>
                    <a:pt x="1" y="593"/>
                  </a:lnTo>
                  <a:cubicBezTo>
                    <a:pt x="1" y="646"/>
                    <a:pt x="36" y="682"/>
                    <a:pt x="89" y="682"/>
                  </a:cubicBezTo>
                  <a:cubicBezTo>
                    <a:pt x="134" y="682"/>
                    <a:pt x="169" y="646"/>
                    <a:pt x="169" y="593"/>
                  </a:cubicBezTo>
                  <a:lnTo>
                    <a:pt x="169" y="80"/>
                  </a:lnTo>
                  <a:cubicBezTo>
                    <a:pt x="169" y="36"/>
                    <a:pt x="134" y="0"/>
                    <a:pt x="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5"/>
            <p:cNvSpPr/>
            <p:nvPr/>
          </p:nvSpPr>
          <p:spPr>
            <a:xfrm>
              <a:off x="6888856" y="3152467"/>
              <a:ext cx="55547" cy="30060"/>
            </a:xfrm>
            <a:custGeom>
              <a:avLst/>
              <a:gdLst/>
              <a:ahLst/>
              <a:cxnLst/>
              <a:rect l="l" t="t" r="r" b="b"/>
              <a:pathLst>
                <a:path w="656" h="355" extrusionOk="0">
                  <a:moveTo>
                    <a:pt x="0" y="1"/>
                  </a:moveTo>
                  <a:lnTo>
                    <a:pt x="0" y="355"/>
                  </a:lnTo>
                  <a:lnTo>
                    <a:pt x="585" y="355"/>
                  </a:lnTo>
                  <a:cubicBezTo>
                    <a:pt x="620" y="355"/>
                    <a:pt x="656" y="328"/>
                    <a:pt x="656" y="284"/>
                  </a:cubicBezTo>
                  <a:lnTo>
                    <a:pt x="656" y="63"/>
                  </a:lnTo>
                  <a:cubicBezTo>
                    <a:pt x="656" y="27"/>
                    <a:pt x="620" y="1"/>
                    <a:pt x="585"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5"/>
            <p:cNvSpPr/>
            <p:nvPr/>
          </p:nvSpPr>
          <p:spPr>
            <a:xfrm>
              <a:off x="6907569" y="3116480"/>
              <a:ext cx="72821" cy="30060"/>
            </a:xfrm>
            <a:custGeom>
              <a:avLst/>
              <a:gdLst/>
              <a:ahLst/>
              <a:cxnLst/>
              <a:rect l="l" t="t" r="r" b="b"/>
              <a:pathLst>
                <a:path w="860" h="355" extrusionOk="0">
                  <a:moveTo>
                    <a:pt x="72" y="1"/>
                  </a:moveTo>
                  <a:cubicBezTo>
                    <a:pt x="27" y="1"/>
                    <a:pt x="1" y="36"/>
                    <a:pt x="1" y="72"/>
                  </a:cubicBezTo>
                  <a:lnTo>
                    <a:pt x="1" y="293"/>
                  </a:lnTo>
                  <a:cubicBezTo>
                    <a:pt x="1" y="328"/>
                    <a:pt x="27" y="355"/>
                    <a:pt x="72" y="355"/>
                  </a:cubicBezTo>
                  <a:lnTo>
                    <a:pt x="798" y="355"/>
                  </a:lnTo>
                  <a:cubicBezTo>
                    <a:pt x="833" y="355"/>
                    <a:pt x="860" y="328"/>
                    <a:pt x="860" y="293"/>
                  </a:cubicBezTo>
                  <a:lnTo>
                    <a:pt x="860" y="72"/>
                  </a:lnTo>
                  <a:cubicBezTo>
                    <a:pt x="860" y="36"/>
                    <a:pt x="833" y="1"/>
                    <a:pt x="79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5"/>
            <p:cNvSpPr/>
            <p:nvPr/>
          </p:nvSpPr>
          <p:spPr>
            <a:xfrm>
              <a:off x="7452621" y="3152467"/>
              <a:ext cx="55547" cy="30060"/>
            </a:xfrm>
            <a:custGeom>
              <a:avLst/>
              <a:gdLst/>
              <a:ahLst/>
              <a:cxnLst/>
              <a:rect l="l" t="t" r="r" b="b"/>
              <a:pathLst>
                <a:path w="656" h="355" extrusionOk="0">
                  <a:moveTo>
                    <a:pt x="71" y="1"/>
                  </a:moveTo>
                  <a:cubicBezTo>
                    <a:pt x="27" y="1"/>
                    <a:pt x="0" y="27"/>
                    <a:pt x="0" y="63"/>
                  </a:cubicBezTo>
                  <a:lnTo>
                    <a:pt x="0" y="284"/>
                  </a:lnTo>
                  <a:cubicBezTo>
                    <a:pt x="0" y="320"/>
                    <a:pt x="27" y="355"/>
                    <a:pt x="71" y="355"/>
                  </a:cubicBezTo>
                  <a:lnTo>
                    <a:pt x="656" y="355"/>
                  </a:lnTo>
                  <a:lnTo>
                    <a:pt x="656" y="1"/>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5"/>
            <p:cNvSpPr/>
            <p:nvPr/>
          </p:nvSpPr>
          <p:spPr>
            <a:xfrm>
              <a:off x="7416634" y="3117242"/>
              <a:ext cx="72821" cy="30060"/>
            </a:xfrm>
            <a:custGeom>
              <a:avLst/>
              <a:gdLst/>
              <a:ahLst/>
              <a:cxnLst/>
              <a:rect l="l" t="t" r="r" b="b"/>
              <a:pathLst>
                <a:path w="860" h="355" extrusionOk="0">
                  <a:moveTo>
                    <a:pt x="62" y="1"/>
                  </a:moveTo>
                  <a:cubicBezTo>
                    <a:pt x="27" y="1"/>
                    <a:pt x="0" y="27"/>
                    <a:pt x="0" y="63"/>
                  </a:cubicBezTo>
                  <a:lnTo>
                    <a:pt x="0" y="284"/>
                  </a:lnTo>
                  <a:cubicBezTo>
                    <a:pt x="0" y="319"/>
                    <a:pt x="27" y="355"/>
                    <a:pt x="62" y="355"/>
                  </a:cubicBezTo>
                  <a:lnTo>
                    <a:pt x="788" y="355"/>
                  </a:lnTo>
                  <a:cubicBezTo>
                    <a:pt x="824" y="355"/>
                    <a:pt x="859" y="319"/>
                    <a:pt x="859" y="284"/>
                  </a:cubicBezTo>
                  <a:lnTo>
                    <a:pt x="859" y="63"/>
                  </a:lnTo>
                  <a:cubicBezTo>
                    <a:pt x="859" y="27"/>
                    <a:pt x="824" y="1"/>
                    <a:pt x="78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5"/>
            <p:cNvSpPr/>
            <p:nvPr/>
          </p:nvSpPr>
          <p:spPr>
            <a:xfrm>
              <a:off x="6888856" y="3395397"/>
              <a:ext cx="55547" cy="30060"/>
            </a:xfrm>
            <a:custGeom>
              <a:avLst/>
              <a:gdLst/>
              <a:ahLst/>
              <a:cxnLst/>
              <a:rect l="l" t="t" r="r" b="b"/>
              <a:pathLst>
                <a:path w="656" h="355" extrusionOk="0">
                  <a:moveTo>
                    <a:pt x="0" y="0"/>
                  </a:moveTo>
                  <a:lnTo>
                    <a:pt x="0" y="355"/>
                  </a:lnTo>
                  <a:lnTo>
                    <a:pt x="585" y="355"/>
                  </a:lnTo>
                  <a:cubicBezTo>
                    <a:pt x="620" y="355"/>
                    <a:pt x="656" y="328"/>
                    <a:pt x="656" y="293"/>
                  </a:cubicBezTo>
                  <a:lnTo>
                    <a:pt x="656" y="71"/>
                  </a:lnTo>
                  <a:cubicBezTo>
                    <a:pt x="656" y="27"/>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5"/>
            <p:cNvSpPr/>
            <p:nvPr/>
          </p:nvSpPr>
          <p:spPr>
            <a:xfrm>
              <a:off x="6907569" y="3360172"/>
              <a:ext cx="72821" cy="30060"/>
            </a:xfrm>
            <a:custGeom>
              <a:avLst/>
              <a:gdLst/>
              <a:ahLst/>
              <a:cxnLst/>
              <a:rect l="l" t="t" r="r" b="b"/>
              <a:pathLst>
                <a:path w="860" h="355" extrusionOk="0">
                  <a:moveTo>
                    <a:pt x="72" y="0"/>
                  </a:moveTo>
                  <a:cubicBezTo>
                    <a:pt x="27" y="0"/>
                    <a:pt x="1" y="27"/>
                    <a:pt x="1" y="62"/>
                  </a:cubicBezTo>
                  <a:lnTo>
                    <a:pt x="1" y="284"/>
                  </a:lnTo>
                  <a:cubicBezTo>
                    <a:pt x="1" y="328"/>
                    <a:pt x="27" y="354"/>
                    <a:pt x="72" y="354"/>
                  </a:cubicBezTo>
                  <a:lnTo>
                    <a:pt x="798" y="354"/>
                  </a:lnTo>
                  <a:cubicBezTo>
                    <a:pt x="833" y="354"/>
                    <a:pt x="860" y="328"/>
                    <a:pt x="860" y="284"/>
                  </a:cubicBezTo>
                  <a:lnTo>
                    <a:pt x="860" y="62"/>
                  </a:lnTo>
                  <a:cubicBezTo>
                    <a:pt x="860" y="27"/>
                    <a:pt x="833" y="0"/>
                    <a:pt x="798"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5"/>
            <p:cNvSpPr/>
            <p:nvPr/>
          </p:nvSpPr>
          <p:spPr>
            <a:xfrm>
              <a:off x="6949568" y="3395397"/>
              <a:ext cx="72821" cy="30060"/>
            </a:xfrm>
            <a:custGeom>
              <a:avLst/>
              <a:gdLst/>
              <a:ahLst/>
              <a:cxnLst/>
              <a:rect l="l" t="t" r="r" b="b"/>
              <a:pathLst>
                <a:path w="860" h="355" extrusionOk="0">
                  <a:moveTo>
                    <a:pt x="63" y="0"/>
                  </a:moveTo>
                  <a:cubicBezTo>
                    <a:pt x="27" y="0"/>
                    <a:pt x="1" y="27"/>
                    <a:pt x="1" y="62"/>
                  </a:cubicBezTo>
                  <a:lnTo>
                    <a:pt x="1" y="284"/>
                  </a:lnTo>
                  <a:cubicBezTo>
                    <a:pt x="1" y="328"/>
                    <a:pt x="27" y="355"/>
                    <a:pt x="63" y="355"/>
                  </a:cubicBezTo>
                  <a:lnTo>
                    <a:pt x="797" y="355"/>
                  </a:lnTo>
                  <a:cubicBezTo>
                    <a:pt x="833" y="355"/>
                    <a:pt x="859" y="328"/>
                    <a:pt x="859" y="284"/>
                  </a:cubicBezTo>
                  <a:lnTo>
                    <a:pt x="859" y="62"/>
                  </a:lnTo>
                  <a:cubicBezTo>
                    <a:pt x="859" y="27"/>
                    <a:pt x="833" y="0"/>
                    <a:pt x="797"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5"/>
            <p:cNvSpPr/>
            <p:nvPr/>
          </p:nvSpPr>
          <p:spPr>
            <a:xfrm>
              <a:off x="7452621" y="3395397"/>
              <a:ext cx="55547" cy="30060"/>
            </a:xfrm>
            <a:custGeom>
              <a:avLst/>
              <a:gdLst/>
              <a:ahLst/>
              <a:cxnLst/>
              <a:rect l="l" t="t" r="r" b="b"/>
              <a:pathLst>
                <a:path w="656" h="355" extrusionOk="0">
                  <a:moveTo>
                    <a:pt x="71" y="0"/>
                  </a:moveTo>
                  <a:cubicBezTo>
                    <a:pt x="27" y="0"/>
                    <a:pt x="0" y="27"/>
                    <a:pt x="0" y="71"/>
                  </a:cubicBezTo>
                  <a:lnTo>
                    <a:pt x="0" y="293"/>
                  </a:lnTo>
                  <a:cubicBezTo>
                    <a:pt x="0" y="328"/>
                    <a:pt x="27" y="355"/>
                    <a:pt x="71" y="355"/>
                  </a:cubicBezTo>
                  <a:lnTo>
                    <a:pt x="656" y="355"/>
                  </a:lnTo>
                  <a:lnTo>
                    <a:pt x="656"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5"/>
            <p:cNvSpPr/>
            <p:nvPr/>
          </p:nvSpPr>
          <p:spPr>
            <a:xfrm>
              <a:off x="7416634" y="3360172"/>
              <a:ext cx="72821" cy="30060"/>
            </a:xfrm>
            <a:custGeom>
              <a:avLst/>
              <a:gdLst/>
              <a:ahLst/>
              <a:cxnLst/>
              <a:rect l="l" t="t" r="r" b="b"/>
              <a:pathLst>
                <a:path w="860" h="355" extrusionOk="0">
                  <a:moveTo>
                    <a:pt x="62" y="0"/>
                  </a:moveTo>
                  <a:cubicBezTo>
                    <a:pt x="27" y="0"/>
                    <a:pt x="0" y="27"/>
                    <a:pt x="0" y="62"/>
                  </a:cubicBezTo>
                  <a:lnTo>
                    <a:pt x="0" y="284"/>
                  </a:lnTo>
                  <a:cubicBezTo>
                    <a:pt x="0" y="328"/>
                    <a:pt x="27" y="354"/>
                    <a:pt x="62" y="354"/>
                  </a:cubicBezTo>
                  <a:lnTo>
                    <a:pt x="788" y="354"/>
                  </a:lnTo>
                  <a:cubicBezTo>
                    <a:pt x="824" y="354"/>
                    <a:pt x="859" y="328"/>
                    <a:pt x="859" y="284"/>
                  </a:cubicBezTo>
                  <a:lnTo>
                    <a:pt x="859" y="62"/>
                  </a:lnTo>
                  <a:cubicBezTo>
                    <a:pt x="859" y="27"/>
                    <a:pt x="824" y="0"/>
                    <a:pt x="788"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5"/>
            <p:cNvSpPr/>
            <p:nvPr/>
          </p:nvSpPr>
          <p:spPr>
            <a:xfrm>
              <a:off x="7374635" y="3395397"/>
              <a:ext cx="72821" cy="30060"/>
            </a:xfrm>
            <a:custGeom>
              <a:avLst/>
              <a:gdLst/>
              <a:ahLst/>
              <a:cxnLst/>
              <a:rect l="l" t="t" r="r" b="b"/>
              <a:pathLst>
                <a:path w="860" h="355" extrusionOk="0">
                  <a:moveTo>
                    <a:pt x="63" y="0"/>
                  </a:moveTo>
                  <a:cubicBezTo>
                    <a:pt x="27" y="0"/>
                    <a:pt x="1" y="27"/>
                    <a:pt x="1" y="71"/>
                  </a:cubicBezTo>
                  <a:lnTo>
                    <a:pt x="1" y="293"/>
                  </a:lnTo>
                  <a:cubicBezTo>
                    <a:pt x="1" y="328"/>
                    <a:pt x="27" y="355"/>
                    <a:pt x="63" y="355"/>
                  </a:cubicBezTo>
                  <a:lnTo>
                    <a:pt x="789" y="355"/>
                  </a:lnTo>
                  <a:cubicBezTo>
                    <a:pt x="833" y="355"/>
                    <a:pt x="859" y="328"/>
                    <a:pt x="859" y="293"/>
                  </a:cubicBezTo>
                  <a:lnTo>
                    <a:pt x="859" y="71"/>
                  </a:lnTo>
                  <a:cubicBezTo>
                    <a:pt x="859" y="27"/>
                    <a:pt x="833" y="0"/>
                    <a:pt x="789"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5"/>
            <p:cNvSpPr/>
            <p:nvPr/>
          </p:nvSpPr>
          <p:spPr>
            <a:xfrm>
              <a:off x="6888856" y="3627827"/>
              <a:ext cx="55547" cy="30060"/>
            </a:xfrm>
            <a:custGeom>
              <a:avLst/>
              <a:gdLst/>
              <a:ahLst/>
              <a:cxnLst/>
              <a:rect l="l" t="t" r="r" b="b"/>
              <a:pathLst>
                <a:path w="656" h="355" extrusionOk="0">
                  <a:moveTo>
                    <a:pt x="0" y="0"/>
                  </a:moveTo>
                  <a:lnTo>
                    <a:pt x="0" y="354"/>
                  </a:lnTo>
                  <a:lnTo>
                    <a:pt x="585" y="354"/>
                  </a:lnTo>
                  <a:cubicBezTo>
                    <a:pt x="620" y="354"/>
                    <a:pt x="656" y="328"/>
                    <a:pt x="656" y="292"/>
                  </a:cubicBezTo>
                  <a:lnTo>
                    <a:pt x="656" y="71"/>
                  </a:lnTo>
                  <a:cubicBezTo>
                    <a:pt x="656" y="35"/>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5"/>
            <p:cNvSpPr/>
            <p:nvPr/>
          </p:nvSpPr>
          <p:spPr>
            <a:xfrm>
              <a:off x="6907569" y="3592518"/>
              <a:ext cx="72821" cy="30144"/>
            </a:xfrm>
            <a:custGeom>
              <a:avLst/>
              <a:gdLst/>
              <a:ahLst/>
              <a:cxnLst/>
              <a:rect l="l" t="t" r="r" b="b"/>
              <a:pathLst>
                <a:path w="860" h="356" extrusionOk="0">
                  <a:moveTo>
                    <a:pt x="72" y="1"/>
                  </a:moveTo>
                  <a:cubicBezTo>
                    <a:pt x="27" y="1"/>
                    <a:pt x="1" y="27"/>
                    <a:pt x="1" y="63"/>
                  </a:cubicBezTo>
                  <a:lnTo>
                    <a:pt x="1" y="284"/>
                  </a:lnTo>
                  <a:cubicBezTo>
                    <a:pt x="1" y="328"/>
                    <a:pt x="27" y="355"/>
                    <a:pt x="72" y="355"/>
                  </a:cubicBezTo>
                  <a:lnTo>
                    <a:pt x="798" y="355"/>
                  </a:lnTo>
                  <a:cubicBezTo>
                    <a:pt x="833" y="355"/>
                    <a:pt x="860" y="328"/>
                    <a:pt x="860" y="284"/>
                  </a:cubicBezTo>
                  <a:lnTo>
                    <a:pt x="860" y="63"/>
                  </a:lnTo>
                  <a:cubicBezTo>
                    <a:pt x="860" y="27"/>
                    <a:pt x="833" y="1"/>
                    <a:pt x="79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5"/>
            <p:cNvSpPr/>
            <p:nvPr/>
          </p:nvSpPr>
          <p:spPr>
            <a:xfrm>
              <a:off x="7452621" y="3627827"/>
              <a:ext cx="55547" cy="30060"/>
            </a:xfrm>
            <a:custGeom>
              <a:avLst/>
              <a:gdLst/>
              <a:ahLst/>
              <a:cxnLst/>
              <a:rect l="l" t="t" r="r" b="b"/>
              <a:pathLst>
                <a:path w="656" h="355" extrusionOk="0">
                  <a:moveTo>
                    <a:pt x="71" y="0"/>
                  </a:moveTo>
                  <a:cubicBezTo>
                    <a:pt x="27" y="0"/>
                    <a:pt x="0" y="35"/>
                    <a:pt x="0" y="71"/>
                  </a:cubicBezTo>
                  <a:lnTo>
                    <a:pt x="0" y="292"/>
                  </a:lnTo>
                  <a:cubicBezTo>
                    <a:pt x="0" y="328"/>
                    <a:pt x="27" y="354"/>
                    <a:pt x="71" y="354"/>
                  </a:cubicBezTo>
                  <a:lnTo>
                    <a:pt x="656" y="354"/>
                  </a:lnTo>
                  <a:lnTo>
                    <a:pt x="656"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5"/>
            <p:cNvSpPr/>
            <p:nvPr/>
          </p:nvSpPr>
          <p:spPr>
            <a:xfrm>
              <a:off x="7416634" y="3592518"/>
              <a:ext cx="72821" cy="30144"/>
            </a:xfrm>
            <a:custGeom>
              <a:avLst/>
              <a:gdLst/>
              <a:ahLst/>
              <a:cxnLst/>
              <a:rect l="l" t="t" r="r" b="b"/>
              <a:pathLst>
                <a:path w="860" h="356" extrusionOk="0">
                  <a:moveTo>
                    <a:pt x="62" y="1"/>
                  </a:moveTo>
                  <a:cubicBezTo>
                    <a:pt x="27" y="1"/>
                    <a:pt x="0" y="27"/>
                    <a:pt x="0" y="72"/>
                  </a:cubicBezTo>
                  <a:lnTo>
                    <a:pt x="0" y="293"/>
                  </a:lnTo>
                  <a:cubicBezTo>
                    <a:pt x="0" y="328"/>
                    <a:pt x="27" y="355"/>
                    <a:pt x="62" y="355"/>
                  </a:cubicBezTo>
                  <a:lnTo>
                    <a:pt x="788" y="355"/>
                  </a:lnTo>
                  <a:cubicBezTo>
                    <a:pt x="824" y="355"/>
                    <a:pt x="859" y="328"/>
                    <a:pt x="859" y="293"/>
                  </a:cubicBezTo>
                  <a:lnTo>
                    <a:pt x="859" y="72"/>
                  </a:lnTo>
                  <a:cubicBezTo>
                    <a:pt x="859" y="27"/>
                    <a:pt x="824" y="1"/>
                    <a:pt x="78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5"/>
            <p:cNvSpPr/>
            <p:nvPr/>
          </p:nvSpPr>
          <p:spPr>
            <a:xfrm>
              <a:off x="7320697" y="2980832"/>
              <a:ext cx="131246" cy="64522"/>
            </a:xfrm>
            <a:custGeom>
              <a:avLst/>
              <a:gdLst/>
              <a:ahLst/>
              <a:cxnLst/>
              <a:rect l="l" t="t" r="r" b="b"/>
              <a:pathLst>
                <a:path w="1550" h="762" extrusionOk="0">
                  <a:moveTo>
                    <a:pt x="523" y="0"/>
                  </a:moveTo>
                  <a:cubicBezTo>
                    <a:pt x="505" y="18"/>
                    <a:pt x="496" y="36"/>
                    <a:pt x="496" y="53"/>
                  </a:cubicBezTo>
                  <a:lnTo>
                    <a:pt x="496" y="275"/>
                  </a:lnTo>
                  <a:cubicBezTo>
                    <a:pt x="496" y="319"/>
                    <a:pt x="523" y="346"/>
                    <a:pt x="567" y="346"/>
                  </a:cubicBezTo>
                  <a:lnTo>
                    <a:pt x="983" y="346"/>
                  </a:lnTo>
                  <a:lnTo>
                    <a:pt x="523" y="0"/>
                  </a:lnTo>
                  <a:close/>
                  <a:moveTo>
                    <a:pt x="71" y="408"/>
                  </a:moveTo>
                  <a:cubicBezTo>
                    <a:pt x="36" y="408"/>
                    <a:pt x="0" y="434"/>
                    <a:pt x="0" y="470"/>
                  </a:cubicBezTo>
                  <a:lnTo>
                    <a:pt x="0" y="700"/>
                  </a:lnTo>
                  <a:cubicBezTo>
                    <a:pt x="0" y="735"/>
                    <a:pt x="36" y="762"/>
                    <a:pt x="71" y="762"/>
                  </a:cubicBezTo>
                  <a:lnTo>
                    <a:pt x="797" y="762"/>
                  </a:lnTo>
                  <a:cubicBezTo>
                    <a:pt x="832" y="762"/>
                    <a:pt x="859" y="735"/>
                    <a:pt x="859" y="700"/>
                  </a:cubicBezTo>
                  <a:lnTo>
                    <a:pt x="859" y="470"/>
                  </a:lnTo>
                  <a:cubicBezTo>
                    <a:pt x="859" y="434"/>
                    <a:pt x="832" y="408"/>
                    <a:pt x="797" y="408"/>
                  </a:cubicBezTo>
                  <a:close/>
                  <a:moveTo>
                    <a:pt x="992" y="408"/>
                  </a:moveTo>
                  <a:cubicBezTo>
                    <a:pt x="956" y="408"/>
                    <a:pt x="930" y="434"/>
                    <a:pt x="930" y="470"/>
                  </a:cubicBezTo>
                  <a:lnTo>
                    <a:pt x="930" y="700"/>
                  </a:lnTo>
                  <a:cubicBezTo>
                    <a:pt x="930" y="735"/>
                    <a:pt x="956" y="762"/>
                    <a:pt x="992" y="762"/>
                  </a:cubicBezTo>
                  <a:lnTo>
                    <a:pt x="1550" y="762"/>
                  </a:lnTo>
                  <a:lnTo>
                    <a:pt x="1071" y="408"/>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5"/>
            <p:cNvSpPr/>
            <p:nvPr/>
          </p:nvSpPr>
          <p:spPr>
            <a:xfrm>
              <a:off x="6945080" y="2980832"/>
              <a:ext cx="130484" cy="64522"/>
            </a:xfrm>
            <a:custGeom>
              <a:avLst/>
              <a:gdLst/>
              <a:ahLst/>
              <a:cxnLst/>
              <a:rect l="l" t="t" r="r" b="b"/>
              <a:pathLst>
                <a:path w="1541" h="762" extrusionOk="0">
                  <a:moveTo>
                    <a:pt x="1027" y="0"/>
                  </a:moveTo>
                  <a:lnTo>
                    <a:pt x="567" y="346"/>
                  </a:lnTo>
                  <a:lnTo>
                    <a:pt x="983" y="346"/>
                  </a:lnTo>
                  <a:cubicBezTo>
                    <a:pt x="1019" y="346"/>
                    <a:pt x="1054" y="310"/>
                    <a:pt x="1054" y="275"/>
                  </a:cubicBezTo>
                  <a:lnTo>
                    <a:pt x="1054" y="53"/>
                  </a:lnTo>
                  <a:cubicBezTo>
                    <a:pt x="1054" y="36"/>
                    <a:pt x="1036" y="18"/>
                    <a:pt x="1027" y="0"/>
                  </a:cubicBezTo>
                  <a:close/>
                  <a:moveTo>
                    <a:pt x="479" y="408"/>
                  </a:moveTo>
                  <a:lnTo>
                    <a:pt x="0" y="762"/>
                  </a:lnTo>
                  <a:lnTo>
                    <a:pt x="558" y="762"/>
                  </a:lnTo>
                  <a:cubicBezTo>
                    <a:pt x="594" y="762"/>
                    <a:pt x="620" y="735"/>
                    <a:pt x="620" y="691"/>
                  </a:cubicBezTo>
                  <a:lnTo>
                    <a:pt x="620" y="470"/>
                  </a:lnTo>
                  <a:cubicBezTo>
                    <a:pt x="620" y="434"/>
                    <a:pt x="594" y="408"/>
                    <a:pt x="558" y="408"/>
                  </a:cubicBezTo>
                  <a:close/>
                  <a:moveTo>
                    <a:pt x="753" y="408"/>
                  </a:moveTo>
                  <a:cubicBezTo>
                    <a:pt x="718" y="408"/>
                    <a:pt x="682" y="434"/>
                    <a:pt x="682" y="470"/>
                  </a:cubicBezTo>
                  <a:lnTo>
                    <a:pt x="682" y="691"/>
                  </a:lnTo>
                  <a:cubicBezTo>
                    <a:pt x="682" y="735"/>
                    <a:pt x="718" y="762"/>
                    <a:pt x="753" y="762"/>
                  </a:cubicBezTo>
                  <a:lnTo>
                    <a:pt x="1479" y="762"/>
                  </a:lnTo>
                  <a:cubicBezTo>
                    <a:pt x="1514" y="762"/>
                    <a:pt x="1541" y="735"/>
                    <a:pt x="1541" y="691"/>
                  </a:cubicBezTo>
                  <a:lnTo>
                    <a:pt x="1541" y="470"/>
                  </a:lnTo>
                  <a:cubicBezTo>
                    <a:pt x="1541" y="434"/>
                    <a:pt x="1514" y="408"/>
                    <a:pt x="1479" y="408"/>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5"/>
            <p:cNvSpPr/>
            <p:nvPr/>
          </p:nvSpPr>
          <p:spPr>
            <a:xfrm>
              <a:off x="6888856" y="3252975"/>
              <a:ext cx="55547" cy="30060"/>
            </a:xfrm>
            <a:custGeom>
              <a:avLst/>
              <a:gdLst/>
              <a:ahLst/>
              <a:cxnLst/>
              <a:rect l="l" t="t" r="r" b="b"/>
              <a:pathLst>
                <a:path w="656" h="355" extrusionOk="0">
                  <a:moveTo>
                    <a:pt x="0" y="0"/>
                  </a:moveTo>
                  <a:lnTo>
                    <a:pt x="0" y="354"/>
                  </a:lnTo>
                  <a:lnTo>
                    <a:pt x="585" y="354"/>
                  </a:lnTo>
                  <a:cubicBezTo>
                    <a:pt x="620" y="354"/>
                    <a:pt x="656" y="328"/>
                    <a:pt x="656" y="292"/>
                  </a:cubicBezTo>
                  <a:lnTo>
                    <a:pt x="656" y="71"/>
                  </a:lnTo>
                  <a:cubicBezTo>
                    <a:pt x="656" y="27"/>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5"/>
            <p:cNvSpPr/>
            <p:nvPr/>
          </p:nvSpPr>
          <p:spPr>
            <a:xfrm>
              <a:off x="7452621" y="3252975"/>
              <a:ext cx="55547" cy="30060"/>
            </a:xfrm>
            <a:custGeom>
              <a:avLst/>
              <a:gdLst/>
              <a:ahLst/>
              <a:cxnLst/>
              <a:rect l="l" t="t" r="r" b="b"/>
              <a:pathLst>
                <a:path w="656" h="355" extrusionOk="0">
                  <a:moveTo>
                    <a:pt x="71" y="0"/>
                  </a:moveTo>
                  <a:cubicBezTo>
                    <a:pt x="27" y="0"/>
                    <a:pt x="0" y="27"/>
                    <a:pt x="0" y="62"/>
                  </a:cubicBezTo>
                  <a:lnTo>
                    <a:pt x="0" y="283"/>
                  </a:lnTo>
                  <a:cubicBezTo>
                    <a:pt x="0" y="328"/>
                    <a:pt x="27" y="354"/>
                    <a:pt x="71" y="354"/>
                  </a:cubicBezTo>
                  <a:lnTo>
                    <a:pt x="656" y="354"/>
                  </a:lnTo>
                  <a:lnTo>
                    <a:pt x="656"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5"/>
            <p:cNvSpPr/>
            <p:nvPr/>
          </p:nvSpPr>
          <p:spPr>
            <a:xfrm>
              <a:off x="6888856" y="3487607"/>
              <a:ext cx="55547" cy="30060"/>
            </a:xfrm>
            <a:custGeom>
              <a:avLst/>
              <a:gdLst/>
              <a:ahLst/>
              <a:cxnLst/>
              <a:rect l="l" t="t" r="r" b="b"/>
              <a:pathLst>
                <a:path w="656" h="355" extrusionOk="0">
                  <a:moveTo>
                    <a:pt x="0" y="0"/>
                  </a:moveTo>
                  <a:lnTo>
                    <a:pt x="0" y="355"/>
                  </a:lnTo>
                  <a:lnTo>
                    <a:pt x="585" y="355"/>
                  </a:lnTo>
                  <a:cubicBezTo>
                    <a:pt x="620" y="355"/>
                    <a:pt x="656" y="319"/>
                    <a:pt x="656" y="284"/>
                  </a:cubicBezTo>
                  <a:lnTo>
                    <a:pt x="656" y="62"/>
                  </a:lnTo>
                  <a:cubicBezTo>
                    <a:pt x="656" y="27"/>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5"/>
            <p:cNvSpPr/>
            <p:nvPr/>
          </p:nvSpPr>
          <p:spPr>
            <a:xfrm>
              <a:off x="7452621" y="3486845"/>
              <a:ext cx="55547" cy="30822"/>
            </a:xfrm>
            <a:custGeom>
              <a:avLst/>
              <a:gdLst/>
              <a:ahLst/>
              <a:cxnLst/>
              <a:rect l="l" t="t" r="r" b="b"/>
              <a:pathLst>
                <a:path w="656" h="364" extrusionOk="0">
                  <a:moveTo>
                    <a:pt x="71" y="1"/>
                  </a:moveTo>
                  <a:cubicBezTo>
                    <a:pt x="27" y="1"/>
                    <a:pt x="0" y="36"/>
                    <a:pt x="0" y="71"/>
                  </a:cubicBezTo>
                  <a:lnTo>
                    <a:pt x="0" y="293"/>
                  </a:lnTo>
                  <a:cubicBezTo>
                    <a:pt x="0" y="328"/>
                    <a:pt x="27" y="364"/>
                    <a:pt x="71" y="364"/>
                  </a:cubicBezTo>
                  <a:lnTo>
                    <a:pt x="656" y="364"/>
                  </a:lnTo>
                  <a:lnTo>
                    <a:pt x="656" y="355"/>
                  </a:lnTo>
                  <a:lnTo>
                    <a:pt x="656" y="1"/>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5"/>
            <p:cNvSpPr/>
            <p:nvPr/>
          </p:nvSpPr>
          <p:spPr>
            <a:xfrm>
              <a:off x="7101051" y="2964152"/>
              <a:ext cx="195684" cy="177309"/>
            </a:xfrm>
            <a:custGeom>
              <a:avLst/>
              <a:gdLst/>
              <a:ahLst/>
              <a:cxnLst/>
              <a:rect l="l" t="t" r="r" b="b"/>
              <a:pathLst>
                <a:path w="2311" h="2094" extrusionOk="0">
                  <a:moveTo>
                    <a:pt x="1155" y="1"/>
                  </a:moveTo>
                  <a:cubicBezTo>
                    <a:pt x="678" y="1"/>
                    <a:pt x="246" y="323"/>
                    <a:pt x="133" y="808"/>
                  </a:cubicBezTo>
                  <a:cubicBezTo>
                    <a:pt x="0" y="1375"/>
                    <a:pt x="354" y="1933"/>
                    <a:pt x="912" y="2065"/>
                  </a:cubicBezTo>
                  <a:cubicBezTo>
                    <a:pt x="994" y="2085"/>
                    <a:pt x="1076" y="2094"/>
                    <a:pt x="1156" y="2094"/>
                  </a:cubicBezTo>
                  <a:cubicBezTo>
                    <a:pt x="1633" y="2094"/>
                    <a:pt x="2064" y="1771"/>
                    <a:pt x="2178" y="1286"/>
                  </a:cubicBezTo>
                  <a:cubicBezTo>
                    <a:pt x="2311" y="728"/>
                    <a:pt x="1957" y="162"/>
                    <a:pt x="1399" y="29"/>
                  </a:cubicBezTo>
                  <a:cubicBezTo>
                    <a:pt x="1317" y="10"/>
                    <a:pt x="1235" y="1"/>
                    <a:pt x="1155" y="1"/>
                  </a:cubicBez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5"/>
            <p:cNvSpPr/>
            <p:nvPr/>
          </p:nvSpPr>
          <p:spPr>
            <a:xfrm>
              <a:off x="7136276" y="2990570"/>
              <a:ext cx="124472" cy="124557"/>
            </a:xfrm>
            <a:custGeom>
              <a:avLst/>
              <a:gdLst/>
              <a:ahLst/>
              <a:cxnLst/>
              <a:rect l="l" t="t" r="r" b="b"/>
              <a:pathLst>
                <a:path w="1470" h="1471" extrusionOk="0">
                  <a:moveTo>
                    <a:pt x="735" y="0"/>
                  </a:moveTo>
                  <a:cubicBezTo>
                    <a:pt x="328" y="0"/>
                    <a:pt x="0" y="328"/>
                    <a:pt x="0" y="735"/>
                  </a:cubicBezTo>
                  <a:cubicBezTo>
                    <a:pt x="0" y="1142"/>
                    <a:pt x="328" y="1470"/>
                    <a:pt x="735" y="1470"/>
                  </a:cubicBezTo>
                  <a:cubicBezTo>
                    <a:pt x="1142" y="1470"/>
                    <a:pt x="1470" y="1142"/>
                    <a:pt x="1470" y="735"/>
                  </a:cubicBezTo>
                  <a:cubicBezTo>
                    <a:pt x="1470" y="328"/>
                    <a:pt x="1142" y="0"/>
                    <a:pt x="735" y="0"/>
                  </a:cubicBez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5"/>
            <p:cNvSpPr/>
            <p:nvPr/>
          </p:nvSpPr>
          <p:spPr>
            <a:xfrm>
              <a:off x="7136276" y="2990570"/>
              <a:ext cx="105759" cy="105759"/>
            </a:xfrm>
            <a:custGeom>
              <a:avLst/>
              <a:gdLst/>
              <a:ahLst/>
              <a:cxnLst/>
              <a:rect l="l" t="t" r="r" b="b"/>
              <a:pathLst>
                <a:path w="1249" h="1249" extrusionOk="0">
                  <a:moveTo>
                    <a:pt x="735" y="0"/>
                  </a:moveTo>
                  <a:cubicBezTo>
                    <a:pt x="328" y="0"/>
                    <a:pt x="0" y="328"/>
                    <a:pt x="0" y="735"/>
                  </a:cubicBezTo>
                  <a:cubicBezTo>
                    <a:pt x="0" y="939"/>
                    <a:pt x="80" y="1116"/>
                    <a:pt x="213" y="1249"/>
                  </a:cubicBezTo>
                  <a:lnTo>
                    <a:pt x="1249" y="213"/>
                  </a:lnTo>
                  <a:cubicBezTo>
                    <a:pt x="1116" y="80"/>
                    <a:pt x="939" y="0"/>
                    <a:pt x="735" y="0"/>
                  </a:cubicBez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5"/>
            <p:cNvSpPr/>
            <p:nvPr/>
          </p:nvSpPr>
          <p:spPr>
            <a:xfrm>
              <a:off x="7655756" y="3160765"/>
              <a:ext cx="28620" cy="308894"/>
            </a:xfrm>
            <a:custGeom>
              <a:avLst/>
              <a:gdLst/>
              <a:ahLst/>
              <a:cxnLst/>
              <a:rect l="l" t="t" r="r" b="b"/>
              <a:pathLst>
                <a:path w="338" h="3648" extrusionOk="0">
                  <a:moveTo>
                    <a:pt x="1" y="0"/>
                  </a:moveTo>
                  <a:lnTo>
                    <a:pt x="1" y="3648"/>
                  </a:lnTo>
                  <a:lnTo>
                    <a:pt x="337" y="3648"/>
                  </a:lnTo>
                  <a:lnTo>
                    <a:pt x="337"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5"/>
            <p:cNvSpPr/>
            <p:nvPr/>
          </p:nvSpPr>
          <p:spPr>
            <a:xfrm>
              <a:off x="7655756" y="3160765"/>
              <a:ext cx="260206" cy="29298"/>
            </a:xfrm>
            <a:custGeom>
              <a:avLst/>
              <a:gdLst/>
              <a:ahLst/>
              <a:cxnLst/>
              <a:rect l="l" t="t" r="r" b="b"/>
              <a:pathLst>
                <a:path w="3073" h="346" extrusionOk="0">
                  <a:moveTo>
                    <a:pt x="1" y="0"/>
                  </a:moveTo>
                  <a:lnTo>
                    <a:pt x="1" y="345"/>
                  </a:lnTo>
                  <a:lnTo>
                    <a:pt x="3073" y="345"/>
                  </a:lnTo>
                  <a:lnTo>
                    <a:pt x="3073"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5"/>
            <p:cNvSpPr/>
            <p:nvPr/>
          </p:nvSpPr>
          <p:spPr>
            <a:xfrm>
              <a:off x="7655756" y="3440359"/>
              <a:ext cx="260206" cy="29298"/>
            </a:xfrm>
            <a:custGeom>
              <a:avLst/>
              <a:gdLst/>
              <a:ahLst/>
              <a:cxnLst/>
              <a:rect l="l" t="t" r="r" b="b"/>
              <a:pathLst>
                <a:path w="3073" h="346" extrusionOk="0">
                  <a:moveTo>
                    <a:pt x="1" y="1"/>
                  </a:moveTo>
                  <a:lnTo>
                    <a:pt x="1" y="346"/>
                  </a:lnTo>
                  <a:lnTo>
                    <a:pt x="3073" y="346"/>
                  </a:lnTo>
                  <a:lnTo>
                    <a:pt x="3073"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5"/>
            <p:cNvSpPr/>
            <p:nvPr/>
          </p:nvSpPr>
          <p:spPr>
            <a:xfrm>
              <a:off x="7887426" y="3160765"/>
              <a:ext cx="28535" cy="308894"/>
            </a:xfrm>
            <a:custGeom>
              <a:avLst/>
              <a:gdLst/>
              <a:ahLst/>
              <a:cxnLst/>
              <a:rect l="l" t="t" r="r" b="b"/>
              <a:pathLst>
                <a:path w="337" h="3648" extrusionOk="0">
                  <a:moveTo>
                    <a:pt x="1" y="0"/>
                  </a:moveTo>
                  <a:lnTo>
                    <a:pt x="1" y="3648"/>
                  </a:lnTo>
                  <a:lnTo>
                    <a:pt x="337" y="3648"/>
                  </a:lnTo>
                  <a:lnTo>
                    <a:pt x="337"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5"/>
            <p:cNvSpPr/>
            <p:nvPr/>
          </p:nvSpPr>
          <p:spPr>
            <a:xfrm>
              <a:off x="7684291" y="3189977"/>
              <a:ext cx="202458" cy="250469"/>
            </a:xfrm>
            <a:custGeom>
              <a:avLst/>
              <a:gdLst/>
              <a:ahLst/>
              <a:cxnLst/>
              <a:rect l="l" t="t" r="r" b="b"/>
              <a:pathLst>
                <a:path w="2391" h="2958" extrusionOk="0">
                  <a:moveTo>
                    <a:pt x="0" y="0"/>
                  </a:moveTo>
                  <a:lnTo>
                    <a:pt x="0" y="2958"/>
                  </a:lnTo>
                  <a:lnTo>
                    <a:pt x="2391" y="2958"/>
                  </a:lnTo>
                  <a:lnTo>
                    <a:pt x="2391" y="0"/>
                  </a:ln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5"/>
            <p:cNvSpPr/>
            <p:nvPr/>
          </p:nvSpPr>
          <p:spPr>
            <a:xfrm>
              <a:off x="7684291" y="3189977"/>
              <a:ext cx="203220" cy="250469"/>
            </a:xfrm>
            <a:custGeom>
              <a:avLst/>
              <a:gdLst/>
              <a:ahLst/>
              <a:cxnLst/>
              <a:rect l="l" t="t" r="r" b="b"/>
              <a:pathLst>
                <a:path w="2400" h="2958" extrusionOk="0">
                  <a:moveTo>
                    <a:pt x="0" y="0"/>
                  </a:moveTo>
                  <a:lnTo>
                    <a:pt x="0" y="2958"/>
                  </a:lnTo>
                  <a:lnTo>
                    <a:pt x="2400" y="0"/>
                  </a:ln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5"/>
            <p:cNvSpPr/>
            <p:nvPr/>
          </p:nvSpPr>
          <p:spPr>
            <a:xfrm>
              <a:off x="7654994" y="3285913"/>
              <a:ext cx="260968" cy="29382"/>
            </a:xfrm>
            <a:custGeom>
              <a:avLst/>
              <a:gdLst/>
              <a:ahLst/>
              <a:cxnLst/>
              <a:rect l="l" t="t" r="r" b="b"/>
              <a:pathLst>
                <a:path w="3082" h="347" extrusionOk="0">
                  <a:moveTo>
                    <a:pt x="1" y="1"/>
                  </a:moveTo>
                  <a:lnTo>
                    <a:pt x="1" y="346"/>
                  </a:lnTo>
                  <a:lnTo>
                    <a:pt x="3082" y="346"/>
                  </a:lnTo>
                  <a:lnTo>
                    <a:pt x="3082"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5"/>
            <p:cNvSpPr/>
            <p:nvPr/>
          </p:nvSpPr>
          <p:spPr>
            <a:xfrm>
              <a:off x="7771252" y="3160765"/>
              <a:ext cx="29298" cy="154532"/>
            </a:xfrm>
            <a:custGeom>
              <a:avLst/>
              <a:gdLst/>
              <a:ahLst/>
              <a:cxnLst/>
              <a:rect l="l" t="t" r="r" b="b"/>
              <a:pathLst>
                <a:path w="346" h="1825" extrusionOk="0">
                  <a:moveTo>
                    <a:pt x="0" y="0"/>
                  </a:moveTo>
                  <a:lnTo>
                    <a:pt x="0" y="1824"/>
                  </a:lnTo>
                  <a:lnTo>
                    <a:pt x="346" y="1824"/>
                  </a:lnTo>
                  <a:lnTo>
                    <a:pt x="346"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5"/>
            <p:cNvSpPr/>
            <p:nvPr/>
          </p:nvSpPr>
          <p:spPr>
            <a:xfrm>
              <a:off x="7634079" y="3469571"/>
              <a:ext cx="302882" cy="42846"/>
            </a:xfrm>
            <a:custGeom>
              <a:avLst/>
              <a:gdLst/>
              <a:ahLst/>
              <a:cxnLst/>
              <a:rect l="l" t="t" r="r" b="b"/>
              <a:pathLst>
                <a:path w="3577" h="506" extrusionOk="0">
                  <a:moveTo>
                    <a:pt x="0" y="1"/>
                  </a:moveTo>
                  <a:lnTo>
                    <a:pt x="0" y="506"/>
                  </a:lnTo>
                  <a:lnTo>
                    <a:pt x="3577" y="506"/>
                  </a:lnTo>
                  <a:lnTo>
                    <a:pt x="3577"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5"/>
            <p:cNvSpPr/>
            <p:nvPr/>
          </p:nvSpPr>
          <p:spPr>
            <a:xfrm>
              <a:off x="7634079" y="3469571"/>
              <a:ext cx="42761" cy="42846"/>
            </a:xfrm>
            <a:custGeom>
              <a:avLst/>
              <a:gdLst/>
              <a:ahLst/>
              <a:cxnLst/>
              <a:rect l="l" t="t" r="r" b="b"/>
              <a:pathLst>
                <a:path w="505" h="506" extrusionOk="0">
                  <a:moveTo>
                    <a:pt x="0" y="1"/>
                  </a:moveTo>
                  <a:lnTo>
                    <a:pt x="0" y="506"/>
                  </a:lnTo>
                  <a:lnTo>
                    <a:pt x="505" y="506"/>
                  </a:lnTo>
                  <a:lnTo>
                    <a:pt x="505"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5"/>
            <p:cNvSpPr/>
            <p:nvPr/>
          </p:nvSpPr>
          <p:spPr>
            <a:xfrm>
              <a:off x="7894962" y="3469571"/>
              <a:ext cx="41999" cy="42846"/>
            </a:xfrm>
            <a:custGeom>
              <a:avLst/>
              <a:gdLst/>
              <a:ahLst/>
              <a:cxnLst/>
              <a:rect l="l" t="t" r="r" b="b"/>
              <a:pathLst>
                <a:path w="496" h="506" extrusionOk="0">
                  <a:moveTo>
                    <a:pt x="0" y="1"/>
                  </a:moveTo>
                  <a:lnTo>
                    <a:pt x="0" y="506"/>
                  </a:lnTo>
                  <a:lnTo>
                    <a:pt x="496" y="506"/>
                  </a:lnTo>
                  <a:lnTo>
                    <a:pt x="496"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5"/>
            <p:cNvSpPr/>
            <p:nvPr/>
          </p:nvSpPr>
          <p:spPr>
            <a:xfrm>
              <a:off x="7634079" y="3512332"/>
              <a:ext cx="302882" cy="11346"/>
            </a:xfrm>
            <a:custGeom>
              <a:avLst/>
              <a:gdLst/>
              <a:ahLst/>
              <a:cxnLst/>
              <a:rect l="l" t="t" r="r" b="b"/>
              <a:pathLst>
                <a:path w="3577" h="134" extrusionOk="0">
                  <a:moveTo>
                    <a:pt x="0" y="1"/>
                  </a:moveTo>
                  <a:lnTo>
                    <a:pt x="0" y="133"/>
                  </a:lnTo>
                  <a:lnTo>
                    <a:pt x="3577" y="133"/>
                  </a:lnTo>
                  <a:lnTo>
                    <a:pt x="3577" y="1"/>
                  </a:lnTo>
                  <a:close/>
                </a:path>
              </a:pathLst>
            </a:custGeom>
            <a:solidFill>
              <a:srgbClr val="FEB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5"/>
            <p:cNvSpPr/>
            <p:nvPr/>
          </p:nvSpPr>
          <p:spPr>
            <a:xfrm>
              <a:off x="6818407" y="2793364"/>
              <a:ext cx="762498" cy="325321"/>
            </a:xfrm>
            <a:custGeom>
              <a:avLst/>
              <a:gdLst/>
              <a:ahLst/>
              <a:cxnLst/>
              <a:rect l="l" t="t" r="r" b="b"/>
              <a:pathLst>
                <a:path w="9005" h="3842" extrusionOk="0">
                  <a:moveTo>
                    <a:pt x="4485" y="1"/>
                  </a:moveTo>
                  <a:cubicBezTo>
                    <a:pt x="4458" y="1"/>
                    <a:pt x="4431" y="10"/>
                    <a:pt x="4409" y="27"/>
                  </a:cubicBezTo>
                  <a:lnTo>
                    <a:pt x="133" y="3206"/>
                  </a:lnTo>
                  <a:cubicBezTo>
                    <a:pt x="44" y="3268"/>
                    <a:pt x="0" y="3365"/>
                    <a:pt x="0" y="3480"/>
                  </a:cubicBezTo>
                  <a:cubicBezTo>
                    <a:pt x="0" y="3679"/>
                    <a:pt x="167" y="3822"/>
                    <a:pt x="343" y="3822"/>
                  </a:cubicBezTo>
                  <a:cubicBezTo>
                    <a:pt x="411" y="3822"/>
                    <a:pt x="479" y="3801"/>
                    <a:pt x="540" y="3755"/>
                  </a:cubicBezTo>
                  <a:lnTo>
                    <a:pt x="4409" y="877"/>
                  </a:lnTo>
                  <a:cubicBezTo>
                    <a:pt x="4431" y="864"/>
                    <a:pt x="4458" y="857"/>
                    <a:pt x="4485" y="857"/>
                  </a:cubicBezTo>
                  <a:cubicBezTo>
                    <a:pt x="4511" y="857"/>
                    <a:pt x="4538" y="864"/>
                    <a:pt x="4560" y="877"/>
                  </a:cubicBezTo>
                  <a:lnTo>
                    <a:pt x="8464" y="3773"/>
                  </a:lnTo>
                  <a:cubicBezTo>
                    <a:pt x="8527" y="3820"/>
                    <a:pt x="8597" y="3841"/>
                    <a:pt x="8665" y="3841"/>
                  </a:cubicBezTo>
                  <a:cubicBezTo>
                    <a:pt x="8840" y="3841"/>
                    <a:pt x="9004" y="3702"/>
                    <a:pt x="9004" y="3498"/>
                  </a:cubicBezTo>
                  <a:cubicBezTo>
                    <a:pt x="9004" y="3392"/>
                    <a:pt x="8960" y="3294"/>
                    <a:pt x="8872" y="3224"/>
                  </a:cubicBezTo>
                  <a:lnTo>
                    <a:pt x="4560" y="27"/>
                  </a:lnTo>
                  <a:cubicBezTo>
                    <a:pt x="4538" y="10"/>
                    <a:pt x="4511" y="1"/>
                    <a:pt x="4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5"/>
            <p:cNvSpPr/>
            <p:nvPr/>
          </p:nvSpPr>
          <p:spPr>
            <a:xfrm>
              <a:off x="6174370" y="3763475"/>
              <a:ext cx="2048288" cy="75022"/>
            </a:xfrm>
            <a:custGeom>
              <a:avLst/>
              <a:gdLst/>
              <a:ahLst/>
              <a:cxnLst/>
              <a:rect l="l" t="t" r="r" b="b"/>
              <a:pathLst>
                <a:path w="24190" h="886" extrusionOk="0">
                  <a:moveTo>
                    <a:pt x="444" y="1"/>
                  </a:moveTo>
                  <a:cubicBezTo>
                    <a:pt x="196" y="1"/>
                    <a:pt x="1" y="195"/>
                    <a:pt x="1" y="443"/>
                  </a:cubicBezTo>
                  <a:cubicBezTo>
                    <a:pt x="1" y="691"/>
                    <a:pt x="196" y="886"/>
                    <a:pt x="444" y="886"/>
                  </a:cubicBezTo>
                  <a:lnTo>
                    <a:pt x="23746" y="886"/>
                  </a:lnTo>
                  <a:cubicBezTo>
                    <a:pt x="23994" y="886"/>
                    <a:pt x="24189" y="682"/>
                    <a:pt x="24189" y="443"/>
                  </a:cubicBezTo>
                  <a:cubicBezTo>
                    <a:pt x="24189" y="195"/>
                    <a:pt x="23994" y="1"/>
                    <a:pt x="23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4" name="Google Shape;1404;p35"/>
          <p:cNvGrpSpPr/>
          <p:nvPr/>
        </p:nvGrpSpPr>
        <p:grpSpPr>
          <a:xfrm>
            <a:off x="217561" y="3708631"/>
            <a:ext cx="466137" cy="1433276"/>
            <a:chOff x="6073946" y="2489807"/>
            <a:chExt cx="408642" cy="1256488"/>
          </a:xfrm>
        </p:grpSpPr>
        <p:sp>
          <p:nvSpPr>
            <p:cNvPr id="1405" name="Google Shape;1405;p35"/>
            <p:cNvSpPr/>
            <p:nvPr/>
          </p:nvSpPr>
          <p:spPr>
            <a:xfrm>
              <a:off x="6073946" y="2489807"/>
              <a:ext cx="408642" cy="949884"/>
            </a:xfrm>
            <a:custGeom>
              <a:avLst/>
              <a:gdLst/>
              <a:ahLst/>
              <a:cxnLst/>
              <a:rect l="l" t="t" r="r" b="b"/>
              <a:pathLst>
                <a:path w="4826" h="11218" extrusionOk="0">
                  <a:moveTo>
                    <a:pt x="2409" y="0"/>
                  </a:moveTo>
                  <a:cubicBezTo>
                    <a:pt x="1993" y="0"/>
                    <a:pt x="0" y="4843"/>
                    <a:pt x="0" y="7942"/>
                  </a:cubicBezTo>
                  <a:cubicBezTo>
                    <a:pt x="0" y="11041"/>
                    <a:pt x="1081" y="11218"/>
                    <a:pt x="2409" y="11218"/>
                  </a:cubicBezTo>
                  <a:cubicBezTo>
                    <a:pt x="3746" y="11218"/>
                    <a:pt x="4826" y="11041"/>
                    <a:pt x="4826" y="7942"/>
                  </a:cubicBezTo>
                  <a:cubicBezTo>
                    <a:pt x="4826" y="4843"/>
                    <a:pt x="2834" y="0"/>
                    <a:pt x="2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5"/>
            <p:cNvSpPr/>
            <p:nvPr/>
          </p:nvSpPr>
          <p:spPr>
            <a:xfrm>
              <a:off x="6175132" y="2908097"/>
              <a:ext cx="222780" cy="838198"/>
            </a:xfrm>
            <a:custGeom>
              <a:avLst/>
              <a:gdLst/>
              <a:ahLst/>
              <a:cxnLst/>
              <a:rect l="l" t="t" r="r" b="b"/>
              <a:pathLst>
                <a:path w="2631" h="9899" extrusionOk="0">
                  <a:moveTo>
                    <a:pt x="1116" y="0"/>
                  </a:moveTo>
                  <a:lnTo>
                    <a:pt x="1116" y="3099"/>
                  </a:lnTo>
                  <a:lnTo>
                    <a:pt x="151" y="2134"/>
                  </a:lnTo>
                  <a:lnTo>
                    <a:pt x="1" y="2285"/>
                  </a:lnTo>
                  <a:lnTo>
                    <a:pt x="1116" y="3391"/>
                  </a:lnTo>
                  <a:lnTo>
                    <a:pt x="1116" y="9899"/>
                  </a:lnTo>
                  <a:lnTo>
                    <a:pt x="1320" y="9899"/>
                  </a:lnTo>
                  <a:lnTo>
                    <a:pt x="1320" y="5136"/>
                  </a:lnTo>
                  <a:lnTo>
                    <a:pt x="2630" y="3825"/>
                  </a:lnTo>
                  <a:lnTo>
                    <a:pt x="2480" y="3675"/>
                  </a:lnTo>
                  <a:lnTo>
                    <a:pt x="1320" y="4843"/>
                  </a:lnTo>
                  <a:lnTo>
                    <a:pt x="1320" y="1320"/>
                  </a:lnTo>
                  <a:lnTo>
                    <a:pt x="2294" y="346"/>
                  </a:lnTo>
                  <a:lnTo>
                    <a:pt x="2143" y="195"/>
                  </a:lnTo>
                  <a:lnTo>
                    <a:pt x="1320" y="1019"/>
                  </a:lnTo>
                  <a:lnTo>
                    <a:pt x="132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35"/>
          <p:cNvGrpSpPr/>
          <p:nvPr/>
        </p:nvGrpSpPr>
        <p:grpSpPr>
          <a:xfrm>
            <a:off x="3636432" y="3708541"/>
            <a:ext cx="466143" cy="1433366"/>
            <a:chOff x="1735563" y="3938352"/>
            <a:chExt cx="391948" cy="1205218"/>
          </a:xfrm>
        </p:grpSpPr>
        <p:sp>
          <p:nvSpPr>
            <p:cNvPr id="1408" name="Google Shape;1408;p35"/>
            <p:cNvSpPr/>
            <p:nvPr/>
          </p:nvSpPr>
          <p:spPr>
            <a:xfrm>
              <a:off x="1735563" y="3938352"/>
              <a:ext cx="391948" cy="887143"/>
            </a:xfrm>
            <a:custGeom>
              <a:avLst/>
              <a:gdLst/>
              <a:ahLst/>
              <a:cxnLst/>
              <a:rect l="l" t="t" r="r" b="b"/>
              <a:pathLst>
                <a:path w="2179" h="4932" extrusionOk="0">
                  <a:moveTo>
                    <a:pt x="1089" y="0"/>
                  </a:moveTo>
                  <a:cubicBezTo>
                    <a:pt x="487" y="0"/>
                    <a:pt x="0" y="1098"/>
                    <a:pt x="0" y="2462"/>
                  </a:cubicBezTo>
                  <a:cubicBezTo>
                    <a:pt x="0" y="3834"/>
                    <a:pt x="487" y="4932"/>
                    <a:pt x="1089" y="4932"/>
                  </a:cubicBezTo>
                  <a:cubicBezTo>
                    <a:pt x="1691" y="4932"/>
                    <a:pt x="2178" y="3834"/>
                    <a:pt x="2178" y="2462"/>
                  </a:cubicBezTo>
                  <a:cubicBezTo>
                    <a:pt x="2178" y="1098"/>
                    <a:pt x="1691" y="0"/>
                    <a:pt x="10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5"/>
            <p:cNvSpPr/>
            <p:nvPr/>
          </p:nvSpPr>
          <p:spPr>
            <a:xfrm>
              <a:off x="1824675" y="4211975"/>
              <a:ext cx="213703" cy="931595"/>
            </a:xfrm>
            <a:custGeom>
              <a:avLst/>
              <a:gdLst/>
              <a:ahLst/>
              <a:cxnLst/>
              <a:rect l="l" t="t" r="r" b="b"/>
              <a:pathLst>
                <a:path w="2631" h="9899" extrusionOk="0">
                  <a:moveTo>
                    <a:pt x="1116" y="0"/>
                  </a:moveTo>
                  <a:lnTo>
                    <a:pt x="1116" y="3099"/>
                  </a:lnTo>
                  <a:lnTo>
                    <a:pt x="151" y="2134"/>
                  </a:lnTo>
                  <a:lnTo>
                    <a:pt x="1" y="2285"/>
                  </a:lnTo>
                  <a:lnTo>
                    <a:pt x="1116" y="3391"/>
                  </a:lnTo>
                  <a:lnTo>
                    <a:pt x="1116" y="9899"/>
                  </a:lnTo>
                  <a:lnTo>
                    <a:pt x="1320" y="9899"/>
                  </a:lnTo>
                  <a:lnTo>
                    <a:pt x="1320" y="5136"/>
                  </a:lnTo>
                  <a:lnTo>
                    <a:pt x="2630" y="3825"/>
                  </a:lnTo>
                  <a:lnTo>
                    <a:pt x="2480" y="3675"/>
                  </a:lnTo>
                  <a:lnTo>
                    <a:pt x="1320" y="4843"/>
                  </a:lnTo>
                  <a:lnTo>
                    <a:pt x="1320" y="1320"/>
                  </a:lnTo>
                  <a:lnTo>
                    <a:pt x="2294" y="346"/>
                  </a:lnTo>
                  <a:lnTo>
                    <a:pt x="2143" y="195"/>
                  </a:lnTo>
                  <a:lnTo>
                    <a:pt x="1320" y="1019"/>
                  </a:lnTo>
                  <a:lnTo>
                    <a:pt x="132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0" name="Google Shape;1410;p35"/>
          <p:cNvSpPr/>
          <p:nvPr/>
        </p:nvSpPr>
        <p:spPr>
          <a:xfrm>
            <a:off x="3636429" y="435741"/>
            <a:ext cx="1018802" cy="434167"/>
          </a:xfrm>
          <a:custGeom>
            <a:avLst/>
            <a:gdLst/>
            <a:ahLst/>
            <a:cxnLst/>
            <a:rect l="l" t="t" r="r" b="b"/>
            <a:pathLst>
              <a:path w="5986" h="2551" extrusionOk="0">
                <a:moveTo>
                  <a:pt x="2400" y="1"/>
                </a:moveTo>
                <a:cubicBezTo>
                  <a:pt x="1718" y="1"/>
                  <a:pt x="1161" y="558"/>
                  <a:pt x="1161" y="1249"/>
                </a:cubicBezTo>
                <a:cubicBezTo>
                  <a:pt x="1161" y="1284"/>
                  <a:pt x="1161" y="1320"/>
                  <a:pt x="1169" y="1364"/>
                </a:cubicBezTo>
                <a:cubicBezTo>
                  <a:pt x="532" y="1400"/>
                  <a:pt x="27" y="1913"/>
                  <a:pt x="1" y="2551"/>
                </a:cubicBezTo>
                <a:lnTo>
                  <a:pt x="5986" y="2551"/>
                </a:lnTo>
                <a:cubicBezTo>
                  <a:pt x="5959" y="1957"/>
                  <a:pt x="5517" y="1470"/>
                  <a:pt x="4941" y="1382"/>
                </a:cubicBezTo>
                <a:cubicBezTo>
                  <a:pt x="4950" y="1338"/>
                  <a:pt x="4950" y="1293"/>
                  <a:pt x="4950" y="1249"/>
                </a:cubicBezTo>
                <a:cubicBezTo>
                  <a:pt x="4950" y="682"/>
                  <a:pt x="4490" y="213"/>
                  <a:pt x="3923" y="213"/>
                </a:cubicBezTo>
                <a:cubicBezTo>
                  <a:pt x="3702" y="213"/>
                  <a:pt x="3489" y="293"/>
                  <a:pt x="3321" y="408"/>
                </a:cubicBezTo>
                <a:cubicBezTo>
                  <a:pt x="3100" y="160"/>
                  <a:pt x="2772" y="1"/>
                  <a:pt x="2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5"/>
          <p:cNvSpPr/>
          <p:nvPr/>
        </p:nvSpPr>
        <p:spPr>
          <a:xfrm>
            <a:off x="5102204" y="4443415"/>
            <a:ext cx="1086541" cy="462760"/>
          </a:xfrm>
          <a:custGeom>
            <a:avLst/>
            <a:gdLst/>
            <a:ahLst/>
            <a:cxnLst/>
            <a:rect l="l" t="t" r="r" b="b"/>
            <a:pathLst>
              <a:path w="6384" h="2719" extrusionOk="0">
                <a:moveTo>
                  <a:pt x="3816" y="0"/>
                </a:moveTo>
                <a:cubicBezTo>
                  <a:pt x="3427" y="0"/>
                  <a:pt x="3081" y="169"/>
                  <a:pt x="2834" y="434"/>
                </a:cubicBezTo>
                <a:cubicBezTo>
                  <a:pt x="2656" y="301"/>
                  <a:pt x="2435" y="231"/>
                  <a:pt x="2196" y="231"/>
                </a:cubicBezTo>
                <a:cubicBezTo>
                  <a:pt x="1585" y="231"/>
                  <a:pt x="1098" y="717"/>
                  <a:pt x="1098" y="1328"/>
                </a:cubicBezTo>
                <a:cubicBezTo>
                  <a:pt x="1098" y="1373"/>
                  <a:pt x="1098" y="1417"/>
                  <a:pt x="1107" y="1470"/>
                </a:cubicBezTo>
                <a:cubicBezTo>
                  <a:pt x="496" y="1567"/>
                  <a:pt x="27" y="2090"/>
                  <a:pt x="0" y="2718"/>
                </a:cubicBezTo>
                <a:lnTo>
                  <a:pt x="6384" y="2718"/>
                </a:lnTo>
                <a:cubicBezTo>
                  <a:pt x="6348" y="2037"/>
                  <a:pt x="5808" y="1488"/>
                  <a:pt x="5136" y="1452"/>
                </a:cubicBezTo>
                <a:cubicBezTo>
                  <a:pt x="5144" y="1408"/>
                  <a:pt x="5144" y="1373"/>
                  <a:pt x="5144" y="1328"/>
                </a:cubicBezTo>
                <a:cubicBezTo>
                  <a:pt x="5144" y="594"/>
                  <a:pt x="4551" y="0"/>
                  <a:pt x="3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pic>
        <p:nvPicPr>
          <p:cNvPr id="1416" name="Google Shape;1416;p36"/>
          <p:cNvPicPr preferRelativeResize="0"/>
          <p:nvPr/>
        </p:nvPicPr>
        <p:blipFill>
          <a:blip r:embed="rId3">
            <a:alphaModFix amt="51000"/>
          </a:blip>
          <a:stretch>
            <a:fillRect/>
          </a:stretch>
        </p:blipFill>
        <p:spPr>
          <a:xfrm>
            <a:off x="0" y="0"/>
            <a:ext cx="9144001" cy="5229475"/>
          </a:xfrm>
          <a:prstGeom prst="rect">
            <a:avLst/>
          </a:prstGeom>
          <a:noFill/>
          <a:ln>
            <a:noFill/>
          </a:ln>
        </p:spPr>
      </p:pic>
      <p:sp>
        <p:nvSpPr>
          <p:cNvPr id="1417" name="Google Shape;1417;p36"/>
          <p:cNvSpPr txBox="1">
            <a:spLocks noGrp="1"/>
          </p:cNvSpPr>
          <p:nvPr>
            <p:ph type="subTitle" idx="1"/>
          </p:nvPr>
        </p:nvSpPr>
        <p:spPr>
          <a:xfrm>
            <a:off x="616725" y="692900"/>
            <a:ext cx="8281800" cy="3165900"/>
          </a:xfrm>
          <a:prstGeom prst="rect">
            <a:avLst/>
          </a:pr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100">
                <a:solidFill>
                  <a:schemeClr val="lt1"/>
                </a:solidFill>
                <a:highlight>
                  <a:srgbClr val="FFFFFF"/>
                </a:highlight>
                <a:latin typeface="Montserrat"/>
                <a:ea typeface="Montserrat"/>
                <a:cs typeface="Montserrat"/>
                <a:sym typeface="Montserrat"/>
              </a:rPr>
              <a:t>The ACP is a program of the Federal Communications Commission (FCC) and is a $14.2 billion program to</a:t>
            </a:r>
            <a:r>
              <a:rPr lang="en" sz="2100" b="1">
                <a:solidFill>
                  <a:schemeClr val="lt1"/>
                </a:solidFill>
                <a:highlight>
                  <a:srgbClr val="FFFFFF"/>
                </a:highlight>
                <a:latin typeface="Montserrat"/>
                <a:ea typeface="Montserrat"/>
                <a:cs typeface="Montserrat"/>
                <a:sym typeface="Montserrat"/>
              </a:rPr>
              <a:t> help individuals who cannot afford the cost of home broadband. </a:t>
            </a:r>
            <a:r>
              <a:rPr lang="en" sz="2100">
                <a:solidFill>
                  <a:schemeClr val="lt1"/>
                </a:solidFill>
                <a:highlight>
                  <a:srgbClr val="FFFFFF"/>
                </a:highlight>
                <a:latin typeface="Montserrat"/>
                <a:ea typeface="Montserrat"/>
                <a:cs typeface="Montserrat"/>
                <a:sym typeface="Montserrat"/>
              </a:rPr>
              <a:t>Its aim is to address the </a:t>
            </a:r>
            <a:r>
              <a:rPr lang="en" sz="2100" b="1">
                <a:solidFill>
                  <a:schemeClr val="lt1"/>
                </a:solidFill>
                <a:highlight>
                  <a:srgbClr val="FFFFFF"/>
                </a:highlight>
                <a:latin typeface="Montserrat"/>
                <a:ea typeface="Montserrat"/>
                <a:cs typeface="Montserrat"/>
                <a:sym typeface="Montserrat"/>
              </a:rPr>
              <a:t>Broadband Affordability Gap</a:t>
            </a:r>
            <a:r>
              <a:rPr lang="en" sz="2100">
                <a:solidFill>
                  <a:schemeClr val="lt1"/>
                </a:solidFill>
                <a:highlight>
                  <a:srgbClr val="FFFFFF"/>
                </a:highlight>
                <a:latin typeface="Montserrat"/>
                <a:ea typeface="Montserrat"/>
                <a:cs typeface="Montserrat"/>
                <a:sym typeface="Montserrat"/>
              </a:rPr>
              <a:t> present in the United States.</a:t>
            </a:r>
            <a:endParaRPr sz="2100">
              <a:solidFill>
                <a:schemeClr val="lt1"/>
              </a:solidFill>
              <a:highlight>
                <a:srgbClr val="FFFFFF"/>
              </a:highlight>
              <a:latin typeface="Montserrat"/>
              <a:ea typeface="Montserrat"/>
              <a:cs typeface="Montserrat"/>
              <a:sym typeface="Montserrat"/>
            </a:endParaRPr>
          </a:p>
          <a:p>
            <a:pPr marL="0" lvl="0" indent="0" algn="ctr" rtl="0">
              <a:spcBef>
                <a:spcPts val="0"/>
              </a:spcBef>
              <a:spcAft>
                <a:spcPts val="0"/>
              </a:spcAft>
              <a:buNone/>
            </a:pPr>
            <a:endParaRPr sz="2100" b="1">
              <a:solidFill>
                <a:schemeClr val="lt1"/>
              </a:solidFill>
              <a:highlight>
                <a:srgbClr val="FFFFFF"/>
              </a:highlight>
              <a:latin typeface="Montserrat"/>
              <a:ea typeface="Montserrat"/>
              <a:cs typeface="Montserrat"/>
              <a:sym typeface="Montserrat"/>
            </a:endParaRPr>
          </a:p>
          <a:p>
            <a:pPr marL="0" lvl="0" indent="0" algn="ctr" rtl="0">
              <a:spcBef>
                <a:spcPts val="0"/>
              </a:spcBef>
              <a:spcAft>
                <a:spcPts val="0"/>
              </a:spcAft>
              <a:buNone/>
            </a:pPr>
            <a:endParaRPr sz="1900" b="1">
              <a:solidFill>
                <a:schemeClr val="lt1"/>
              </a:solidFill>
              <a:highlight>
                <a:srgbClr val="FFFFFF"/>
              </a:highlight>
              <a:latin typeface="Montserrat"/>
              <a:ea typeface="Montserrat"/>
              <a:cs typeface="Montserrat"/>
              <a:sym typeface="Montserrat"/>
            </a:endParaRPr>
          </a:p>
          <a:p>
            <a:pPr marL="0" lvl="0" indent="0" algn="ctr" rtl="0">
              <a:spcBef>
                <a:spcPts val="0"/>
              </a:spcBef>
              <a:spcAft>
                <a:spcPts val="0"/>
              </a:spcAft>
              <a:buNone/>
            </a:pPr>
            <a:r>
              <a:rPr lang="en" sz="2200">
                <a:solidFill>
                  <a:schemeClr val="lt1"/>
                </a:solidFill>
                <a:highlight>
                  <a:srgbClr val="FFFFFF"/>
                </a:highlight>
                <a:latin typeface="Montserrat"/>
                <a:ea typeface="Montserrat"/>
                <a:cs typeface="Montserrat"/>
                <a:sym typeface="Montserrat"/>
              </a:rPr>
              <a:t>About 51.6 million households are eligible, and this could include</a:t>
            </a:r>
            <a:r>
              <a:rPr lang="en" sz="2200" b="1">
                <a:solidFill>
                  <a:schemeClr val="lt1"/>
                </a:solidFill>
                <a:highlight>
                  <a:srgbClr val="FFFFFF"/>
                </a:highlight>
                <a:latin typeface="Montserrat"/>
                <a:ea typeface="Montserrat"/>
                <a:cs typeface="Montserrat"/>
                <a:sym typeface="Montserrat"/>
              </a:rPr>
              <a:t> you!</a:t>
            </a:r>
            <a:endParaRPr sz="1900" b="1">
              <a:solidFill>
                <a:schemeClr val="lt1"/>
              </a:solidFill>
              <a:highlight>
                <a:srgbClr val="FFFFFF"/>
              </a:highlight>
              <a:latin typeface="Montserrat"/>
              <a:ea typeface="Montserrat"/>
              <a:cs typeface="Montserrat"/>
              <a:sym typeface="Montserrat"/>
            </a:endParaRPr>
          </a:p>
        </p:txBody>
      </p:sp>
      <p:sp>
        <p:nvSpPr>
          <p:cNvPr id="1418" name="Google Shape;1418;p36"/>
          <p:cNvSpPr/>
          <p:nvPr/>
        </p:nvSpPr>
        <p:spPr>
          <a:xfrm>
            <a:off x="7954304" y="4766715"/>
            <a:ext cx="1086541" cy="462760"/>
          </a:xfrm>
          <a:custGeom>
            <a:avLst/>
            <a:gdLst/>
            <a:ahLst/>
            <a:cxnLst/>
            <a:rect l="l" t="t" r="r" b="b"/>
            <a:pathLst>
              <a:path w="6384" h="2719" extrusionOk="0">
                <a:moveTo>
                  <a:pt x="3816" y="0"/>
                </a:moveTo>
                <a:cubicBezTo>
                  <a:pt x="3427" y="0"/>
                  <a:pt x="3081" y="169"/>
                  <a:pt x="2834" y="434"/>
                </a:cubicBezTo>
                <a:cubicBezTo>
                  <a:pt x="2656" y="301"/>
                  <a:pt x="2435" y="231"/>
                  <a:pt x="2196" y="231"/>
                </a:cubicBezTo>
                <a:cubicBezTo>
                  <a:pt x="1585" y="231"/>
                  <a:pt x="1098" y="717"/>
                  <a:pt x="1098" y="1328"/>
                </a:cubicBezTo>
                <a:cubicBezTo>
                  <a:pt x="1098" y="1373"/>
                  <a:pt x="1098" y="1417"/>
                  <a:pt x="1107" y="1470"/>
                </a:cubicBezTo>
                <a:cubicBezTo>
                  <a:pt x="496" y="1567"/>
                  <a:pt x="27" y="2090"/>
                  <a:pt x="0" y="2718"/>
                </a:cubicBezTo>
                <a:lnTo>
                  <a:pt x="6384" y="2718"/>
                </a:lnTo>
                <a:cubicBezTo>
                  <a:pt x="6348" y="2037"/>
                  <a:pt x="5808" y="1488"/>
                  <a:pt x="5136" y="1452"/>
                </a:cubicBezTo>
                <a:cubicBezTo>
                  <a:pt x="5144" y="1408"/>
                  <a:pt x="5144" y="1373"/>
                  <a:pt x="5144" y="1328"/>
                </a:cubicBezTo>
                <a:cubicBezTo>
                  <a:pt x="5144" y="594"/>
                  <a:pt x="4551" y="0"/>
                  <a:pt x="3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pic>
        <p:nvPicPr>
          <p:cNvPr id="1423" name="Google Shape;1423;p37"/>
          <p:cNvPicPr preferRelativeResize="0"/>
          <p:nvPr/>
        </p:nvPicPr>
        <p:blipFill>
          <a:blip r:embed="rId3">
            <a:alphaModFix amt="17000"/>
          </a:blip>
          <a:stretch>
            <a:fillRect/>
          </a:stretch>
        </p:blipFill>
        <p:spPr>
          <a:xfrm>
            <a:off x="0" y="0"/>
            <a:ext cx="9144000" cy="5143500"/>
          </a:xfrm>
          <a:prstGeom prst="rect">
            <a:avLst/>
          </a:prstGeom>
          <a:noFill/>
          <a:ln>
            <a:noFill/>
          </a:ln>
        </p:spPr>
      </p:pic>
      <p:sp>
        <p:nvSpPr>
          <p:cNvPr id="1424" name="Google Shape;1424;p37"/>
          <p:cNvSpPr/>
          <p:nvPr/>
        </p:nvSpPr>
        <p:spPr>
          <a:xfrm>
            <a:off x="4869150" y="1354250"/>
            <a:ext cx="3578148" cy="943488"/>
          </a:xfrm>
          <a:prstGeom prst="cloud">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1425" name="Google Shape;1425;p37"/>
          <p:cNvSpPr/>
          <p:nvPr/>
        </p:nvSpPr>
        <p:spPr>
          <a:xfrm>
            <a:off x="739925" y="1354250"/>
            <a:ext cx="3578148" cy="943488"/>
          </a:xfrm>
          <a:prstGeom prst="cloud">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1426" name="Google Shape;1426;p37"/>
          <p:cNvSpPr txBox="1">
            <a:spLocks noGrp="1"/>
          </p:cNvSpPr>
          <p:nvPr>
            <p:ph type="subTitle" idx="1"/>
          </p:nvPr>
        </p:nvSpPr>
        <p:spPr>
          <a:xfrm>
            <a:off x="955488" y="1412375"/>
            <a:ext cx="3223200" cy="85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Internet Service Reduction</a:t>
            </a:r>
            <a:endParaRPr/>
          </a:p>
        </p:txBody>
      </p:sp>
      <p:sp>
        <p:nvSpPr>
          <p:cNvPr id="1427" name="Google Shape;1427;p37"/>
          <p:cNvSpPr txBox="1">
            <a:spLocks noGrp="1"/>
          </p:cNvSpPr>
          <p:nvPr>
            <p:ph type="subTitle" idx="2"/>
          </p:nvPr>
        </p:nvSpPr>
        <p:spPr>
          <a:xfrm>
            <a:off x="5046625" y="1412363"/>
            <a:ext cx="3223200" cy="64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Discounted Device</a:t>
            </a:r>
            <a:endParaRPr/>
          </a:p>
        </p:txBody>
      </p:sp>
      <p:sp>
        <p:nvSpPr>
          <p:cNvPr id="1428" name="Google Shape;1428;p37"/>
          <p:cNvSpPr txBox="1">
            <a:spLocks noGrp="1"/>
          </p:cNvSpPr>
          <p:nvPr>
            <p:ph type="subTitle" idx="3"/>
          </p:nvPr>
        </p:nvSpPr>
        <p:spPr>
          <a:xfrm>
            <a:off x="955501" y="2331663"/>
            <a:ext cx="3223200" cy="19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Covers up to </a:t>
            </a:r>
            <a:r>
              <a:rPr lang="en" u="sng" dirty="0"/>
              <a:t>$30 on selected internet service providers</a:t>
            </a:r>
            <a:r>
              <a:rPr lang="en" dirty="0"/>
              <a:t>, or $75 on qualifying Tribal Lands</a:t>
            </a: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 dirty="0"/>
              <a:t>Can be applied to any current or new participating internet provider</a:t>
            </a:r>
            <a:endParaRPr u="sng" dirty="0"/>
          </a:p>
          <a:p>
            <a:pPr marL="0" lvl="0" indent="0" algn="ctr" rtl="0">
              <a:spcBef>
                <a:spcPts val="0"/>
              </a:spcBef>
              <a:spcAft>
                <a:spcPts val="0"/>
              </a:spcAft>
              <a:buNone/>
            </a:pPr>
            <a:endParaRPr dirty="0"/>
          </a:p>
        </p:txBody>
      </p:sp>
      <p:sp>
        <p:nvSpPr>
          <p:cNvPr id="1429" name="Google Shape;1429;p37"/>
          <p:cNvSpPr txBox="1">
            <a:spLocks noGrp="1"/>
          </p:cNvSpPr>
          <p:nvPr>
            <p:ph type="subTitle" idx="4"/>
          </p:nvPr>
        </p:nvSpPr>
        <p:spPr>
          <a:xfrm>
            <a:off x="5046637" y="2270675"/>
            <a:ext cx="3223200" cy="19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One-time, </a:t>
            </a:r>
            <a:r>
              <a:rPr lang="en" b="1" dirty="0">
                <a:latin typeface="Montserrat"/>
                <a:ea typeface="Montserrat"/>
                <a:cs typeface="Montserrat"/>
                <a:sym typeface="Montserrat"/>
              </a:rPr>
              <a:t>$100 discount</a:t>
            </a:r>
            <a:r>
              <a:rPr lang="en" dirty="0"/>
              <a:t> for any connected device e.g.: Laptop, Desktop, or Tablet from participating providers</a:t>
            </a: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 dirty="0"/>
              <a:t>Must contribute more than $10 but less than $50 towards device</a:t>
            </a:r>
            <a:endParaRPr dirty="0"/>
          </a:p>
          <a:p>
            <a:pPr marL="0" lvl="0" indent="0" algn="ctr" rtl="0">
              <a:spcBef>
                <a:spcPts val="0"/>
              </a:spcBef>
              <a:spcAft>
                <a:spcPts val="0"/>
              </a:spcAft>
              <a:buNone/>
            </a:pPr>
            <a:endParaRPr dirty="0"/>
          </a:p>
        </p:txBody>
      </p:sp>
      <p:sp>
        <p:nvSpPr>
          <p:cNvPr id="1430" name="Google Shape;1430;p37"/>
          <p:cNvSpPr txBox="1">
            <a:spLocks noGrp="1"/>
          </p:cNvSpPr>
          <p:nvPr>
            <p:ph type="title" idx="4294967295"/>
          </p:nvPr>
        </p:nvSpPr>
        <p:spPr>
          <a:xfrm>
            <a:off x="328850" y="333225"/>
            <a:ext cx="7628400" cy="94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Detailing the Benefits</a:t>
            </a:r>
            <a:endParaRPr/>
          </a:p>
        </p:txBody>
      </p:sp>
      <p:sp>
        <p:nvSpPr>
          <p:cNvPr id="1431" name="Google Shape;1431;p37"/>
          <p:cNvSpPr txBox="1">
            <a:spLocks noGrp="1"/>
          </p:cNvSpPr>
          <p:nvPr>
            <p:ph type="title" idx="4294967295"/>
          </p:nvPr>
        </p:nvSpPr>
        <p:spPr>
          <a:xfrm>
            <a:off x="648150" y="4358639"/>
            <a:ext cx="7847700" cy="6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t>Note: </a:t>
            </a:r>
            <a:r>
              <a:rPr lang="en" sz="1900" dirty="0">
                <a:latin typeface="Montserrat"/>
                <a:ea typeface="Montserrat"/>
                <a:cs typeface="Montserrat"/>
                <a:sym typeface="Montserrat"/>
              </a:rPr>
              <a:t>Providers might only participate in one of these services!</a:t>
            </a:r>
            <a:endParaRPr sz="1300" dirty="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1436" name="Google Shape;1436;p38"/>
          <p:cNvSpPr txBox="1">
            <a:spLocks noGrp="1"/>
          </p:cNvSpPr>
          <p:nvPr>
            <p:ph type="title" idx="2"/>
          </p:nvPr>
        </p:nvSpPr>
        <p:spPr>
          <a:xfrm>
            <a:off x="715100" y="1503600"/>
            <a:ext cx="3139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437" name="Google Shape;1437;p38"/>
          <p:cNvSpPr txBox="1">
            <a:spLocks noGrp="1"/>
          </p:cNvSpPr>
          <p:nvPr>
            <p:ph type="subTitle" idx="1"/>
          </p:nvPr>
        </p:nvSpPr>
        <p:spPr>
          <a:xfrm>
            <a:off x="715100" y="3135300"/>
            <a:ext cx="3139800" cy="50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do you need to qualify?</a:t>
            </a:r>
            <a:endParaRPr/>
          </a:p>
          <a:p>
            <a:pPr marL="0" lvl="0" indent="0" algn="ctr" rtl="0">
              <a:spcBef>
                <a:spcPts val="0"/>
              </a:spcBef>
              <a:spcAft>
                <a:spcPts val="0"/>
              </a:spcAft>
              <a:buNone/>
            </a:pPr>
            <a:r>
              <a:rPr lang="en"/>
              <a:t>Who qualifies?</a:t>
            </a:r>
            <a:endParaRPr/>
          </a:p>
          <a:p>
            <a:pPr marL="0" lvl="0" indent="0" algn="ctr" rtl="0">
              <a:spcBef>
                <a:spcPts val="0"/>
              </a:spcBef>
              <a:spcAft>
                <a:spcPts val="0"/>
              </a:spcAft>
              <a:buNone/>
            </a:pPr>
            <a:r>
              <a:rPr lang="en"/>
              <a:t>What is a household?</a:t>
            </a:r>
            <a:endParaRPr/>
          </a:p>
        </p:txBody>
      </p:sp>
      <p:sp>
        <p:nvSpPr>
          <p:cNvPr id="1438" name="Google Shape;1438;p38"/>
          <p:cNvSpPr txBox="1">
            <a:spLocks noGrp="1"/>
          </p:cNvSpPr>
          <p:nvPr>
            <p:ph type="title"/>
          </p:nvPr>
        </p:nvSpPr>
        <p:spPr>
          <a:xfrm>
            <a:off x="715100" y="2421600"/>
            <a:ext cx="3139800" cy="63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Eligibility</a:t>
            </a:r>
            <a:endParaRPr/>
          </a:p>
        </p:txBody>
      </p:sp>
      <p:sp>
        <p:nvSpPr>
          <p:cNvPr id="1439" name="Google Shape;1439;p38"/>
          <p:cNvSpPr/>
          <p:nvPr/>
        </p:nvSpPr>
        <p:spPr>
          <a:xfrm>
            <a:off x="7948423" y="1827737"/>
            <a:ext cx="960948" cy="409499"/>
          </a:xfrm>
          <a:custGeom>
            <a:avLst/>
            <a:gdLst/>
            <a:ahLst/>
            <a:cxnLst/>
            <a:rect l="l" t="t" r="r" b="b"/>
            <a:pathLst>
              <a:path w="5986" h="2551" extrusionOk="0">
                <a:moveTo>
                  <a:pt x="2400" y="1"/>
                </a:moveTo>
                <a:cubicBezTo>
                  <a:pt x="1718" y="1"/>
                  <a:pt x="1161" y="558"/>
                  <a:pt x="1161" y="1249"/>
                </a:cubicBezTo>
                <a:cubicBezTo>
                  <a:pt x="1161" y="1284"/>
                  <a:pt x="1161" y="1320"/>
                  <a:pt x="1169" y="1364"/>
                </a:cubicBezTo>
                <a:cubicBezTo>
                  <a:pt x="532" y="1400"/>
                  <a:pt x="27" y="1913"/>
                  <a:pt x="1" y="2551"/>
                </a:cubicBezTo>
                <a:lnTo>
                  <a:pt x="5986" y="2551"/>
                </a:lnTo>
                <a:cubicBezTo>
                  <a:pt x="5959" y="1957"/>
                  <a:pt x="5517" y="1470"/>
                  <a:pt x="4941" y="1382"/>
                </a:cubicBezTo>
                <a:cubicBezTo>
                  <a:pt x="4950" y="1338"/>
                  <a:pt x="4950" y="1293"/>
                  <a:pt x="4950" y="1249"/>
                </a:cubicBezTo>
                <a:cubicBezTo>
                  <a:pt x="4950" y="682"/>
                  <a:pt x="4490" y="213"/>
                  <a:pt x="3923" y="213"/>
                </a:cubicBezTo>
                <a:cubicBezTo>
                  <a:pt x="3702" y="213"/>
                  <a:pt x="3489" y="293"/>
                  <a:pt x="3321" y="408"/>
                </a:cubicBezTo>
                <a:cubicBezTo>
                  <a:pt x="3100" y="160"/>
                  <a:pt x="2772" y="1"/>
                  <a:pt x="2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8"/>
          <p:cNvSpPr/>
          <p:nvPr/>
        </p:nvSpPr>
        <p:spPr>
          <a:xfrm>
            <a:off x="4823673" y="2467362"/>
            <a:ext cx="960948" cy="409499"/>
          </a:xfrm>
          <a:custGeom>
            <a:avLst/>
            <a:gdLst/>
            <a:ahLst/>
            <a:cxnLst/>
            <a:rect l="l" t="t" r="r" b="b"/>
            <a:pathLst>
              <a:path w="5986" h="2551" extrusionOk="0">
                <a:moveTo>
                  <a:pt x="2400" y="1"/>
                </a:moveTo>
                <a:cubicBezTo>
                  <a:pt x="1718" y="1"/>
                  <a:pt x="1161" y="558"/>
                  <a:pt x="1161" y="1249"/>
                </a:cubicBezTo>
                <a:cubicBezTo>
                  <a:pt x="1161" y="1284"/>
                  <a:pt x="1161" y="1320"/>
                  <a:pt x="1169" y="1364"/>
                </a:cubicBezTo>
                <a:cubicBezTo>
                  <a:pt x="532" y="1400"/>
                  <a:pt x="27" y="1913"/>
                  <a:pt x="1" y="2551"/>
                </a:cubicBezTo>
                <a:lnTo>
                  <a:pt x="5986" y="2551"/>
                </a:lnTo>
                <a:cubicBezTo>
                  <a:pt x="5959" y="1957"/>
                  <a:pt x="5517" y="1470"/>
                  <a:pt x="4941" y="1382"/>
                </a:cubicBezTo>
                <a:cubicBezTo>
                  <a:pt x="4950" y="1338"/>
                  <a:pt x="4950" y="1293"/>
                  <a:pt x="4950" y="1249"/>
                </a:cubicBezTo>
                <a:cubicBezTo>
                  <a:pt x="4950" y="682"/>
                  <a:pt x="4490" y="213"/>
                  <a:pt x="3923" y="213"/>
                </a:cubicBezTo>
                <a:cubicBezTo>
                  <a:pt x="3702" y="213"/>
                  <a:pt x="3489" y="293"/>
                  <a:pt x="3321" y="408"/>
                </a:cubicBezTo>
                <a:cubicBezTo>
                  <a:pt x="3100" y="160"/>
                  <a:pt x="2772" y="1"/>
                  <a:pt x="2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8"/>
          <p:cNvSpPr/>
          <p:nvPr/>
        </p:nvSpPr>
        <p:spPr>
          <a:xfrm>
            <a:off x="6322461" y="391861"/>
            <a:ext cx="878719" cy="374228"/>
          </a:xfrm>
          <a:custGeom>
            <a:avLst/>
            <a:gdLst/>
            <a:ahLst/>
            <a:cxnLst/>
            <a:rect l="l" t="t" r="r" b="b"/>
            <a:pathLst>
              <a:path w="6906" h="2941" extrusionOk="0">
                <a:moveTo>
                  <a:pt x="2771" y="1"/>
                </a:moveTo>
                <a:cubicBezTo>
                  <a:pt x="1983" y="1"/>
                  <a:pt x="1337" y="638"/>
                  <a:pt x="1337" y="1435"/>
                </a:cubicBezTo>
                <a:cubicBezTo>
                  <a:pt x="1337" y="1479"/>
                  <a:pt x="1346" y="1524"/>
                  <a:pt x="1346" y="1568"/>
                </a:cubicBezTo>
                <a:cubicBezTo>
                  <a:pt x="611" y="1612"/>
                  <a:pt x="27" y="2205"/>
                  <a:pt x="0" y="2940"/>
                </a:cubicBezTo>
                <a:lnTo>
                  <a:pt x="6906" y="2940"/>
                </a:lnTo>
                <a:cubicBezTo>
                  <a:pt x="6879" y="2259"/>
                  <a:pt x="6366" y="1692"/>
                  <a:pt x="5711" y="1586"/>
                </a:cubicBezTo>
                <a:cubicBezTo>
                  <a:pt x="5711" y="1533"/>
                  <a:pt x="5719" y="1488"/>
                  <a:pt x="5719" y="1435"/>
                </a:cubicBezTo>
                <a:cubicBezTo>
                  <a:pt x="5719" y="780"/>
                  <a:pt x="5188" y="249"/>
                  <a:pt x="4524" y="249"/>
                </a:cubicBezTo>
                <a:cubicBezTo>
                  <a:pt x="4267" y="249"/>
                  <a:pt x="4028" y="328"/>
                  <a:pt x="3834" y="470"/>
                </a:cubicBezTo>
                <a:cubicBezTo>
                  <a:pt x="3577" y="178"/>
                  <a:pt x="3196" y="1"/>
                  <a:pt x="27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2" name="Google Shape;1442;p38"/>
          <p:cNvGrpSpPr/>
          <p:nvPr/>
        </p:nvGrpSpPr>
        <p:grpSpPr>
          <a:xfrm>
            <a:off x="6807600" y="3867285"/>
            <a:ext cx="1200582" cy="1276937"/>
            <a:chOff x="5652220" y="362938"/>
            <a:chExt cx="494800" cy="526268"/>
          </a:xfrm>
        </p:grpSpPr>
        <p:sp>
          <p:nvSpPr>
            <p:cNvPr id="1443" name="Google Shape;1443;p38"/>
            <p:cNvSpPr/>
            <p:nvPr/>
          </p:nvSpPr>
          <p:spPr>
            <a:xfrm>
              <a:off x="5994270" y="425083"/>
              <a:ext cx="152750" cy="464123"/>
            </a:xfrm>
            <a:custGeom>
              <a:avLst/>
              <a:gdLst/>
              <a:ahLst/>
              <a:cxnLst/>
              <a:rect l="l" t="t" r="r" b="b"/>
              <a:pathLst>
                <a:path w="6110" h="18798" extrusionOk="0">
                  <a:moveTo>
                    <a:pt x="0" y="1"/>
                  </a:moveTo>
                  <a:lnTo>
                    <a:pt x="5489" y="4755"/>
                  </a:lnTo>
                  <a:lnTo>
                    <a:pt x="5489" y="18797"/>
                  </a:lnTo>
                  <a:lnTo>
                    <a:pt x="6109" y="18797"/>
                  </a:lnTo>
                  <a:lnTo>
                    <a:pt x="6109" y="4755"/>
                  </a:lnTo>
                  <a:lnTo>
                    <a:pt x="6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8"/>
            <p:cNvSpPr/>
            <p:nvPr/>
          </p:nvSpPr>
          <p:spPr>
            <a:xfrm>
              <a:off x="5652225" y="418938"/>
              <a:ext cx="253675" cy="469950"/>
            </a:xfrm>
            <a:custGeom>
              <a:avLst/>
              <a:gdLst/>
              <a:ahLst/>
              <a:cxnLst/>
              <a:rect l="l" t="t" r="r" b="b"/>
              <a:pathLst>
                <a:path w="10147" h="18798" extrusionOk="0">
                  <a:moveTo>
                    <a:pt x="4657" y="1"/>
                  </a:moveTo>
                  <a:lnTo>
                    <a:pt x="0" y="4755"/>
                  </a:lnTo>
                  <a:lnTo>
                    <a:pt x="0" y="18797"/>
                  </a:lnTo>
                  <a:lnTo>
                    <a:pt x="10147" y="18797"/>
                  </a:lnTo>
                  <a:lnTo>
                    <a:pt x="10147" y="4755"/>
                  </a:lnTo>
                  <a:lnTo>
                    <a:pt x="46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8"/>
            <p:cNvSpPr/>
            <p:nvPr/>
          </p:nvSpPr>
          <p:spPr>
            <a:xfrm>
              <a:off x="5768650" y="418938"/>
              <a:ext cx="152750" cy="469950"/>
            </a:xfrm>
            <a:custGeom>
              <a:avLst/>
              <a:gdLst/>
              <a:ahLst/>
              <a:cxnLst/>
              <a:rect l="l" t="t" r="r" b="b"/>
              <a:pathLst>
                <a:path w="6110" h="18798" extrusionOk="0">
                  <a:moveTo>
                    <a:pt x="0" y="1"/>
                  </a:moveTo>
                  <a:lnTo>
                    <a:pt x="5490" y="4755"/>
                  </a:lnTo>
                  <a:lnTo>
                    <a:pt x="5490" y="18797"/>
                  </a:lnTo>
                  <a:lnTo>
                    <a:pt x="6110" y="18797"/>
                  </a:lnTo>
                  <a:lnTo>
                    <a:pt x="6110" y="4755"/>
                  </a:lnTo>
                  <a:lnTo>
                    <a:pt x="6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8"/>
            <p:cNvSpPr/>
            <p:nvPr/>
          </p:nvSpPr>
          <p:spPr>
            <a:xfrm>
              <a:off x="5905875" y="537788"/>
              <a:ext cx="15525" cy="351100"/>
            </a:xfrm>
            <a:custGeom>
              <a:avLst/>
              <a:gdLst/>
              <a:ahLst/>
              <a:cxnLst/>
              <a:rect l="l" t="t" r="r" b="b"/>
              <a:pathLst>
                <a:path w="621" h="14044" extrusionOk="0">
                  <a:moveTo>
                    <a:pt x="1" y="1"/>
                  </a:moveTo>
                  <a:lnTo>
                    <a:pt x="1" y="14043"/>
                  </a:lnTo>
                  <a:lnTo>
                    <a:pt x="621" y="14043"/>
                  </a:lnTo>
                  <a:lnTo>
                    <a:pt x="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8"/>
            <p:cNvSpPr/>
            <p:nvPr/>
          </p:nvSpPr>
          <p:spPr>
            <a:xfrm>
              <a:off x="5788801" y="422909"/>
              <a:ext cx="346664" cy="123994"/>
            </a:xfrm>
            <a:custGeom>
              <a:avLst/>
              <a:gdLst/>
              <a:ahLst/>
              <a:cxnLst/>
              <a:rect l="l" t="t" r="r" b="b"/>
              <a:pathLst>
                <a:path w="13777" h="5021" extrusionOk="0">
                  <a:moveTo>
                    <a:pt x="0" y="1"/>
                  </a:moveTo>
                  <a:lnTo>
                    <a:pt x="5799" y="5021"/>
                  </a:lnTo>
                  <a:lnTo>
                    <a:pt x="13777" y="5021"/>
                  </a:lnTo>
                  <a:lnTo>
                    <a:pt x="800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8"/>
            <p:cNvSpPr/>
            <p:nvPr/>
          </p:nvSpPr>
          <p:spPr>
            <a:xfrm>
              <a:off x="5921374" y="545333"/>
              <a:ext cx="214086" cy="343550"/>
            </a:xfrm>
            <a:custGeom>
              <a:avLst/>
              <a:gdLst/>
              <a:ahLst/>
              <a:cxnLst/>
              <a:rect l="l" t="t" r="r" b="b"/>
              <a:pathLst>
                <a:path w="8031" h="13742" extrusionOk="0">
                  <a:moveTo>
                    <a:pt x="1" y="0"/>
                  </a:moveTo>
                  <a:lnTo>
                    <a:pt x="1" y="13741"/>
                  </a:lnTo>
                  <a:lnTo>
                    <a:pt x="8031" y="13741"/>
                  </a:lnTo>
                  <a:lnTo>
                    <a:pt x="8031" y="407"/>
                  </a:lnTo>
                  <a:lnTo>
                    <a:pt x="496" y="407"/>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8"/>
            <p:cNvSpPr/>
            <p:nvPr/>
          </p:nvSpPr>
          <p:spPr>
            <a:xfrm>
              <a:off x="5933775" y="548413"/>
              <a:ext cx="199450" cy="7125"/>
            </a:xfrm>
            <a:custGeom>
              <a:avLst/>
              <a:gdLst/>
              <a:ahLst/>
              <a:cxnLst/>
              <a:rect l="l" t="t" r="r" b="b"/>
              <a:pathLst>
                <a:path w="7978" h="285" extrusionOk="0">
                  <a:moveTo>
                    <a:pt x="0" y="1"/>
                  </a:moveTo>
                  <a:lnTo>
                    <a:pt x="0" y="284"/>
                  </a:lnTo>
                  <a:lnTo>
                    <a:pt x="7978" y="284"/>
                  </a:lnTo>
                  <a:lnTo>
                    <a:pt x="7978"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8"/>
            <p:cNvSpPr/>
            <p:nvPr/>
          </p:nvSpPr>
          <p:spPr>
            <a:xfrm>
              <a:off x="5921375" y="537788"/>
              <a:ext cx="12425" cy="17750"/>
            </a:xfrm>
            <a:custGeom>
              <a:avLst/>
              <a:gdLst/>
              <a:ahLst/>
              <a:cxnLst/>
              <a:rect l="l" t="t" r="r" b="b"/>
              <a:pathLst>
                <a:path w="497" h="710" extrusionOk="0">
                  <a:moveTo>
                    <a:pt x="1" y="1"/>
                  </a:moveTo>
                  <a:lnTo>
                    <a:pt x="1" y="302"/>
                  </a:lnTo>
                  <a:lnTo>
                    <a:pt x="496" y="709"/>
                  </a:lnTo>
                  <a:lnTo>
                    <a:pt x="496" y="426"/>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8"/>
            <p:cNvSpPr/>
            <p:nvPr/>
          </p:nvSpPr>
          <p:spPr>
            <a:xfrm>
              <a:off x="5652220" y="633190"/>
              <a:ext cx="261427" cy="21946"/>
            </a:xfrm>
            <a:custGeom>
              <a:avLst/>
              <a:gdLst/>
              <a:ahLst/>
              <a:cxnLst/>
              <a:rect l="l" t="t" r="r" b="b"/>
              <a:pathLst>
                <a:path w="10652" h="878" extrusionOk="0">
                  <a:moveTo>
                    <a:pt x="1" y="1"/>
                  </a:moveTo>
                  <a:lnTo>
                    <a:pt x="1" y="877"/>
                  </a:lnTo>
                  <a:lnTo>
                    <a:pt x="10652" y="877"/>
                  </a:lnTo>
                  <a:lnTo>
                    <a:pt x="106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8"/>
            <p:cNvSpPr/>
            <p:nvPr/>
          </p:nvSpPr>
          <p:spPr>
            <a:xfrm>
              <a:off x="5913626" y="633190"/>
              <a:ext cx="229572" cy="21946"/>
            </a:xfrm>
            <a:custGeom>
              <a:avLst/>
              <a:gdLst/>
              <a:ahLst/>
              <a:cxnLst/>
              <a:rect l="l" t="t" r="r" b="b"/>
              <a:pathLst>
                <a:path w="9377" h="878" extrusionOk="0">
                  <a:moveTo>
                    <a:pt x="1" y="1"/>
                  </a:moveTo>
                  <a:lnTo>
                    <a:pt x="1" y="877"/>
                  </a:lnTo>
                  <a:lnTo>
                    <a:pt x="9377" y="877"/>
                  </a:lnTo>
                  <a:lnTo>
                    <a:pt x="93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8"/>
            <p:cNvSpPr/>
            <p:nvPr/>
          </p:nvSpPr>
          <p:spPr>
            <a:xfrm>
              <a:off x="5652450" y="655113"/>
              <a:ext cx="260975" cy="6450"/>
            </a:xfrm>
            <a:custGeom>
              <a:avLst/>
              <a:gdLst/>
              <a:ahLst/>
              <a:cxnLst/>
              <a:rect l="l" t="t" r="r" b="b"/>
              <a:pathLst>
                <a:path w="10439" h="258" extrusionOk="0">
                  <a:moveTo>
                    <a:pt x="0" y="0"/>
                  </a:moveTo>
                  <a:lnTo>
                    <a:pt x="0" y="257"/>
                  </a:lnTo>
                  <a:lnTo>
                    <a:pt x="10439" y="257"/>
                  </a:lnTo>
                  <a:lnTo>
                    <a:pt x="104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8"/>
            <p:cNvSpPr/>
            <p:nvPr/>
          </p:nvSpPr>
          <p:spPr>
            <a:xfrm>
              <a:off x="5913399" y="655115"/>
              <a:ext cx="222045" cy="6450"/>
            </a:xfrm>
            <a:custGeom>
              <a:avLst/>
              <a:gdLst/>
              <a:ahLst/>
              <a:cxnLst/>
              <a:rect l="l" t="t" r="r" b="b"/>
              <a:pathLst>
                <a:path w="9183" h="258" extrusionOk="0">
                  <a:moveTo>
                    <a:pt x="1" y="0"/>
                  </a:moveTo>
                  <a:lnTo>
                    <a:pt x="1" y="257"/>
                  </a:lnTo>
                  <a:lnTo>
                    <a:pt x="9182" y="257"/>
                  </a:lnTo>
                  <a:lnTo>
                    <a:pt x="91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8"/>
            <p:cNvSpPr/>
            <p:nvPr/>
          </p:nvSpPr>
          <p:spPr>
            <a:xfrm>
              <a:off x="5939750" y="472513"/>
              <a:ext cx="112900" cy="51600"/>
            </a:xfrm>
            <a:custGeom>
              <a:avLst/>
              <a:gdLst/>
              <a:ahLst/>
              <a:cxnLst/>
              <a:rect l="l" t="t" r="r" b="b"/>
              <a:pathLst>
                <a:path w="4516" h="2064" extrusionOk="0">
                  <a:moveTo>
                    <a:pt x="2258" y="0"/>
                  </a:moveTo>
                  <a:lnTo>
                    <a:pt x="0" y="1310"/>
                  </a:lnTo>
                  <a:lnTo>
                    <a:pt x="0" y="2063"/>
                  </a:lnTo>
                  <a:lnTo>
                    <a:pt x="4516" y="2063"/>
                  </a:lnTo>
                  <a:lnTo>
                    <a:pt x="4516" y="1310"/>
                  </a:lnTo>
                  <a:lnTo>
                    <a:pt x="2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8"/>
            <p:cNvSpPr/>
            <p:nvPr/>
          </p:nvSpPr>
          <p:spPr>
            <a:xfrm>
              <a:off x="5935775" y="472513"/>
              <a:ext cx="60450" cy="32775"/>
            </a:xfrm>
            <a:custGeom>
              <a:avLst/>
              <a:gdLst/>
              <a:ahLst/>
              <a:cxnLst/>
              <a:rect l="l" t="t" r="r" b="b"/>
              <a:pathLst>
                <a:path w="2418" h="1311" extrusionOk="0">
                  <a:moveTo>
                    <a:pt x="2258" y="0"/>
                  </a:moveTo>
                  <a:lnTo>
                    <a:pt x="0" y="1310"/>
                  </a:lnTo>
                  <a:lnTo>
                    <a:pt x="159" y="1310"/>
                  </a:lnTo>
                  <a:lnTo>
                    <a:pt x="2417" y="0"/>
                  </a:lnTo>
                  <a:close/>
                </a:path>
              </a:pathLst>
            </a:custGeom>
            <a:solidFill>
              <a:srgbClr val="FFE4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8"/>
            <p:cNvSpPr/>
            <p:nvPr/>
          </p:nvSpPr>
          <p:spPr>
            <a:xfrm>
              <a:off x="5935775" y="505263"/>
              <a:ext cx="4000" cy="18850"/>
            </a:xfrm>
            <a:custGeom>
              <a:avLst/>
              <a:gdLst/>
              <a:ahLst/>
              <a:cxnLst/>
              <a:rect l="l" t="t" r="r" b="b"/>
              <a:pathLst>
                <a:path w="160" h="754" extrusionOk="0">
                  <a:moveTo>
                    <a:pt x="0" y="0"/>
                  </a:moveTo>
                  <a:lnTo>
                    <a:pt x="0" y="753"/>
                  </a:lnTo>
                  <a:lnTo>
                    <a:pt x="159" y="753"/>
                  </a:lnTo>
                  <a:lnTo>
                    <a:pt x="159"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8"/>
            <p:cNvSpPr/>
            <p:nvPr/>
          </p:nvSpPr>
          <p:spPr>
            <a:xfrm>
              <a:off x="5989775" y="855213"/>
              <a:ext cx="57125" cy="33675"/>
            </a:xfrm>
            <a:custGeom>
              <a:avLst/>
              <a:gdLst/>
              <a:ahLst/>
              <a:cxnLst/>
              <a:rect l="l" t="t" r="r" b="b"/>
              <a:pathLst>
                <a:path w="2285" h="1347" extrusionOk="0">
                  <a:moveTo>
                    <a:pt x="0" y="0"/>
                  </a:moveTo>
                  <a:lnTo>
                    <a:pt x="0" y="1346"/>
                  </a:lnTo>
                  <a:lnTo>
                    <a:pt x="2285" y="1346"/>
                  </a:lnTo>
                  <a:lnTo>
                    <a:pt x="2285" y="868"/>
                  </a:lnTo>
                  <a:lnTo>
                    <a:pt x="1585" y="868"/>
                  </a:lnTo>
                  <a:lnTo>
                    <a:pt x="1585" y="461"/>
                  </a:lnTo>
                  <a:lnTo>
                    <a:pt x="841" y="461"/>
                  </a:lnTo>
                  <a:lnTo>
                    <a:pt x="8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8"/>
            <p:cNvSpPr/>
            <p:nvPr/>
          </p:nvSpPr>
          <p:spPr>
            <a:xfrm>
              <a:off x="6010800" y="855213"/>
              <a:ext cx="51150" cy="11525"/>
            </a:xfrm>
            <a:custGeom>
              <a:avLst/>
              <a:gdLst/>
              <a:ahLst/>
              <a:cxnLst/>
              <a:rect l="l" t="t" r="r" b="b"/>
              <a:pathLst>
                <a:path w="2046" h="461" extrusionOk="0">
                  <a:moveTo>
                    <a:pt x="0" y="0"/>
                  </a:moveTo>
                  <a:lnTo>
                    <a:pt x="0" y="461"/>
                  </a:lnTo>
                  <a:lnTo>
                    <a:pt x="2046" y="461"/>
                  </a:lnTo>
                  <a:lnTo>
                    <a:pt x="2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8"/>
            <p:cNvSpPr/>
            <p:nvPr/>
          </p:nvSpPr>
          <p:spPr>
            <a:xfrm>
              <a:off x="6010800" y="864513"/>
              <a:ext cx="51150" cy="2225"/>
            </a:xfrm>
            <a:custGeom>
              <a:avLst/>
              <a:gdLst/>
              <a:ahLst/>
              <a:cxnLst/>
              <a:rect l="l" t="t" r="r" b="b"/>
              <a:pathLst>
                <a:path w="2046" h="89" extrusionOk="0">
                  <a:moveTo>
                    <a:pt x="0" y="0"/>
                  </a:moveTo>
                  <a:lnTo>
                    <a:pt x="0" y="89"/>
                  </a:lnTo>
                  <a:lnTo>
                    <a:pt x="2046" y="89"/>
                  </a:lnTo>
                  <a:lnTo>
                    <a:pt x="20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8"/>
            <p:cNvSpPr/>
            <p:nvPr/>
          </p:nvSpPr>
          <p:spPr>
            <a:xfrm>
              <a:off x="6029400" y="866713"/>
              <a:ext cx="51150" cy="10200"/>
            </a:xfrm>
            <a:custGeom>
              <a:avLst/>
              <a:gdLst/>
              <a:ahLst/>
              <a:cxnLst/>
              <a:rect l="l" t="t" r="r" b="b"/>
              <a:pathLst>
                <a:path w="2046" h="408" extrusionOk="0">
                  <a:moveTo>
                    <a:pt x="0" y="1"/>
                  </a:moveTo>
                  <a:lnTo>
                    <a:pt x="0" y="408"/>
                  </a:lnTo>
                  <a:lnTo>
                    <a:pt x="2045" y="408"/>
                  </a:lnTo>
                  <a:lnTo>
                    <a:pt x="20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8"/>
            <p:cNvSpPr/>
            <p:nvPr/>
          </p:nvSpPr>
          <p:spPr>
            <a:xfrm>
              <a:off x="6046875" y="876888"/>
              <a:ext cx="51150" cy="12000"/>
            </a:xfrm>
            <a:custGeom>
              <a:avLst/>
              <a:gdLst/>
              <a:ahLst/>
              <a:cxnLst/>
              <a:rect l="l" t="t" r="r" b="b"/>
              <a:pathLst>
                <a:path w="2046" h="480" extrusionOk="0">
                  <a:moveTo>
                    <a:pt x="1" y="1"/>
                  </a:moveTo>
                  <a:lnTo>
                    <a:pt x="1" y="479"/>
                  </a:lnTo>
                  <a:lnTo>
                    <a:pt x="2046" y="479"/>
                  </a:lnTo>
                  <a:lnTo>
                    <a:pt x="2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8"/>
            <p:cNvSpPr/>
            <p:nvPr/>
          </p:nvSpPr>
          <p:spPr>
            <a:xfrm>
              <a:off x="6029400" y="874688"/>
              <a:ext cx="51150" cy="2225"/>
            </a:xfrm>
            <a:custGeom>
              <a:avLst/>
              <a:gdLst/>
              <a:ahLst/>
              <a:cxnLst/>
              <a:rect l="l" t="t" r="r" b="b"/>
              <a:pathLst>
                <a:path w="2046" h="89" extrusionOk="0">
                  <a:moveTo>
                    <a:pt x="0" y="0"/>
                  </a:moveTo>
                  <a:lnTo>
                    <a:pt x="0" y="89"/>
                  </a:lnTo>
                  <a:lnTo>
                    <a:pt x="2045" y="89"/>
                  </a:lnTo>
                  <a:lnTo>
                    <a:pt x="20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8"/>
            <p:cNvSpPr/>
            <p:nvPr/>
          </p:nvSpPr>
          <p:spPr>
            <a:xfrm>
              <a:off x="6046875" y="886638"/>
              <a:ext cx="51150" cy="2250"/>
            </a:xfrm>
            <a:custGeom>
              <a:avLst/>
              <a:gdLst/>
              <a:ahLst/>
              <a:cxnLst/>
              <a:rect l="l" t="t" r="r" b="b"/>
              <a:pathLst>
                <a:path w="2046" h="90" extrusionOk="0">
                  <a:moveTo>
                    <a:pt x="1" y="0"/>
                  </a:moveTo>
                  <a:lnTo>
                    <a:pt x="1" y="89"/>
                  </a:lnTo>
                  <a:lnTo>
                    <a:pt x="2046" y="89"/>
                  </a:lnTo>
                  <a:lnTo>
                    <a:pt x="20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8"/>
            <p:cNvSpPr/>
            <p:nvPr/>
          </p:nvSpPr>
          <p:spPr>
            <a:xfrm>
              <a:off x="5989775" y="749188"/>
              <a:ext cx="72175" cy="106050"/>
            </a:xfrm>
            <a:custGeom>
              <a:avLst/>
              <a:gdLst/>
              <a:ahLst/>
              <a:cxnLst/>
              <a:rect l="l" t="t" r="r" b="b"/>
              <a:pathLst>
                <a:path w="2887" h="4242" extrusionOk="0">
                  <a:moveTo>
                    <a:pt x="1443" y="0"/>
                  </a:moveTo>
                  <a:cubicBezTo>
                    <a:pt x="647" y="0"/>
                    <a:pt x="0" y="647"/>
                    <a:pt x="0" y="1443"/>
                  </a:cubicBezTo>
                  <a:lnTo>
                    <a:pt x="0" y="4241"/>
                  </a:lnTo>
                  <a:lnTo>
                    <a:pt x="2887" y="4241"/>
                  </a:lnTo>
                  <a:lnTo>
                    <a:pt x="2887" y="1443"/>
                  </a:lnTo>
                  <a:cubicBezTo>
                    <a:pt x="2887" y="647"/>
                    <a:pt x="2240"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8"/>
            <p:cNvSpPr/>
            <p:nvPr/>
          </p:nvSpPr>
          <p:spPr>
            <a:xfrm>
              <a:off x="5993525" y="752938"/>
              <a:ext cx="64675" cy="102300"/>
            </a:xfrm>
            <a:custGeom>
              <a:avLst/>
              <a:gdLst/>
              <a:ahLst/>
              <a:cxnLst/>
              <a:rect l="l" t="t" r="r" b="b"/>
              <a:pathLst>
                <a:path w="2587" h="4092" extrusionOk="0">
                  <a:moveTo>
                    <a:pt x="1293" y="1"/>
                  </a:moveTo>
                  <a:cubicBezTo>
                    <a:pt x="585" y="1"/>
                    <a:pt x="1" y="576"/>
                    <a:pt x="1" y="1293"/>
                  </a:cubicBezTo>
                  <a:lnTo>
                    <a:pt x="1" y="4091"/>
                  </a:lnTo>
                  <a:lnTo>
                    <a:pt x="2586" y="4091"/>
                  </a:lnTo>
                  <a:lnTo>
                    <a:pt x="2586" y="1293"/>
                  </a:lnTo>
                  <a:cubicBezTo>
                    <a:pt x="2586" y="576"/>
                    <a:pt x="2011" y="1"/>
                    <a:pt x="12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8"/>
            <p:cNvSpPr/>
            <p:nvPr/>
          </p:nvSpPr>
          <p:spPr>
            <a:xfrm>
              <a:off x="6020325" y="752938"/>
              <a:ext cx="37875" cy="102300"/>
            </a:xfrm>
            <a:custGeom>
              <a:avLst/>
              <a:gdLst/>
              <a:ahLst/>
              <a:cxnLst/>
              <a:rect l="l" t="t" r="r" b="b"/>
              <a:pathLst>
                <a:path w="1515" h="4092" extrusionOk="0">
                  <a:moveTo>
                    <a:pt x="221" y="1"/>
                  </a:moveTo>
                  <a:cubicBezTo>
                    <a:pt x="151" y="1"/>
                    <a:pt x="71" y="1"/>
                    <a:pt x="0" y="19"/>
                  </a:cubicBezTo>
                  <a:cubicBezTo>
                    <a:pt x="602" y="125"/>
                    <a:pt x="1063" y="656"/>
                    <a:pt x="1063" y="1293"/>
                  </a:cubicBezTo>
                  <a:lnTo>
                    <a:pt x="1063" y="4091"/>
                  </a:lnTo>
                  <a:lnTo>
                    <a:pt x="1514" y="4091"/>
                  </a:lnTo>
                  <a:lnTo>
                    <a:pt x="1514" y="1293"/>
                  </a:lnTo>
                  <a:cubicBezTo>
                    <a:pt x="1514" y="576"/>
                    <a:pt x="939"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8"/>
            <p:cNvSpPr/>
            <p:nvPr/>
          </p:nvSpPr>
          <p:spPr>
            <a:xfrm>
              <a:off x="5993525" y="766663"/>
              <a:ext cx="46950" cy="88575"/>
            </a:xfrm>
            <a:custGeom>
              <a:avLst/>
              <a:gdLst/>
              <a:ahLst/>
              <a:cxnLst/>
              <a:rect l="l" t="t" r="r" b="b"/>
              <a:pathLst>
                <a:path w="1878" h="3543" extrusionOk="0">
                  <a:moveTo>
                    <a:pt x="851" y="1"/>
                  </a:moveTo>
                  <a:cubicBezTo>
                    <a:pt x="532" y="1"/>
                    <a:pt x="240" y="151"/>
                    <a:pt x="54" y="381"/>
                  </a:cubicBezTo>
                  <a:cubicBezTo>
                    <a:pt x="19" y="497"/>
                    <a:pt x="1" y="621"/>
                    <a:pt x="1" y="744"/>
                  </a:cubicBezTo>
                  <a:lnTo>
                    <a:pt x="1" y="3542"/>
                  </a:lnTo>
                  <a:lnTo>
                    <a:pt x="1878" y="3542"/>
                  </a:lnTo>
                  <a:lnTo>
                    <a:pt x="1878" y="1037"/>
                  </a:lnTo>
                  <a:cubicBezTo>
                    <a:pt x="1878" y="461"/>
                    <a:pt x="1417" y="10"/>
                    <a:pt x="851" y="10"/>
                  </a:cubicBezTo>
                  <a:lnTo>
                    <a:pt x="851" y="1"/>
                  </a:lnTo>
                  <a:close/>
                </a:path>
              </a:pathLst>
            </a:custGeom>
            <a:solidFill>
              <a:srgbClr val="FF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8"/>
            <p:cNvSpPr/>
            <p:nvPr/>
          </p:nvSpPr>
          <p:spPr>
            <a:xfrm>
              <a:off x="5993525" y="771088"/>
              <a:ext cx="42750" cy="84150"/>
            </a:xfrm>
            <a:custGeom>
              <a:avLst/>
              <a:gdLst/>
              <a:ahLst/>
              <a:cxnLst/>
              <a:rect l="l" t="t" r="r" b="b"/>
              <a:pathLst>
                <a:path w="1710" h="3366" extrusionOk="0">
                  <a:moveTo>
                    <a:pt x="851" y="1"/>
                  </a:moveTo>
                  <a:cubicBezTo>
                    <a:pt x="417" y="1"/>
                    <a:pt x="54" y="328"/>
                    <a:pt x="1" y="753"/>
                  </a:cubicBezTo>
                  <a:lnTo>
                    <a:pt x="1" y="3365"/>
                  </a:lnTo>
                  <a:lnTo>
                    <a:pt x="1710" y="3365"/>
                  </a:lnTo>
                  <a:lnTo>
                    <a:pt x="1710" y="851"/>
                  </a:lnTo>
                  <a:cubicBezTo>
                    <a:pt x="1710" y="382"/>
                    <a:pt x="1320"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8"/>
            <p:cNvSpPr/>
            <p:nvPr/>
          </p:nvSpPr>
          <p:spPr>
            <a:xfrm>
              <a:off x="5932875" y="689188"/>
              <a:ext cx="3125" cy="114925"/>
            </a:xfrm>
            <a:custGeom>
              <a:avLst/>
              <a:gdLst/>
              <a:ahLst/>
              <a:cxnLst/>
              <a:rect l="l" t="t" r="r" b="b"/>
              <a:pathLst>
                <a:path w="125" h="4597" extrusionOk="0">
                  <a:moveTo>
                    <a:pt x="1" y="1"/>
                  </a:moveTo>
                  <a:lnTo>
                    <a:pt x="1" y="4596"/>
                  </a:lnTo>
                  <a:lnTo>
                    <a:pt x="125" y="4596"/>
                  </a:lnTo>
                  <a:lnTo>
                    <a:pt x="1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8"/>
            <p:cNvSpPr/>
            <p:nvPr/>
          </p:nvSpPr>
          <p:spPr>
            <a:xfrm>
              <a:off x="5935975" y="689188"/>
              <a:ext cx="3125" cy="114925"/>
            </a:xfrm>
            <a:custGeom>
              <a:avLst/>
              <a:gdLst/>
              <a:ahLst/>
              <a:cxnLst/>
              <a:rect l="l" t="t" r="r" b="b"/>
              <a:pathLst>
                <a:path w="125" h="4597" extrusionOk="0">
                  <a:moveTo>
                    <a:pt x="1" y="1"/>
                  </a:moveTo>
                  <a:lnTo>
                    <a:pt x="1" y="4596"/>
                  </a:lnTo>
                  <a:lnTo>
                    <a:pt x="125" y="4596"/>
                  </a:lnTo>
                  <a:lnTo>
                    <a:pt x="1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8"/>
            <p:cNvSpPr/>
            <p:nvPr/>
          </p:nvSpPr>
          <p:spPr>
            <a:xfrm>
              <a:off x="5977600" y="689188"/>
              <a:ext cx="3125" cy="114925"/>
            </a:xfrm>
            <a:custGeom>
              <a:avLst/>
              <a:gdLst/>
              <a:ahLst/>
              <a:cxnLst/>
              <a:rect l="l" t="t" r="r" b="b"/>
              <a:pathLst>
                <a:path w="125" h="4597" extrusionOk="0">
                  <a:moveTo>
                    <a:pt x="0" y="1"/>
                  </a:moveTo>
                  <a:lnTo>
                    <a:pt x="0" y="4596"/>
                  </a:lnTo>
                  <a:lnTo>
                    <a:pt x="124" y="4596"/>
                  </a:lnTo>
                  <a:lnTo>
                    <a:pt x="1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8"/>
            <p:cNvSpPr/>
            <p:nvPr/>
          </p:nvSpPr>
          <p:spPr>
            <a:xfrm>
              <a:off x="5935975" y="689188"/>
              <a:ext cx="44750" cy="2700"/>
            </a:xfrm>
            <a:custGeom>
              <a:avLst/>
              <a:gdLst/>
              <a:ahLst/>
              <a:cxnLst/>
              <a:rect l="l" t="t" r="r" b="b"/>
              <a:pathLst>
                <a:path w="1790" h="108" extrusionOk="0">
                  <a:moveTo>
                    <a:pt x="1" y="1"/>
                  </a:moveTo>
                  <a:lnTo>
                    <a:pt x="1" y="107"/>
                  </a:lnTo>
                  <a:lnTo>
                    <a:pt x="1789" y="107"/>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8"/>
            <p:cNvSpPr/>
            <p:nvPr/>
          </p:nvSpPr>
          <p:spPr>
            <a:xfrm>
              <a:off x="5935975" y="801188"/>
              <a:ext cx="44750" cy="2925"/>
            </a:xfrm>
            <a:custGeom>
              <a:avLst/>
              <a:gdLst/>
              <a:ahLst/>
              <a:cxnLst/>
              <a:rect l="l" t="t" r="r" b="b"/>
              <a:pathLst>
                <a:path w="1790" h="117" extrusionOk="0">
                  <a:moveTo>
                    <a:pt x="1" y="1"/>
                  </a:moveTo>
                  <a:lnTo>
                    <a:pt x="1" y="116"/>
                  </a:lnTo>
                  <a:lnTo>
                    <a:pt x="1789" y="116"/>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8"/>
            <p:cNvSpPr/>
            <p:nvPr/>
          </p:nvSpPr>
          <p:spPr>
            <a:xfrm>
              <a:off x="5939075" y="691863"/>
              <a:ext cx="38550" cy="109350"/>
            </a:xfrm>
            <a:custGeom>
              <a:avLst/>
              <a:gdLst/>
              <a:ahLst/>
              <a:cxnLst/>
              <a:rect l="l" t="t" r="r" b="b"/>
              <a:pathLst>
                <a:path w="1542" h="4374" extrusionOk="0">
                  <a:moveTo>
                    <a:pt x="1" y="0"/>
                  </a:moveTo>
                  <a:lnTo>
                    <a:pt x="1" y="4374"/>
                  </a:lnTo>
                  <a:lnTo>
                    <a:pt x="1541" y="4374"/>
                  </a:lnTo>
                  <a:lnTo>
                    <a:pt x="15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8"/>
            <p:cNvSpPr/>
            <p:nvPr/>
          </p:nvSpPr>
          <p:spPr>
            <a:xfrm>
              <a:off x="5974500" y="691863"/>
              <a:ext cx="3125" cy="109350"/>
            </a:xfrm>
            <a:custGeom>
              <a:avLst/>
              <a:gdLst/>
              <a:ahLst/>
              <a:cxnLst/>
              <a:rect l="l" t="t" r="r" b="b"/>
              <a:pathLst>
                <a:path w="125" h="4374" extrusionOk="0">
                  <a:moveTo>
                    <a:pt x="0" y="0"/>
                  </a:moveTo>
                  <a:lnTo>
                    <a:pt x="0" y="4374"/>
                  </a:lnTo>
                  <a:lnTo>
                    <a:pt x="124" y="4374"/>
                  </a:ln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8"/>
            <p:cNvSpPr/>
            <p:nvPr/>
          </p:nvSpPr>
          <p:spPr>
            <a:xfrm>
              <a:off x="6069675" y="689188"/>
              <a:ext cx="3125" cy="114925"/>
            </a:xfrm>
            <a:custGeom>
              <a:avLst/>
              <a:gdLst/>
              <a:ahLst/>
              <a:cxnLst/>
              <a:rect l="l" t="t" r="r" b="b"/>
              <a:pathLst>
                <a:path w="125" h="4597" extrusionOk="0">
                  <a:moveTo>
                    <a:pt x="1" y="1"/>
                  </a:moveTo>
                  <a:lnTo>
                    <a:pt x="1" y="4596"/>
                  </a:lnTo>
                  <a:lnTo>
                    <a:pt x="124" y="4596"/>
                  </a:lnTo>
                  <a:lnTo>
                    <a:pt x="12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8"/>
            <p:cNvSpPr/>
            <p:nvPr/>
          </p:nvSpPr>
          <p:spPr>
            <a:xfrm>
              <a:off x="6072775" y="689188"/>
              <a:ext cx="3125" cy="114925"/>
            </a:xfrm>
            <a:custGeom>
              <a:avLst/>
              <a:gdLst/>
              <a:ahLst/>
              <a:cxnLst/>
              <a:rect l="l" t="t" r="r" b="b"/>
              <a:pathLst>
                <a:path w="125" h="4597" extrusionOk="0">
                  <a:moveTo>
                    <a:pt x="0" y="1"/>
                  </a:moveTo>
                  <a:lnTo>
                    <a:pt x="0" y="4596"/>
                  </a:lnTo>
                  <a:lnTo>
                    <a:pt x="124" y="4596"/>
                  </a:lnTo>
                  <a:lnTo>
                    <a:pt x="1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8"/>
            <p:cNvSpPr/>
            <p:nvPr/>
          </p:nvSpPr>
          <p:spPr>
            <a:xfrm>
              <a:off x="6114175" y="689188"/>
              <a:ext cx="3125" cy="114925"/>
            </a:xfrm>
            <a:custGeom>
              <a:avLst/>
              <a:gdLst/>
              <a:ahLst/>
              <a:cxnLst/>
              <a:rect l="l" t="t" r="r" b="b"/>
              <a:pathLst>
                <a:path w="125" h="4597" extrusionOk="0">
                  <a:moveTo>
                    <a:pt x="0" y="1"/>
                  </a:moveTo>
                  <a:lnTo>
                    <a:pt x="0" y="4596"/>
                  </a:lnTo>
                  <a:lnTo>
                    <a:pt x="124" y="4596"/>
                  </a:lnTo>
                  <a:lnTo>
                    <a:pt x="1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8"/>
            <p:cNvSpPr/>
            <p:nvPr/>
          </p:nvSpPr>
          <p:spPr>
            <a:xfrm>
              <a:off x="6072775" y="689188"/>
              <a:ext cx="44525" cy="2700"/>
            </a:xfrm>
            <a:custGeom>
              <a:avLst/>
              <a:gdLst/>
              <a:ahLst/>
              <a:cxnLst/>
              <a:rect l="l" t="t" r="r" b="b"/>
              <a:pathLst>
                <a:path w="1781" h="108" extrusionOk="0">
                  <a:moveTo>
                    <a:pt x="0" y="1"/>
                  </a:moveTo>
                  <a:lnTo>
                    <a:pt x="0" y="107"/>
                  </a:lnTo>
                  <a:lnTo>
                    <a:pt x="1780" y="107"/>
                  </a:lnTo>
                  <a:lnTo>
                    <a:pt x="17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8"/>
            <p:cNvSpPr/>
            <p:nvPr/>
          </p:nvSpPr>
          <p:spPr>
            <a:xfrm>
              <a:off x="6072775" y="801188"/>
              <a:ext cx="44525" cy="2925"/>
            </a:xfrm>
            <a:custGeom>
              <a:avLst/>
              <a:gdLst/>
              <a:ahLst/>
              <a:cxnLst/>
              <a:rect l="l" t="t" r="r" b="b"/>
              <a:pathLst>
                <a:path w="1781" h="117" extrusionOk="0">
                  <a:moveTo>
                    <a:pt x="0" y="1"/>
                  </a:moveTo>
                  <a:lnTo>
                    <a:pt x="0" y="116"/>
                  </a:lnTo>
                  <a:lnTo>
                    <a:pt x="1780" y="116"/>
                  </a:lnTo>
                  <a:lnTo>
                    <a:pt x="17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8"/>
            <p:cNvSpPr/>
            <p:nvPr/>
          </p:nvSpPr>
          <p:spPr>
            <a:xfrm>
              <a:off x="6075875" y="691863"/>
              <a:ext cx="38325" cy="109350"/>
            </a:xfrm>
            <a:custGeom>
              <a:avLst/>
              <a:gdLst/>
              <a:ahLst/>
              <a:cxnLst/>
              <a:rect l="l" t="t" r="r" b="b"/>
              <a:pathLst>
                <a:path w="1533" h="4374" extrusionOk="0">
                  <a:moveTo>
                    <a:pt x="0" y="0"/>
                  </a:moveTo>
                  <a:lnTo>
                    <a:pt x="0" y="4374"/>
                  </a:lnTo>
                  <a:lnTo>
                    <a:pt x="1532" y="4374"/>
                  </a:lnTo>
                  <a:lnTo>
                    <a:pt x="15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8"/>
            <p:cNvSpPr/>
            <p:nvPr/>
          </p:nvSpPr>
          <p:spPr>
            <a:xfrm>
              <a:off x="6111075" y="691863"/>
              <a:ext cx="3125" cy="109350"/>
            </a:xfrm>
            <a:custGeom>
              <a:avLst/>
              <a:gdLst/>
              <a:ahLst/>
              <a:cxnLst/>
              <a:rect l="l" t="t" r="r" b="b"/>
              <a:pathLst>
                <a:path w="125" h="4374" extrusionOk="0">
                  <a:moveTo>
                    <a:pt x="0" y="0"/>
                  </a:moveTo>
                  <a:lnTo>
                    <a:pt x="0" y="4374"/>
                  </a:lnTo>
                  <a:lnTo>
                    <a:pt x="124" y="4374"/>
                  </a:ln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8"/>
            <p:cNvSpPr/>
            <p:nvPr/>
          </p:nvSpPr>
          <p:spPr>
            <a:xfrm>
              <a:off x="5766425" y="689188"/>
              <a:ext cx="3350" cy="112250"/>
            </a:xfrm>
            <a:custGeom>
              <a:avLst/>
              <a:gdLst/>
              <a:ahLst/>
              <a:cxnLst/>
              <a:rect l="l" t="t" r="r" b="b"/>
              <a:pathLst>
                <a:path w="134" h="4490" extrusionOk="0">
                  <a:moveTo>
                    <a:pt x="1" y="1"/>
                  </a:moveTo>
                  <a:lnTo>
                    <a:pt x="1" y="4490"/>
                  </a:lnTo>
                  <a:lnTo>
                    <a:pt x="134" y="4490"/>
                  </a:lnTo>
                  <a:lnTo>
                    <a:pt x="1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8"/>
            <p:cNvSpPr/>
            <p:nvPr/>
          </p:nvSpPr>
          <p:spPr>
            <a:xfrm>
              <a:off x="5762900" y="689188"/>
              <a:ext cx="3550" cy="112250"/>
            </a:xfrm>
            <a:custGeom>
              <a:avLst/>
              <a:gdLst/>
              <a:ahLst/>
              <a:cxnLst/>
              <a:rect l="l" t="t" r="r" b="b"/>
              <a:pathLst>
                <a:path w="142" h="4490" extrusionOk="0">
                  <a:moveTo>
                    <a:pt x="0" y="1"/>
                  </a:moveTo>
                  <a:lnTo>
                    <a:pt x="0" y="4490"/>
                  </a:lnTo>
                  <a:lnTo>
                    <a:pt x="142" y="4490"/>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8"/>
            <p:cNvSpPr/>
            <p:nvPr/>
          </p:nvSpPr>
          <p:spPr>
            <a:xfrm>
              <a:off x="5716625" y="689188"/>
              <a:ext cx="3575" cy="112250"/>
            </a:xfrm>
            <a:custGeom>
              <a:avLst/>
              <a:gdLst/>
              <a:ahLst/>
              <a:cxnLst/>
              <a:rect l="l" t="t" r="r" b="b"/>
              <a:pathLst>
                <a:path w="143" h="4490" extrusionOk="0">
                  <a:moveTo>
                    <a:pt x="1" y="1"/>
                  </a:moveTo>
                  <a:lnTo>
                    <a:pt x="1" y="4490"/>
                  </a:lnTo>
                  <a:lnTo>
                    <a:pt x="143" y="4490"/>
                  </a:lnTo>
                  <a:lnTo>
                    <a:pt x="1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8"/>
            <p:cNvSpPr/>
            <p:nvPr/>
          </p:nvSpPr>
          <p:spPr>
            <a:xfrm>
              <a:off x="5716625" y="689188"/>
              <a:ext cx="49825" cy="3125"/>
            </a:xfrm>
            <a:custGeom>
              <a:avLst/>
              <a:gdLst/>
              <a:ahLst/>
              <a:cxnLst/>
              <a:rect l="l" t="t" r="r" b="b"/>
              <a:pathLst>
                <a:path w="1993" h="125" extrusionOk="0">
                  <a:moveTo>
                    <a:pt x="1" y="1"/>
                  </a:moveTo>
                  <a:lnTo>
                    <a:pt x="1" y="125"/>
                  </a:lnTo>
                  <a:lnTo>
                    <a:pt x="1993" y="125"/>
                  </a:lnTo>
                  <a:lnTo>
                    <a:pt x="19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8"/>
            <p:cNvSpPr/>
            <p:nvPr/>
          </p:nvSpPr>
          <p:spPr>
            <a:xfrm>
              <a:off x="5716625" y="798313"/>
              <a:ext cx="49825" cy="3125"/>
            </a:xfrm>
            <a:custGeom>
              <a:avLst/>
              <a:gdLst/>
              <a:ahLst/>
              <a:cxnLst/>
              <a:rect l="l" t="t" r="r" b="b"/>
              <a:pathLst>
                <a:path w="1993" h="125" extrusionOk="0">
                  <a:moveTo>
                    <a:pt x="1" y="1"/>
                  </a:moveTo>
                  <a:lnTo>
                    <a:pt x="1" y="125"/>
                  </a:lnTo>
                  <a:lnTo>
                    <a:pt x="1993" y="125"/>
                  </a:lnTo>
                  <a:lnTo>
                    <a:pt x="19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8"/>
            <p:cNvSpPr/>
            <p:nvPr/>
          </p:nvSpPr>
          <p:spPr>
            <a:xfrm>
              <a:off x="5720175" y="692288"/>
              <a:ext cx="42750" cy="106050"/>
            </a:xfrm>
            <a:custGeom>
              <a:avLst/>
              <a:gdLst/>
              <a:ahLst/>
              <a:cxnLst/>
              <a:rect l="l" t="t" r="r" b="b"/>
              <a:pathLst>
                <a:path w="1710" h="4242" extrusionOk="0">
                  <a:moveTo>
                    <a:pt x="1" y="1"/>
                  </a:moveTo>
                  <a:lnTo>
                    <a:pt x="1" y="4242"/>
                  </a:lnTo>
                  <a:lnTo>
                    <a:pt x="1709" y="4242"/>
                  </a:lnTo>
                  <a:lnTo>
                    <a:pt x="17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8"/>
            <p:cNvSpPr/>
            <p:nvPr/>
          </p:nvSpPr>
          <p:spPr>
            <a:xfrm>
              <a:off x="5720175" y="692288"/>
              <a:ext cx="3575" cy="106050"/>
            </a:xfrm>
            <a:custGeom>
              <a:avLst/>
              <a:gdLst/>
              <a:ahLst/>
              <a:cxnLst/>
              <a:rect l="l" t="t" r="r" b="b"/>
              <a:pathLst>
                <a:path w="143" h="4242" extrusionOk="0">
                  <a:moveTo>
                    <a:pt x="1" y="1"/>
                  </a:moveTo>
                  <a:lnTo>
                    <a:pt x="1" y="4242"/>
                  </a:lnTo>
                  <a:lnTo>
                    <a:pt x="142" y="4242"/>
                  </a:lnTo>
                  <a:lnTo>
                    <a:pt x="142" y="1"/>
                  </a:lnTo>
                  <a:close/>
                </a:path>
              </a:pathLst>
            </a:custGeom>
            <a:solidFill>
              <a:srgbClr val="478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8"/>
            <p:cNvSpPr/>
            <p:nvPr/>
          </p:nvSpPr>
          <p:spPr>
            <a:xfrm>
              <a:off x="5833275" y="689188"/>
              <a:ext cx="3350" cy="112250"/>
            </a:xfrm>
            <a:custGeom>
              <a:avLst/>
              <a:gdLst/>
              <a:ahLst/>
              <a:cxnLst/>
              <a:rect l="l" t="t" r="r" b="b"/>
              <a:pathLst>
                <a:path w="134" h="4490" extrusionOk="0">
                  <a:moveTo>
                    <a:pt x="1" y="1"/>
                  </a:moveTo>
                  <a:lnTo>
                    <a:pt x="1" y="4490"/>
                  </a:lnTo>
                  <a:lnTo>
                    <a:pt x="134" y="4490"/>
                  </a:lnTo>
                  <a:lnTo>
                    <a:pt x="1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8"/>
            <p:cNvSpPr/>
            <p:nvPr/>
          </p:nvSpPr>
          <p:spPr>
            <a:xfrm>
              <a:off x="5829750" y="689188"/>
              <a:ext cx="3550" cy="112250"/>
            </a:xfrm>
            <a:custGeom>
              <a:avLst/>
              <a:gdLst/>
              <a:ahLst/>
              <a:cxnLst/>
              <a:rect l="l" t="t" r="r" b="b"/>
              <a:pathLst>
                <a:path w="142" h="4490" extrusionOk="0">
                  <a:moveTo>
                    <a:pt x="0" y="1"/>
                  </a:moveTo>
                  <a:lnTo>
                    <a:pt x="0" y="4490"/>
                  </a:lnTo>
                  <a:lnTo>
                    <a:pt x="142" y="4490"/>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8"/>
            <p:cNvSpPr/>
            <p:nvPr/>
          </p:nvSpPr>
          <p:spPr>
            <a:xfrm>
              <a:off x="5783475" y="689188"/>
              <a:ext cx="3575" cy="112250"/>
            </a:xfrm>
            <a:custGeom>
              <a:avLst/>
              <a:gdLst/>
              <a:ahLst/>
              <a:cxnLst/>
              <a:rect l="l" t="t" r="r" b="b"/>
              <a:pathLst>
                <a:path w="143" h="4490" extrusionOk="0">
                  <a:moveTo>
                    <a:pt x="1" y="1"/>
                  </a:moveTo>
                  <a:lnTo>
                    <a:pt x="1" y="4490"/>
                  </a:lnTo>
                  <a:lnTo>
                    <a:pt x="142" y="4490"/>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8"/>
            <p:cNvSpPr/>
            <p:nvPr/>
          </p:nvSpPr>
          <p:spPr>
            <a:xfrm>
              <a:off x="5783475" y="689188"/>
              <a:ext cx="49825" cy="3125"/>
            </a:xfrm>
            <a:custGeom>
              <a:avLst/>
              <a:gdLst/>
              <a:ahLst/>
              <a:cxnLst/>
              <a:rect l="l" t="t" r="r" b="b"/>
              <a:pathLst>
                <a:path w="1993" h="125" extrusionOk="0">
                  <a:moveTo>
                    <a:pt x="1" y="1"/>
                  </a:moveTo>
                  <a:lnTo>
                    <a:pt x="1" y="125"/>
                  </a:lnTo>
                  <a:lnTo>
                    <a:pt x="1993" y="125"/>
                  </a:lnTo>
                  <a:lnTo>
                    <a:pt x="19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8"/>
            <p:cNvSpPr/>
            <p:nvPr/>
          </p:nvSpPr>
          <p:spPr>
            <a:xfrm>
              <a:off x="5783475" y="798313"/>
              <a:ext cx="49825" cy="3125"/>
            </a:xfrm>
            <a:custGeom>
              <a:avLst/>
              <a:gdLst/>
              <a:ahLst/>
              <a:cxnLst/>
              <a:rect l="l" t="t" r="r" b="b"/>
              <a:pathLst>
                <a:path w="1993" h="125" extrusionOk="0">
                  <a:moveTo>
                    <a:pt x="1" y="1"/>
                  </a:moveTo>
                  <a:lnTo>
                    <a:pt x="1" y="125"/>
                  </a:lnTo>
                  <a:lnTo>
                    <a:pt x="1993" y="125"/>
                  </a:lnTo>
                  <a:lnTo>
                    <a:pt x="19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8"/>
            <p:cNvSpPr/>
            <p:nvPr/>
          </p:nvSpPr>
          <p:spPr>
            <a:xfrm>
              <a:off x="5787025" y="692288"/>
              <a:ext cx="42750" cy="106050"/>
            </a:xfrm>
            <a:custGeom>
              <a:avLst/>
              <a:gdLst/>
              <a:ahLst/>
              <a:cxnLst/>
              <a:rect l="l" t="t" r="r" b="b"/>
              <a:pathLst>
                <a:path w="1710" h="4242" extrusionOk="0">
                  <a:moveTo>
                    <a:pt x="0" y="1"/>
                  </a:moveTo>
                  <a:lnTo>
                    <a:pt x="0" y="4242"/>
                  </a:lnTo>
                  <a:lnTo>
                    <a:pt x="1709" y="4242"/>
                  </a:lnTo>
                  <a:lnTo>
                    <a:pt x="17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8"/>
            <p:cNvSpPr/>
            <p:nvPr/>
          </p:nvSpPr>
          <p:spPr>
            <a:xfrm>
              <a:off x="5787025" y="692288"/>
              <a:ext cx="3350" cy="106050"/>
            </a:xfrm>
            <a:custGeom>
              <a:avLst/>
              <a:gdLst/>
              <a:ahLst/>
              <a:cxnLst/>
              <a:rect l="l" t="t" r="r" b="b"/>
              <a:pathLst>
                <a:path w="134" h="4242" extrusionOk="0">
                  <a:moveTo>
                    <a:pt x="0" y="1"/>
                  </a:moveTo>
                  <a:lnTo>
                    <a:pt x="0" y="4242"/>
                  </a:lnTo>
                  <a:lnTo>
                    <a:pt x="133" y="4242"/>
                  </a:lnTo>
                  <a:lnTo>
                    <a:pt x="1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8"/>
            <p:cNvSpPr/>
            <p:nvPr/>
          </p:nvSpPr>
          <p:spPr>
            <a:xfrm>
              <a:off x="5932875" y="569013"/>
              <a:ext cx="3125" cy="56475"/>
            </a:xfrm>
            <a:custGeom>
              <a:avLst/>
              <a:gdLst/>
              <a:ahLst/>
              <a:cxnLst/>
              <a:rect l="l" t="t" r="r" b="b"/>
              <a:pathLst>
                <a:path w="125" h="2259" extrusionOk="0">
                  <a:moveTo>
                    <a:pt x="1" y="0"/>
                  </a:moveTo>
                  <a:lnTo>
                    <a:pt x="1" y="2258"/>
                  </a:lnTo>
                  <a:lnTo>
                    <a:pt x="125" y="2258"/>
                  </a:lnTo>
                  <a:lnTo>
                    <a:pt x="1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8"/>
            <p:cNvSpPr/>
            <p:nvPr/>
          </p:nvSpPr>
          <p:spPr>
            <a:xfrm>
              <a:off x="5935975" y="569013"/>
              <a:ext cx="3125" cy="56475"/>
            </a:xfrm>
            <a:custGeom>
              <a:avLst/>
              <a:gdLst/>
              <a:ahLst/>
              <a:cxnLst/>
              <a:rect l="l" t="t" r="r" b="b"/>
              <a:pathLst>
                <a:path w="125" h="2259" extrusionOk="0">
                  <a:moveTo>
                    <a:pt x="1" y="0"/>
                  </a:moveTo>
                  <a:lnTo>
                    <a:pt x="1" y="2258"/>
                  </a:lnTo>
                  <a:lnTo>
                    <a:pt x="125" y="2258"/>
                  </a:lnTo>
                  <a:lnTo>
                    <a:pt x="1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8"/>
            <p:cNvSpPr/>
            <p:nvPr/>
          </p:nvSpPr>
          <p:spPr>
            <a:xfrm>
              <a:off x="5977600" y="569013"/>
              <a:ext cx="3125" cy="56475"/>
            </a:xfrm>
            <a:custGeom>
              <a:avLst/>
              <a:gdLst/>
              <a:ahLst/>
              <a:cxnLst/>
              <a:rect l="l" t="t" r="r" b="b"/>
              <a:pathLst>
                <a:path w="125" h="2259" extrusionOk="0">
                  <a:moveTo>
                    <a:pt x="0" y="0"/>
                  </a:moveTo>
                  <a:lnTo>
                    <a:pt x="0" y="2258"/>
                  </a:lnTo>
                  <a:lnTo>
                    <a:pt x="124" y="2258"/>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8"/>
            <p:cNvSpPr/>
            <p:nvPr/>
          </p:nvSpPr>
          <p:spPr>
            <a:xfrm>
              <a:off x="5935975" y="569013"/>
              <a:ext cx="44750" cy="2900"/>
            </a:xfrm>
            <a:custGeom>
              <a:avLst/>
              <a:gdLst/>
              <a:ahLst/>
              <a:cxnLst/>
              <a:rect l="l" t="t" r="r" b="b"/>
              <a:pathLst>
                <a:path w="1790" h="116" extrusionOk="0">
                  <a:moveTo>
                    <a:pt x="1" y="0"/>
                  </a:moveTo>
                  <a:lnTo>
                    <a:pt x="1" y="115"/>
                  </a:lnTo>
                  <a:lnTo>
                    <a:pt x="1789" y="115"/>
                  </a:lnTo>
                  <a:lnTo>
                    <a:pt x="17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8"/>
            <p:cNvSpPr/>
            <p:nvPr/>
          </p:nvSpPr>
          <p:spPr>
            <a:xfrm>
              <a:off x="5935975" y="622563"/>
              <a:ext cx="44750" cy="2925"/>
            </a:xfrm>
            <a:custGeom>
              <a:avLst/>
              <a:gdLst/>
              <a:ahLst/>
              <a:cxnLst/>
              <a:rect l="l" t="t" r="r" b="b"/>
              <a:pathLst>
                <a:path w="1790" h="117" extrusionOk="0">
                  <a:moveTo>
                    <a:pt x="1" y="1"/>
                  </a:moveTo>
                  <a:lnTo>
                    <a:pt x="1" y="116"/>
                  </a:lnTo>
                  <a:lnTo>
                    <a:pt x="1789" y="116"/>
                  </a:lnTo>
                  <a:lnTo>
                    <a:pt x="1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8"/>
            <p:cNvSpPr/>
            <p:nvPr/>
          </p:nvSpPr>
          <p:spPr>
            <a:xfrm>
              <a:off x="5939075" y="571888"/>
              <a:ext cx="38550" cy="50925"/>
            </a:xfrm>
            <a:custGeom>
              <a:avLst/>
              <a:gdLst/>
              <a:ahLst/>
              <a:cxnLst/>
              <a:rect l="l" t="t" r="r" b="b"/>
              <a:pathLst>
                <a:path w="1542" h="2037" extrusionOk="0">
                  <a:moveTo>
                    <a:pt x="1" y="0"/>
                  </a:moveTo>
                  <a:lnTo>
                    <a:pt x="1" y="2037"/>
                  </a:lnTo>
                  <a:lnTo>
                    <a:pt x="1541" y="2037"/>
                  </a:lnTo>
                  <a:lnTo>
                    <a:pt x="15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8"/>
            <p:cNvSpPr/>
            <p:nvPr/>
          </p:nvSpPr>
          <p:spPr>
            <a:xfrm>
              <a:off x="5974500" y="571888"/>
              <a:ext cx="3125" cy="50925"/>
            </a:xfrm>
            <a:custGeom>
              <a:avLst/>
              <a:gdLst/>
              <a:ahLst/>
              <a:cxnLst/>
              <a:rect l="l" t="t" r="r" b="b"/>
              <a:pathLst>
                <a:path w="125" h="2037" extrusionOk="0">
                  <a:moveTo>
                    <a:pt x="0" y="0"/>
                  </a:moveTo>
                  <a:lnTo>
                    <a:pt x="0" y="2037"/>
                  </a:lnTo>
                  <a:lnTo>
                    <a:pt x="124" y="2037"/>
                  </a:ln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8"/>
            <p:cNvSpPr/>
            <p:nvPr/>
          </p:nvSpPr>
          <p:spPr>
            <a:xfrm>
              <a:off x="5999075" y="569013"/>
              <a:ext cx="3125" cy="56475"/>
            </a:xfrm>
            <a:custGeom>
              <a:avLst/>
              <a:gdLst/>
              <a:ahLst/>
              <a:cxnLst/>
              <a:rect l="l" t="t" r="r" b="b"/>
              <a:pathLst>
                <a:path w="125" h="2259" extrusionOk="0">
                  <a:moveTo>
                    <a:pt x="0" y="0"/>
                  </a:moveTo>
                  <a:lnTo>
                    <a:pt x="0" y="2258"/>
                  </a:lnTo>
                  <a:lnTo>
                    <a:pt x="124" y="2258"/>
                  </a:lnTo>
                  <a:lnTo>
                    <a:pt x="1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8"/>
            <p:cNvSpPr/>
            <p:nvPr/>
          </p:nvSpPr>
          <p:spPr>
            <a:xfrm>
              <a:off x="6002175" y="569013"/>
              <a:ext cx="3125" cy="56475"/>
            </a:xfrm>
            <a:custGeom>
              <a:avLst/>
              <a:gdLst/>
              <a:ahLst/>
              <a:cxnLst/>
              <a:rect l="l" t="t" r="r" b="b"/>
              <a:pathLst>
                <a:path w="125" h="2259" extrusionOk="0">
                  <a:moveTo>
                    <a:pt x="0" y="0"/>
                  </a:moveTo>
                  <a:lnTo>
                    <a:pt x="0" y="2258"/>
                  </a:lnTo>
                  <a:lnTo>
                    <a:pt x="124" y="2258"/>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8"/>
            <p:cNvSpPr/>
            <p:nvPr/>
          </p:nvSpPr>
          <p:spPr>
            <a:xfrm>
              <a:off x="6043775" y="569013"/>
              <a:ext cx="3125" cy="56475"/>
            </a:xfrm>
            <a:custGeom>
              <a:avLst/>
              <a:gdLst/>
              <a:ahLst/>
              <a:cxnLst/>
              <a:rect l="l" t="t" r="r" b="b"/>
              <a:pathLst>
                <a:path w="125" h="2259" extrusionOk="0">
                  <a:moveTo>
                    <a:pt x="1" y="0"/>
                  </a:moveTo>
                  <a:lnTo>
                    <a:pt x="1" y="2258"/>
                  </a:lnTo>
                  <a:lnTo>
                    <a:pt x="125" y="2258"/>
                  </a:lnTo>
                  <a:lnTo>
                    <a:pt x="1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8"/>
            <p:cNvSpPr/>
            <p:nvPr/>
          </p:nvSpPr>
          <p:spPr>
            <a:xfrm>
              <a:off x="6002175" y="569013"/>
              <a:ext cx="44725" cy="2900"/>
            </a:xfrm>
            <a:custGeom>
              <a:avLst/>
              <a:gdLst/>
              <a:ahLst/>
              <a:cxnLst/>
              <a:rect l="l" t="t" r="r" b="b"/>
              <a:pathLst>
                <a:path w="1789" h="116" extrusionOk="0">
                  <a:moveTo>
                    <a:pt x="0" y="0"/>
                  </a:moveTo>
                  <a:lnTo>
                    <a:pt x="0" y="115"/>
                  </a:lnTo>
                  <a:lnTo>
                    <a:pt x="1789" y="115"/>
                  </a:lnTo>
                  <a:lnTo>
                    <a:pt x="17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8"/>
            <p:cNvSpPr/>
            <p:nvPr/>
          </p:nvSpPr>
          <p:spPr>
            <a:xfrm>
              <a:off x="6002175" y="622563"/>
              <a:ext cx="44725" cy="2925"/>
            </a:xfrm>
            <a:custGeom>
              <a:avLst/>
              <a:gdLst/>
              <a:ahLst/>
              <a:cxnLst/>
              <a:rect l="l" t="t" r="r" b="b"/>
              <a:pathLst>
                <a:path w="1789" h="117" extrusionOk="0">
                  <a:moveTo>
                    <a:pt x="0" y="1"/>
                  </a:moveTo>
                  <a:lnTo>
                    <a:pt x="0" y="116"/>
                  </a:lnTo>
                  <a:lnTo>
                    <a:pt x="1789" y="116"/>
                  </a:lnTo>
                  <a:lnTo>
                    <a:pt x="1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8"/>
            <p:cNvSpPr/>
            <p:nvPr/>
          </p:nvSpPr>
          <p:spPr>
            <a:xfrm>
              <a:off x="6005275" y="571888"/>
              <a:ext cx="38525" cy="50925"/>
            </a:xfrm>
            <a:custGeom>
              <a:avLst/>
              <a:gdLst/>
              <a:ahLst/>
              <a:cxnLst/>
              <a:rect l="l" t="t" r="r" b="b"/>
              <a:pathLst>
                <a:path w="1541" h="2037" extrusionOk="0">
                  <a:moveTo>
                    <a:pt x="0" y="0"/>
                  </a:moveTo>
                  <a:lnTo>
                    <a:pt x="0" y="2037"/>
                  </a:lnTo>
                  <a:lnTo>
                    <a:pt x="1541" y="2037"/>
                  </a:lnTo>
                  <a:lnTo>
                    <a:pt x="15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8"/>
            <p:cNvSpPr/>
            <p:nvPr/>
          </p:nvSpPr>
          <p:spPr>
            <a:xfrm>
              <a:off x="6040675" y="571888"/>
              <a:ext cx="3125" cy="50925"/>
            </a:xfrm>
            <a:custGeom>
              <a:avLst/>
              <a:gdLst/>
              <a:ahLst/>
              <a:cxnLst/>
              <a:rect l="l" t="t" r="r" b="b"/>
              <a:pathLst>
                <a:path w="125" h="2037" extrusionOk="0">
                  <a:moveTo>
                    <a:pt x="1" y="0"/>
                  </a:moveTo>
                  <a:lnTo>
                    <a:pt x="1" y="2037"/>
                  </a:lnTo>
                  <a:lnTo>
                    <a:pt x="125" y="2037"/>
                  </a:lnTo>
                  <a:lnTo>
                    <a:pt x="1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8"/>
            <p:cNvSpPr/>
            <p:nvPr/>
          </p:nvSpPr>
          <p:spPr>
            <a:xfrm>
              <a:off x="6065025" y="569013"/>
              <a:ext cx="3125" cy="56475"/>
            </a:xfrm>
            <a:custGeom>
              <a:avLst/>
              <a:gdLst/>
              <a:ahLst/>
              <a:cxnLst/>
              <a:rect l="l" t="t" r="r" b="b"/>
              <a:pathLst>
                <a:path w="125" h="2259" extrusionOk="0">
                  <a:moveTo>
                    <a:pt x="1" y="0"/>
                  </a:moveTo>
                  <a:lnTo>
                    <a:pt x="1" y="2258"/>
                  </a:lnTo>
                  <a:lnTo>
                    <a:pt x="125" y="2258"/>
                  </a:lnTo>
                  <a:lnTo>
                    <a:pt x="1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8"/>
            <p:cNvSpPr/>
            <p:nvPr/>
          </p:nvSpPr>
          <p:spPr>
            <a:xfrm>
              <a:off x="6068125" y="569013"/>
              <a:ext cx="3125" cy="56475"/>
            </a:xfrm>
            <a:custGeom>
              <a:avLst/>
              <a:gdLst/>
              <a:ahLst/>
              <a:cxnLst/>
              <a:rect l="l" t="t" r="r" b="b"/>
              <a:pathLst>
                <a:path w="125" h="2259" extrusionOk="0">
                  <a:moveTo>
                    <a:pt x="1" y="0"/>
                  </a:moveTo>
                  <a:lnTo>
                    <a:pt x="1" y="2258"/>
                  </a:lnTo>
                  <a:lnTo>
                    <a:pt x="124" y="2258"/>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8"/>
            <p:cNvSpPr/>
            <p:nvPr/>
          </p:nvSpPr>
          <p:spPr>
            <a:xfrm>
              <a:off x="6109750" y="569013"/>
              <a:ext cx="3100" cy="56475"/>
            </a:xfrm>
            <a:custGeom>
              <a:avLst/>
              <a:gdLst/>
              <a:ahLst/>
              <a:cxnLst/>
              <a:rect l="l" t="t" r="r" b="b"/>
              <a:pathLst>
                <a:path w="124" h="2259" extrusionOk="0">
                  <a:moveTo>
                    <a:pt x="0" y="0"/>
                  </a:moveTo>
                  <a:lnTo>
                    <a:pt x="0" y="2258"/>
                  </a:lnTo>
                  <a:lnTo>
                    <a:pt x="124" y="2258"/>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8"/>
            <p:cNvSpPr/>
            <p:nvPr/>
          </p:nvSpPr>
          <p:spPr>
            <a:xfrm>
              <a:off x="6068125" y="569013"/>
              <a:ext cx="44725" cy="2900"/>
            </a:xfrm>
            <a:custGeom>
              <a:avLst/>
              <a:gdLst/>
              <a:ahLst/>
              <a:cxnLst/>
              <a:rect l="l" t="t" r="r" b="b"/>
              <a:pathLst>
                <a:path w="1789" h="116" extrusionOk="0">
                  <a:moveTo>
                    <a:pt x="1" y="0"/>
                  </a:moveTo>
                  <a:lnTo>
                    <a:pt x="1" y="115"/>
                  </a:lnTo>
                  <a:lnTo>
                    <a:pt x="1789" y="115"/>
                  </a:lnTo>
                  <a:lnTo>
                    <a:pt x="17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8"/>
            <p:cNvSpPr/>
            <p:nvPr/>
          </p:nvSpPr>
          <p:spPr>
            <a:xfrm>
              <a:off x="6068125" y="622563"/>
              <a:ext cx="44725" cy="2925"/>
            </a:xfrm>
            <a:custGeom>
              <a:avLst/>
              <a:gdLst/>
              <a:ahLst/>
              <a:cxnLst/>
              <a:rect l="l" t="t" r="r" b="b"/>
              <a:pathLst>
                <a:path w="1789" h="117" extrusionOk="0">
                  <a:moveTo>
                    <a:pt x="1" y="1"/>
                  </a:moveTo>
                  <a:lnTo>
                    <a:pt x="1" y="116"/>
                  </a:lnTo>
                  <a:lnTo>
                    <a:pt x="1789" y="116"/>
                  </a:lnTo>
                  <a:lnTo>
                    <a:pt x="1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8"/>
            <p:cNvSpPr/>
            <p:nvPr/>
          </p:nvSpPr>
          <p:spPr>
            <a:xfrm>
              <a:off x="6071225" y="571888"/>
              <a:ext cx="38550" cy="50925"/>
            </a:xfrm>
            <a:custGeom>
              <a:avLst/>
              <a:gdLst/>
              <a:ahLst/>
              <a:cxnLst/>
              <a:rect l="l" t="t" r="r" b="b"/>
              <a:pathLst>
                <a:path w="1542" h="2037" extrusionOk="0">
                  <a:moveTo>
                    <a:pt x="0" y="0"/>
                  </a:moveTo>
                  <a:lnTo>
                    <a:pt x="0" y="2037"/>
                  </a:lnTo>
                  <a:lnTo>
                    <a:pt x="1541" y="2037"/>
                  </a:lnTo>
                  <a:lnTo>
                    <a:pt x="15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8"/>
            <p:cNvSpPr/>
            <p:nvPr/>
          </p:nvSpPr>
          <p:spPr>
            <a:xfrm>
              <a:off x="6106650" y="571888"/>
              <a:ext cx="3125" cy="50925"/>
            </a:xfrm>
            <a:custGeom>
              <a:avLst/>
              <a:gdLst/>
              <a:ahLst/>
              <a:cxnLst/>
              <a:rect l="l" t="t" r="r" b="b"/>
              <a:pathLst>
                <a:path w="125" h="2037" extrusionOk="0">
                  <a:moveTo>
                    <a:pt x="0" y="0"/>
                  </a:moveTo>
                  <a:lnTo>
                    <a:pt x="0" y="2037"/>
                  </a:lnTo>
                  <a:lnTo>
                    <a:pt x="124" y="2037"/>
                  </a:ln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8"/>
            <p:cNvSpPr/>
            <p:nvPr/>
          </p:nvSpPr>
          <p:spPr>
            <a:xfrm>
              <a:off x="5921374" y="545333"/>
              <a:ext cx="214076" cy="40308"/>
            </a:xfrm>
            <a:custGeom>
              <a:avLst/>
              <a:gdLst/>
              <a:ahLst/>
              <a:cxnLst/>
              <a:rect l="l" t="t" r="r" b="b"/>
              <a:pathLst>
                <a:path w="8244" h="1612" extrusionOk="0">
                  <a:moveTo>
                    <a:pt x="1" y="0"/>
                  </a:moveTo>
                  <a:lnTo>
                    <a:pt x="1" y="1204"/>
                  </a:lnTo>
                  <a:lnTo>
                    <a:pt x="496" y="1611"/>
                  </a:lnTo>
                  <a:lnTo>
                    <a:pt x="8243" y="1611"/>
                  </a:lnTo>
                  <a:lnTo>
                    <a:pt x="8243" y="407"/>
                  </a:lnTo>
                  <a:lnTo>
                    <a:pt x="496" y="407"/>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8"/>
            <p:cNvSpPr/>
            <p:nvPr/>
          </p:nvSpPr>
          <p:spPr>
            <a:xfrm>
              <a:off x="5740975" y="516763"/>
              <a:ext cx="71525" cy="71750"/>
            </a:xfrm>
            <a:custGeom>
              <a:avLst/>
              <a:gdLst/>
              <a:ahLst/>
              <a:cxnLst/>
              <a:rect l="l" t="t" r="r" b="b"/>
              <a:pathLst>
                <a:path w="2861" h="2870" extrusionOk="0">
                  <a:moveTo>
                    <a:pt x="1435" y="1"/>
                  </a:moveTo>
                  <a:cubicBezTo>
                    <a:pt x="638" y="1"/>
                    <a:pt x="1" y="638"/>
                    <a:pt x="1" y="1435"/>
                  </a:cubicBezTo>
                  <a:cubicBezTo>
                    <a:pt x="1" y="2223"/>
                    <a:pt x="638" y="2869"/>
                    <a:pt x="1435" y="2869"/>
                  </a:cubicBezTo>
                  <a:cubicBezTo>
                    <a:pt x="2223" y="2869"/>
                    <a:pt x="2861" y="2223"/>
                    <a:pt x="2861" y="1435"/>
                  </a:cubicBezTo>
                  <a:cubicBezTo>
                    <a:pt x="2861" y="638"/>
                    <a:pt x="2223" y="1"/>
                    <a:pt x="1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8"/>
            <p:cNvSpPr/>
            <p:nvPr/>
          </p:nvSpPr>
          <p:spPr>
            <a:xfrm>
              <a:off x="5737000" y="516763"/>
              <a:ext cx="71725" cy="71750"/>
            </a:xfrm>
            <a:custGeom>
              <a:avLst/>
              <a:gdLst/>
              <a:ahLst/>
              <a:cxnLst/>
              <a:rect l="l" t="t" r="r" b="b"/>
              <a:pathLst>
                <a:path w="2869" h="2870" extrusionOk="0">
                  <a:moveTo>
                    <a:pt x="1435" y="1"/>
                  </a:moveTo>
                  <a:cubicBezTo>
                    <a:pt x="638" y="1"/>
                    <a:pt x="0" y="638"/>
                    <a:pt x="0" y="1435"/>
                  </a:cubicBezTo>
                  <a:cubicBezTo>
                    <a:pt x="0" y="2223"/>
                    <a:pt x="638" y="2869"/>
                    <a:pt x="1435" y="2869"/>
                  </a:cubicBezTo>
                  <a:cubicBezTo>
                    <a:pt x="2223" y="2869"/>
                    <a:pt x="2869" y="2223"/>
                    <a:pt x="2869" y="1435"/>
                  </a:cubicBezTo>
                  <a:cubicBezTo>
                    <a:pt x="2869" y="638"/>
                    <a:pt x="2223" y="1"/>
                    <a:pt x="14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8"/>
            <p:cNvSpPr/>
            <p:nvPr/>
          </p:nvSpPr>
          <p:spPr>
            <a:xfrm>
              <a:off x="5738550" y="521538"/>
              <a:ext cx="68650" cy="62300"/>
            </a:xfrm>
            <a:custGeom>
              <a:avLst/>
              <a:gdLst/>
              <a:ahLst/>
              <a:cxnLst/>
              <a:rect l="l" t="t" r="r" b="b"/>
              <a:pathLst>
                <a:path w="2746" h="2492" extrusionOk="0">
                  <a:moveTo>
                    <a:pt x="1367" y="0"/>
                  </a:moveTo>
                  <a:cubicBezTo>
                    <a:pt x="1276" y="0"/>
                    <a:pt x="1182" y="10"/>
                    <a:pt x="1089" y="31"/>
                  </a:cubicBezTo>
                  <a:cubicBezTo>
                    <a:pt x="416" y="191"/>
                    <a:pt x="0" y="863"/>
                    <a:pt x="160" y="1536"/>
                  </a:cubicBezTo>
                  <a:cubicBezTo>
                    <a:pt x="296" y="2105"/>
                    <a:pt x="808" y="2491"/>
                    <a:pt x="1369" y="2491"/>
                  </a:cubicBezTo>
                  <a:cubicBezTo>
                    <a:pt x="1464" y="2491"/>
                    <a:pt x="1560" y="2480"/>
                    <a:pt x="1656" y="2457"/>
                  </a:cubicBezTo>
                  <a:cubicBezTo>
                    <a:pt x="2329" y="2298"/>
                    <a:pt x="2745" y="1634"/>
                    <a:pt x="2586" y="961"/>
                  </a:cubicBezTo>
                  <a:cubicBezTo>
                    <a:pt x="2449" y="382"/>
                    <a:pt x="1932" y="0"/>
                    <a:pt x="1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8"/>
            <p:cNvSpPr/>
            <p:nvPr/>
          </p:nvSpPr>
          <p:spPr>
            <a:xfrm>
              <a:off x="5741650" y="521413"/>
              <a:ext cx="35225" cy="62225"/>
            </a:xfrm>
            <a:custGeom>
              <a:avLst/>
              <a:gdLst/>
              <a:ahLst/>
              <a:cxnLst/>
              <a:rect l="l" t="t" r="r" b="b"/>
              <a:pathLst>
                <a:path w="1409" h="2489" extrusionOk="0">
                  <a:moveTo>
                    <a:pt x="1249" y="1"/>
                  </a:moveTo>
                  <a:cubicBezTo>
                    <a:pt x="558" y="1"/>
                    <a:pt x="0" y="559"/>
                    <a:pt x="0" y="1249"/>
                  </a:cubicBezTo>
                  <a:cubicBezTo>
                    <a:pt x="0" y="1931"/>
                    <a:pt x="558" y="2489"/>
                    <a:pt x="1249" y="2489"/>
                  </a:cubicBezTo>
                  <a:cubicBezTo>
                    <a:pt x="1302" y="2489"/>
                    <a:pt x="1355" y="2489"/>
                    <a:pt x="1408" y="2480"/>
                  </a:cubicBezTo>
                  <a:cubicBezTo>
                    <a:pt x="788" y="2400"/>
                    <a:pt x="319" y="1878"/>
                    <a:pt x="319" y="1249"/>
                  </a:cubicBezTo>
                  <a:cubicBezTo>
                    <a:pt x="319" y="612"/>
                    <a:pt x="788" y="89"/>
                    <a:pt x="1408" y="10"/>
                  </a:cubicBezTo>
                  <a:cubicBezTo>
                    <a:pt x="1355" y="10"/>
                    <a:pt x="1302" y="1"/>
                    <a:pt x="1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8"/>
            <p:cNvSpPr/>
            <p:nvPr/>
          </p:nvSpPr>
          <p:spPr>
            <a:xfrm>
              <a:off x="5907875" y="362938"/>
              <a:ext cx="43625" cy="98750"/>
            </a:xfrm>
            <a:custGeom>
              <a:avLst/>
              <a:gdLst/>
              <a:ahLst/>
              <a:cxnLst/>
              <a:rect l="l" t="t" r="r" b="b"/>
              <a:pathLst>
                <a:path w="1745" h="3950" extrusionOk="0">
                  <a:moveTo>
                    <a:pt x="0" y="1"/>
                  </a:moveTo>
                  <a:lnTo>
                    <a:pt x="0" y="2975"/>
                  </a:lnTo>
                  <a:lnTo>
                    <a:pt x="1745" y="3949"/>
                  </a:lnTo>
                  <a:lnTo>
                    <a:pt x="17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8"/>
            <p:cNvSpPr/>
            <p:nvPr/>
          </p:nvSpPr>
          <p:spPr>
            <a:xfrm>
              <a:off x="5951475" y="362938"/>
              <a:ext cx="43850" cy="98750"/>
            </a:xfrm>
            <a:custGeom>
              <a:avLst/>
              <a:gdLst/>
              <a:ahLst/>
              <a:cxnLst/>
              <a:rect l="l" t="t" r="r" b="b"/>
              <a:pathLst>
                <a:path w="1754" h="3950" extrusionOk="0">
                  <a:moveTo>
                    <a:pt x="1" y="1"/>
                  </a:moveTo>
                  <a:lnTo>
                    <a:pt x="1" y="3949"/>
                  </a:lnTo>
                  <a:lnTo>
                    <a:pt x="1754" y="3949"/>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 name="Google Shape;1526;p38"/>
          <p:cNvGrpSpPr/>
          <p:nvPr/>
        </p:nvGrpSpPr>
        <p:grpSpPr>
          <a:xfrm>
            <a:off x="4823678" y="3419903"/>
            <a:ext cx="1983922" cy="1723559"/>
            <a:chOff x="5632418" y="1229663"/>
            <a:chExt cx="2900895" cy="2520192"/>
          </a:xfrm>
        </p:grpSpPr>
        <p:grpSp>
          <p:nvGrpSpPr>
            <p:cNvPr id="1527" name="Google Shape;1527;p38"/>
            <p:cNvGrpSpPr/>
            <p:nvPr/>
          </p:nvGrpSpPr>
          <p:grpSpPr>
            <a:xfrm>
              <a:off x="5632418" y="1229663"/>
              <a:ext cx="2900895" cy="2520192"/>
              <a:chOff x="1175750" y="1721763"/>
              <a:chExt cx="495600" cy="430552"/>
            </a:xfrm>
          </p:grpSpPr>
          <p:sp>
            <p:nvSpPr>
              <p:cNvPr id="1528" name="Google Shape;1528;p38"/>
              <p:cNvSpPr/>
              <p:nvPr/>
            </p:nvSpPr>
            <p:spPr>
              <a:xfrm>
                <a:off x="1614675" y="1952613"/>
                <a:ext cx="3350" cy="112250"/>
              </a:xfrm>
              <a:custGeom>
                <a:avLst/>
                <a:gdLst/>
                <a:ahLst/>
                <a:cxnLst/>
                <a:rect l="l" t="t" r="r" b="b"/>
                <a:pathLst>
                  <a:path w="134" h="4490" extrusionOk="0">
                    <a:moveTo>
                      <a:pt x="0" y="1"/>
                    </a:moveTo>
                    <a:lnTo>
                      <a:pt x="0" y="4490"/>
                    </a:lnTo>
                    <a:lnTo>
                      <a:pt x="133" y="4490"/>
                    </a:lnTo>
                    <a:lnTo>
                      <a:pt x="1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8"/>
              <p:cNvSpPr/>
              <p:nvPr/>
            </p:nvSpPr>
            <p:spPr>
              <a:xfrm>
                <a:off x="1614675" y="1952613"/>
                <a:ext cx="49600" cy="3125"/>
              </a:xfrm>
              <a:custGeom>
                <a:avLst/>
                <a:gdLst/>
                <a:ahLst/>
                <a:cxnLst/>
                <a:rect l="l" t="t" r="r" b="b"/>
                <a:pathLst>
                  <a:path w="1984" h="125" extrusionOk="0">
                    <a:moveTo>
                      <a:pt x="0" y="1"/>
                    </a:moveTo>
                    <a:lnTo>
                      <a:pt x="0" y="125"/>
                    </a:lnTo>
                    <a:lnTo>
                      <a:pt x="1984" y="125"/>
                    </a:lnTo>
                    <a:lnTo>
                      <a:pt x="19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8"/>
              <p:cNvSpPr/>
              <p:nvPr/>
            </p:nvSpPr>
            <p:spPr>
              <a:xfrm>
                <a:off x="1614675" y="2061738"/>
                <a:ext cx="49600" cy="3125"/>
              </a:xfrm>
              <a:custGeom>
                <a:avLst/>
                <a:gdLst/>
                <a:ahLst/>
                <a:cxnLst/>
                <a:rect l="l" t="t" r="r" b="b"/>
                <a:pathLst>
                  <a:path w="1984" h="125" extrusionOk="0">
                    <a:moveTo>
                      <a:pt x="0" y="1"/>
                    </a:moveTo>
                    <a:lnTo>
                      <a:pt x="0" y="125"/>
                    </a:lnTo>
                    <a:lnTo>
                      <a:pt x="1984" y="125"/>
                    </a:lnTo>
                    <a:lnTo>
                      <a:pt x="19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8"/>
              <p:cNvSpPr/>
              <p:nvPr/>
            </p:nvSpPr>
            <p:spPr>
              <a:xfrm>
                <a:off x="1618000" y="1955713"/>
                <a:ext cx="42950" cy="106050"/>
              </a:xfrm>
              <a:custGeom>
                <a:avLst/>
                <a:gdLst/>
                <a:ahLst/>
                <a:cxnLst/>
                <a:rect l="l" t="t" r="r" b="b"/>
                <a:pathLst>
                  <a:path w="1718" h="4242" extrusionOk="0">
                    <a:moveTo>
                      <a:pt x="0" y="1"/>
                    </a:moveTo>
                    <a:lnTo>
                      <a:pt x="0" y="4242"/>
                    </a:lnTo>
                    <a:lnTo>
                      <a:pt x="1718" y="4242"/>
                    </a:lnTo>
                    <a:lnTo>
                      <a:pt x="1718" y="1"/>
                    </a:lnTo>
                    <a:close/>
                  </a:path>
                </a:pathLst>
              </a:custGeom>
              <a:solidFill>
                <a:srgbClr val="00D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8"/>
              <p:cNvSpPr/>
              <p:nvPr/>
            </p:nvSpPr>
            <p:spPr>
              <a:xfrm>
                <a:off x="1618000" y="1955713"/>
                <a:ext cx="3550" cy="106050"/>
              </a:xfrm>
              <a:custGeom>
                <a:avLst/>
                <a:gdLst/>
                <a:ahLst/>
                <a:cxnLst/>
                <a:rect l="l" t="t" r="r" b="b"/>
                <a:pathLst>
                  <a:path w="142" h="4242" extrusionOk="0">
                    <a:moveTo>
                      <a:pt x="0" y="1"/>
                    </a:moveTo>
                    <a:lnTo>
                      <a:pt x="0" y="4242"/>
                    </a:lnTo>
                    <a:lnTo>
                      <a:pt x="142" y="4242"/>
                    </a:lnTo>
                    <a:lnTo>
                      <a:pt x="142" y="1"/>
                    </a:lnTo>
                    <a:close/>
                  </a:path>
                </a:pathLst>
              </a:custGeom>
              <a:solidFill>
                <a:srgbClr val="00D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8"/>
              <p:cNvSpPr/>
              <p:nvPr/>
            </p:nvSpPr>
            <p:spPr>
              <a:xfrm>
                <a:off x="1381150" y="1767138"/>
                <a:ext cx="274500" cy="385175"/>
              </a:xfrm>
              <a:custGeom>
                <a:avLst/>
                <a:gdLst/>
                <a:ahLst/>
                <a:cxnLst/>
                <a:rect l="l" t="t" r="r" b="b"/>
                <a:pathLst>
                  <a:path w="10980" h="15407" extrusionOk="0">
                    <a:moveTo>
                      <a:pt x="5490" y="1"/>
                    </a:moveTo>
                    <a:lnTo>
                      <a:pt x="1" y="4755"/>
                    </a:lnTo>
                    <a:lnTo>
                      <a:pt x="1" y="15406"/>
                    </a:lnTo>
                    <a:lnTo>
                      <a:pt x="10979" y="15406"/>
                    </a:lnTo>
                    <a:lnTo>
                      <a:pt x="10979" y="4755"/>
                    </a:lnTo>
                    <a:lnTo>
                      <a:pt x="54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8"/>
              <p:cNvSpPr/>
              <p:nvPr/>
            </p:nvSpPr>
            <p:spPr>
              <a:xfrm>
                <a:off x="1518400" y="1767138"/>
                <a:ext cx="152950" cy="385175"/>
              </a:xfrm>
              <a:custGeom>
                <a:avLst/>
                <a:gdLst/>
                <a:ahLst/>
                <a:cxnLst/>
                <a:rect l="l" t="t" r="r" b="b"/>
                <a:pathLst>
                  <a:path w="6118" h="15407" extrusionOk="0">
                    <a:moveTo>
                      <a:pt x="0" y="1"/>
                    </a:moveTo>
                    <a:lnTo>
                      <a:pt x="5489" y="4755"/>
                    </a:lnTo>
                    <a:lnTo>
                      <a:pt x="5489" y="15406"/>
                    </a:lnTo>
                    <a:lnTo>
                      <a:pt x="6118" y="15406"/>
                    </a:lnTo>
                    <a:lnTo>
                      <a:pt x="6118" y="4755"/>
                    </a:lnTo>
                    <a:lnTo>
                      <a:pt x="6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8"/>
              <p:cNvSpPr/>
              <p:nvPr/>
            </p:nvSpPr>
            <p:spPr>
              <a:xfrm>
                <a:off x="1181950" y="1767138"/>
                <a:ext cx="253675" cy="385175"/>
              </a:xfrm>
              <a:custGeom>
                <a:avLst/>
                <a:gdLst/>
                <a:ahLst/>
                <a:cxnLst/>
                <a:rect l="l" t="t" r="r" b="b"/>
                <a:pathLst>
                  <a:path w="10147" h="15407" extrusionOk="0">
                    <a:moveTo>
                      <a:pt x="4658" y="1"/>
                    </a:moveTo>
                    <a:lnTo>
                      <a:pt x="0" y="4755"/>
                    </a:lnTo>
                    <a:lnTo>
                      <a:pt x="0" y="15406"/>
                    </a:lnTo>
                    <a:lnTo>
                      <a:pt x="10147" y="15406"/>
                    </a:lnTo>
                    <a:lnTo>
                      <a:pt x="10147" y="4755"/>
                    </a:lnTo>
                    <a:lnTo>
                      <a:pt x="46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t>
                </a:r>
                <a:endParaRPr/>
              </a:p>
            </p:txBody>
          </p:sp>
          <p:sp>
            <p:nvSpPr>
              <p:cNvPr id="1536" name="Google Shape;1536;p38"/>
              <p:cNvSpPr/>
              <p:nvPr/>
            </p:nvSpPr>
            <p:spPr>
              <a:xfrm>
                <a:off x="1296163" y="1767138"/>
                <a:ext cx="152975" cy="385175"/>
              </a:xfrm>
              <a:custGeom>
                <a:avLst/>
                <a:gdLst/>
                <a:ahLst/>
                <a:cxnLst/>
                <a:rect l="l" t="t" r="r" b="b"/>
                <a:pathLst>
                  <a:path w="6119" h="15407" extrusionOk="0">
                    <a:moveTo>
                      <a:pt x="1" y="1"/>
                    </a:moveTo>
                    <a:lnTo>
                      <a:pt x="5490" y="4755"/>
                    </a:lnTo>
                    <a:lnTo>
                      <a:pt x="5490" y="15406"/>
                    </a:lnTo>
                    <a:lnTo>
                      <a:pt x="6118" y="15406"/>
                    </a:lnTo>
                    <a:lnTo>
                      <a:pt x="6118" y="4755"/>
                    </a:lnTo>
                    <a:lnTo>
                      <a:pt x="6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8"/>
              <p:cNvSpPr/>
              <p:nvPr/>
            </p:nvSpPr>
            <p:spPr>
              <a:xfrm>
                <a:off x="1434050" y="1885988"/>
                <a:ext cx="15750" cy="266325"/>
              </a:xfrm>
              <a:custGeom>
                <a:avLst/>
                <a:gdLst/>
                <a:ahLst/>
                <a:cxnLst/>
                <a:rect l="l" t="t" r="r" b="b"/>
                <a:pathLst>
                  <a:path w="630" h="10653" extrusionOk="0">
                    <a:moveTo>
                      <a:pt x="1" y="1"/>
                    </a:moveTo>
                    <a:lnTo>
                      <a:pt x="1" y="10652"/>
                    </a:lnTo>
                    <a:lnTo>
                      <a:pt x="629" y="10652"/>
                    </a:lnTo>
                    <a:lnTo>
                      <a:pt x="6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8"/>
              <p:cNvSpPr/>
              <p:nvPr/>
            </p:nvSpPr>
            <p:spPr>
              <a:xfrm>
                <a:off x="1316075" y="1771113"/>
                <a:ext cx="345550" cy="125525"/>
              </a:xfrm>
              <a:custGeom>
                <a:avLst/>
                <a:gdLst/>
                <a:ahLst/>
                <a:cxnLst/>
                <a:rect l="l" t="t" r="r" b="b"/>
                <a:pathLst>
                  <a:path w="13822" h="5021" extrusionOk="0">
                    <a:moveTo>
                      <a:pt x="1" y="1"/>
                    </a:moveTo>
                    <a:lnTo>
                      <a:pt x="5835" y="5021"/>
                    </a:lnTo>
                    <a:lnTo>
                      <a:pt x="13821" y="5021"/>
                    </a:lnTo>
                    <a:lnTo>
                      <a:pt x="804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8"/>
              <p:cNvSpPr/>
              <p:nvPr/>
            </p:nvSpPr>
            <p:spPr>
              <a:xfrm>
                <a:off x="1449776" y="1893514"/>
                <a:ext cx="205865" cy="258800"/>
              </a:xfrm>
              <a:custGeom>
                <a:avLst/>
                <a:gdLst/>
                <a:ahLst/>
                <a:cxnLst/>
                <a:rect l="l" t="t" r="r" b="b"/>
                <a:pathLst>
                  <a:path w="8022" h="10352" extrusionOk="0">
                    <a:moveTo>
                      <a:pt x="0" y="1"/>
                    </a:moveTo>
                    <a:lnTo>
                      <a:pt x="0" y="10351"/>
                    </a:lnTo>
                    <a:lnTo>
                      <a:pt x="8022" y="10351"/>
                    </a:lnTo>
                    <a:lnTo>
                      <a:pt x="8022" y="408"/>
                    </a:lnTo>
                    <a:lnTo>
                      <a:pt x="487" y="40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8"/>
              <p:cNvSpPr/>
              <p:nvPr/>
            </p:nvSpPr>
            <p:spPr>
              <a:xfrm>
                <a:off x="1461950" y="1896613"/>
                <a:ext cx="199675" cy="7125"/>
              </a:xfrm>
              <a:custGeom>
                <a:avLst/>
                <a:gdLst/>
                <a:ahLst/>
                <a:cxnLst/>
                <a:rect l="l" t="t" r="r" b="b"/>
                <a:pathLst>
                  <a:path w="7987" h="285" extrusionOk="0">
                    <a:moveTo>
                      <a:pt x="0" y="1"/>
                    </a:moveTo>
                    <a:lnTo>
                      <a:pt x="0" y="284"/>
                    </a:lnTo>
                    <a:lnTo>
                      <a:pt x="7986" y="284"/>
                    </a:lnTo>
                    <a:lnTo>
                      <a:pt x="79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8"/>
              <p:cNvSpPr/>
              <p:nvPr/>
            </p:nvSpPr>
            <p:spPr>
              <a:xfrm>
                <a:off x="1449775" y="1885988"/>
                <a:ext cx="12200" cy="17750"/>
              </a:xfrm>
              <a:custGeom>
                <a:avLst/>
                <a:gdLst/>
                <a:ahLst/>
                <a:cxnLst/>
                <a:rect l="l" t="t" r="r" b="b"/>
                <a:pathLst>
                  <a:path w="488" h="710" extrusionOk="0">
                    <a:moveTo>
                      <a:pt x="0" y="1"/>
                    </a:moveTo>
                    <a:lnTo>
                      <a:pt x="0" y="302"/>
                    </a:lnTo>
                    <a:lnTo>
                      <a:pt x="487" y="709"/>
                    </a:lnTo>
                    <a:lnTo>
                      <a:pt x="487" y="42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8"/>
              <p:cNvSpPr/>
              <p:nvPr/>
            </p:nvSpPr>
            <p:spPr>
              <a:xfrm>
                <a:off x="1175750" y="1948188"/>
                <a:ext cx="266075" cy="21950"/>
              </a:xfrm>
              <a:custGeom>
                <a:avLst/>
                <a:gdLst/>
                <a:ahLst/>
                <a:cxnLst/>
                <a:rect l="l" t="t" r="r" b="b"/>
                <a:pathLst>
                  <a:path w="10643" h="878" extrusionOk="0">
                    <a:moveTo>
                      <a:pt x="1" y="1"/>
                    </a:moveTo>
                    <a:lnTo>
                      <a:pt x="1" y="877"/>
                    </a:lnTo>
                    <a:lnTo>
                      <a:pt x="10643" y="877"/>
                    </a:lnTo>
                    <a:lnTo>
                      <a:pt x="10643"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8"/>
              <p:cNvSpPr/>
              <p:nvPr/>
            </p:nvSpPr>
            <p:spPr>
              <a:xfrm>
                <a:off x="1442026" y="1948190"/>
                <a:ext cx="229315" cy="21946"/>
              </a:xfrm>
              <a:custGeom>
                <a:avLst/>
                <a:gdLst/>
                <a:ahLst/>
                <a:cxnLst/>
                <a:rect l="l" t="t" r="r" b="b"/>
                <a:pathLst>
                  <a:path w="9377" h="878" extrusionOk="0">
                    <a:moveTo>
                      <a:pt x="1" y="1"/>
                    </a:moveTo>
                    <a:lnTo>
                      <a:pt x="1" y="877"/>
                    </a:lnTo>
                    <a:lnTo>
                      <a:pt x="9377" y="877"/>
                    </a:lnTo>
                    <a:lnTo>
                      <a:pt x="9377"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8"/>
              <p:cNvSpPr/>
              <p:nvPr/>
            </p:nvSpPr>
            <p:spPr>
              <a:xfrm>
                <a:off x="1182382" y="1970110"/>
                <a:ext cx="259238" cy="6651"/>
              </a:xfrm>
              <a:custGeom>
                <a:avLst/>
                <a:gdLst/>
                <a:ahLst/>
                <a:cxnLst/>
                <a:rect l="l" t="t" r="r" b="b"/>
                <a:pathLst>
                  <a:path w="10430" h="266" extrusionOk="0">
                    <a:moveTo>
                      <a:pt x="0" y="0"/>
                    </a:moveTo>
                    <a:lnTo>
                      <a:pt x="0" y="266"/>
                    </a:lnTo>
                    <a:lnTo>
                      <a:pt x="10430" y="266"/>
                    </a:lnTo>
                    <a:lnTo>
                      <a:pt x="1043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8"/>
              <p:cNvSpPr/>
              <p:nvPr/>
            </p:nvSpPr>
            <p:spPr>
              <a:xfrm>
                <a:off x="1441576" y="1970335"/>
                <a:ext cx="214334" cy="6426"/>
              </a:xfrm>
              <a:custGeom>
                <a:avLst/>
                <a:gdLst/>
                <a:ahLst/>
                <a:cxnLst/>
                <a:rect l="l" t="t" r="r" b="b"/>
                <a:pathLst>
                  <a:path w="9191" h="257" extrusionOk="0">
                    <a:moveTo>
                      <a:pt x="1" y="0"/>
                    </a:moveTo>
                    <a:lnTo>
                      <a:pt x="1" y="257"/>
                    </a:lnTo>
                    <a:lnTo>
                      <a:pt x="9191" y="257"/>
                    </a:lnTo>
                    <a:lnTo>
                      <a:pt x="9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8"/>
              <p:cNvSpPr/>
              <p:nvPr/>
            </p:nvSpPr>
            <p:spPr>
              <a:xfrm>
                <a:off x="1518175" y="2118638"/>
                <a:ext cx="57125" cy="33675"/>
              </a:xfrm>
              <a:custGeom>
                <a:avLst/>
                <a:gdLst/>
                <a:ahLst/>
                <a:cxnLst/>
                <a:rect l="l" t="t" r="r" b="b"/>
                <a:pathLst>
                  <a:path w="2285" h="1347" extrusionOk="0">
                    <a:moveTo>
                      <a:pt x="0" y="0"/>
                    </a:moveTo>
                    <a:lnTo>
                      <a:pt x="0" y="1346"/>
                    </a:lnTo>
                    <a:lnTo>
                      <a:pt x="2285" y="1346"/>
                    </a:lnTo>
                    <a:lnTo>
                      <a:pt x="2285" y="868"/>
                    </a:lnTo>
                    <a:lnTo>
                      <a:pt x="1585" y="868"/>
                    </a:lnTo>
                    <a:lnTo>
                      <a:pt x="1585" y="461"/>
                    </a:lnTo>
                    <a:lnTo>
                      <a:pt x="841" y="461"/>
                    </a:lnTo>
                    <a:lnTo>
                      <a:pt x="8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8"/>
              <p:cNvSpPr/>
              <p:nvPr/>
            </p:nvSpPr>
            <p:spPr>
              <a:xfrm>
                <a:off x="1539200" y="2118638"/>
                <a:ext cx="51150" cy="11525"/>
              </a:xfrm>
              <a:custGeom>
                <a:avLst/>
                <a:gdLst/>
                <a:ahLst/>
                <a:cxnLst/>
                <a:rect l="l" t="t" r="r" b="b"/>
                <a:pathLst>
                  <a:path w="2046" h="461" extrusionOk="0">
                    <a:moveTo>
                      <a:pt x="0" y="0"/>
                    </a:moveTo>
                    <a:lnTo>
                      <a:pt x="0" y="461"/>
                    </a:lnTo>
                    <a:lnTo>
                      <a:pt x="2046" y="461"/>
                    </a:lnTo>
                    <a:lnTo>
                      <a:pt x="2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8"/>
              <p:cNvSpPr/>
              <p:nvPr/>
            </p:nvSpPr>
            <p:spPr>
              <a:xfrm>
                <a:off x="1539200" y="2127938"/>
                <a:ext cx="51150" cy="2225"/>
              </a:xfrm>
              <a:custGeom>
                <a:avLst/>
                <a:gdLst/>
                <a:ahLst/>
                <a:cxnLst/>
                <a:rect l="l" t="t" r="r" b="b"/>
                <a:pathLst>
                  <a:path w="2046" h="89" extrusionOk="0">
                    <a:moveTo>
                      <a:pt x="0" y="0"/>
                    </a:moveTo>
                    <a:lnTo>
                      <a:pt x="0" y="89"/>
                    </a:lnTo>
                    <a:lnTo>
                      <a:pt x="2046" y="89"/>
                    </a:lnTo>
                    <a:lnTo>
                      <a:pt x="2046"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8"/>
              <p:cNvSpPr/>
              <p:nvPr/>
            </p:nvSpPr>
            <p:spPr>
              <a:xfrm>
                <a:off x="1557575" y="2130138"/>
                <a:ext cx="51375" cy="10200"/>
              </a:xfrm>
              <a:custGeom>
                <a:avLst/>
                <a:gdLst/>
                <a:ahLst/>
                <a:cxnLst/>
                <a:rect l="l" t="t" r="r" b="b"/>
                <a:pathLst>
                  <a:path w="2055" h="408" extrusionOk="0">
                    <a:moveTo>
                      <a:pt x="0" y="1"/>
                    </a:moveTo>
                    <a:lnTo>
                      <a:pt x="0" y="408"/>
                    </a:lnTo>
                    <a:lnTo>
                      <a:pt x="2054" y="408"/>
                    </a:lnTo>
                    <a:lnTo>
                      <a:pt x="20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8"/>
              <p:cNvSpPr/>
              <p:nvPr/>
            </p:nvSpPr>
            <p:spPr>
              <a:xfrm>
                <a:off x="1575275" y="2140313"/>
                <a:ext cx="51150" cy="12000"/>
              </a:xfrm>
              <a:custGeom>
                <a:avLst/>
                <a:gdLst/>
                <a:ahLst/>
                <a:cxnLst/>
                <a:rect l="l" t="t" r="r" b="b"/>
                <a:pathLst>
                  <a:path w="2046" h="480" extrusionOk="0">
                    <a:moveTo>
                      <a:pt x="1" y="1"/>
                    </a:moveTo>
                    <a:lnTo>
                      <a:pt x="1" y="479"/>
                    </a:lnTo>
                    <a:lnTo>
                      <a:pt x="2046" y="479"/>
                    </a:lnTo>
                    <a:lnTo>
                      <a:pt x="2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8"/>
              <p:cNvSpPr/>
              <p:nvPr/>
            </p:nvSpPr>
            <p:spPr>
              <a:xfrm>
                <a:off x="1557575" y="2138113"/>
                <a:ext cx="51375" cy="2225"/>
              </a:xfrm>
              <a:custGeom>
                <a:avLst/>
                <a:gdLst/>
                <a:ahLst/>
                <a:cxnLst/>
                <a:rect l="l" t="t" r="r" b="b"/>
                <a:pathLst>
                  <a:path w="2055" h="89" extrusionOk="0">
                    <a:moveTo>
                      <a:pt x="0" y="0"/>
                    </a:moveTo>
                    <a:lnTo>
                      <a:pt x="0" y="89"/>
                    </a:lnTo>
                    <a:lnTo>
                      <a:pt x="2054" y="89"/>
                    </a:lnTo>
                    <a:lnTo>
                      <a:pt x="2054"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8"/>
              <p:cNvSpPr/>
              <p:nvPr/>
            </p:nvSpPr>
            <p:spPr>
              <a:xfrm>
                <a:off x="1575275" y="2150063"/>
                <a:ext cx="51150" cy="2250"/>
              </a:xfrm>
              <a:custGeom>
                <a:avLst/>
                <a:gdLst/>
                <a:ahLst/>
                <a:cxnLst/>
                <a:rect l="l" t="t" r="r" b="b"/>
                <a:pathLst>
                  <a:path w="2046" h="90" extrusionOk="0">
                    <a:moveTo>
                      <a:pt x="1" y="0"/>
                    </a:moveTo>
                    <a:lnTo>
                      <a:pt x="1" y="89"/>
                    </a:lnTo>
                    <a:lnTo>
                      <a:pt x="2046" y="89"/>
                    </a:lnTo>
                    <a:lnTo>
                      <a:pt x="2046" y="0"/>
                    </a:lnTo>
                    <a:close/>
                  </a:path>
                </a:pathLst>
              </a:custGeom>
              <a:solidFill>
                <a:srgbClr val="F6D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8"/>
              <p:cNvSpPr/>
              <p:nvPr/>
            </p:nvSpPr>
            <p:spPr>
              <a:xfrm>
                <a:off x="1518175" y="2012613"/>
                <a:ext cx="72175" cy="106050"/>
              </a:xfrm>
              <a:custGeom>
                <a:avLst/>
                <a:gdLst/>
                <a:ahLst/>
                <a:cxnLst/>
                <a:rect l="l" t="t" r="r" b="b"/>
                <a:pathLst>
                  <a:path w="2887" h="4242" extrusionOk="0">
                    <a:moveTo>
                      <a:pt x="1443" y="0"/>
                    </a:moveTo>
                    <a:cubicBezTo>
                      <a:pt x="647" y="0"/>
                      <a:pt x="0" y="647"/>
                      <a:pt x="0" y="1443"/>
                    </a:cubicBezTo>
                    <a:lnTo>
                      <a:pt x="0" y="4241"/>
                    </a:lnTo>
                    <a:lnTo>
                      <a:pt x="2887" y="4241"/>
                    </a:lnTo>
                    <a:lnTo>
                      <a:pt x="2887" y="1443"/>
                    </a:lnTo>
                    <a:cubicBezTo>
                      <a:pt x="2887" y="647"/>
                      <a:pt x="2240"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8"/>
              <p:cNvSpPr/>
              <p:nvPr/>
            </p:nvSpPr>
            <p:spPr>
              <a:xfrm>
                <a:off x="1521925" y="2016363"/>
                <a:ext cx="64675" cy="102300"/>
              </a:xfrm>
              <a:custGeom>
                <a:avLst/>
                <a:gdLst/>
                <a:ahLst/>
                <a:cxnLst/>
                <a:rect l="l" t="t" r="r" b="b"/>
                <a:pathLst>
                  <a:path w="2587" h="4092" extrusionOk="0">
                    <a:moveTo>
                      <a:pt x="1293" y="1"/>
                    </a:moveTo>
                    <a:cubicBezTo>
                      <a:pt x="576" y="1"/>
                      <a:pt x="1" y="576"/>
                      <a:pt x="1" y="1293"/>
                    </a:cubicBezTo>
                    <a:lnTo>
                      <a:pt x="1" y="4091"/>
                    </a:lnTo>
                    <a:lnTo>
                      <a:pt x="2586" y="4091"/>
                    </a:lnTo>
                    <a:lnTo>
                      <a:pt x="2586" y="1293"/>
                    </a:lnTo>
                    <a:cubicBezTo>
                      <a:pt x="2586" y="576"/>
                      <a:pt x="2002" y="1"/>
                      <a:pt x="12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8"/>
              <p:cNvSpPr/>
              <p:nvPr/>
            </p:nvSpPr>
            <p:spPr>
              <a:xfrm>
                <a:off x="1548500" y="2016363"/>
                <a:ext cx="38100" cy="102300"/>
              </a:xfrm>
              <a:custGeom>
                <a:avLst/>
                <a:gdLst/>
                <a:ahLst/>
                <a:cxnLst/>
                <a:rect l="l" t="t" r="r" b="b"/>
                <a:pathLst>
                  <a:path w="1524" h="4092" extrusionOk="0">
                    <a:moveTo>
                      <a:pt x="230" y="1"/>
                    </a:moveTo>
                    <a:cubicBezTo>
                      <a:pt x="151" y="1"/>
                      <a:pt x="80" y="1"/>
                      <a:pt x="0" y="19"/>
                    </a:cubicBezTo>
                    <a:cubicBezTo>
                      <a:pt x="611" y="125"/>
                      <a:pt x="1072" y="656"/>
                      <a:pt x="1072" y="1293"/>
                    </a:cubicBezTo>
                    <a:lnTo>
                      <a:pt x="1072" y="4091"/>
                    </a:lnTo>
                    <a:lnTo>
                      <a:pt x="1523" y="4091"/>
                    </a:lnTo>
                    <a:lnTo>
                      <a:pt x="1523" y="1293"/>
                    </a:lnTo>
                    <a:cubicBezTo>
                      <a:pt x="1523" y="576"/>
                      <a:pt x="93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8"/>
              <p:cNvSpPr/>
              <p:nvPr/>
            </p:nvSpPr>
            <p:spPr>
              <a:xfrm>
                <a:off x="1521925" y="2030088"/>
                <a:ext cx="46950" cy="88575"/>
              </a:xfrm>
              <a:custGeom>
                <a:avLst/>
                <a:gdLst/>
                <a:ahLst/>
                <a:cxnLst/>
                <a:rect l="l" t="t" r="r" b="b"/>
                <a:pathLst>
                  <a:path w="1878" h="3543" extrusionOk="0">
                    <a:moveTo>
                      <a:pt x="851" y="1"/>
                    </a:moveTo>
                    <a:cubicBezTo>
                      <a:pt x="523" y="1"/>
                      <a:pt x="240" y="151"/>
                      <a:pt x="54" y="381"/>
                    </a:cubicBezTo>
                    <a:cubicBezTo>
                      <a:pt x="18" y="497"/>
                      <a:pt x="1" y="621"/>
                      <a:pt x="1" y="744"/>
                    </a:cubicBezTo>
                    <a:lnTo>
                      <a:pt x="1" y="3542"/>
                    </a:lnTo>
                    <a:lnTo>
                      <a:pt x="1878" y="3542"/>
                    </a:lnTo>
                    <a:lnTo>
                      <a:pt x="1878" y="1037"/>
                    </a:lnTo>
                    <a:cubicBezTo>
                      <a:pt x="1878" y="461"/>
                      <a:pt x="1417" y="10"/>
                      <a:pt x="851" y="10"/>
                    </a:cubicBezTo>
                    <a:lnTo>
                      <a:pt x="851" y="1"/>
                    </a:lnTo>
                    <a:close/>
                  </a:path>
                </a:pathLst>
              </a:custGeom>
              <a:solidFill>
                <a:srgbClr val="FF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8"/>
              <p:cNvSpPr/>
              <p:nvPr/>
            </p:nvSpPr>
            <p:spPr>
              <a:xfrm>
                <a:off x="1521925" y="2034513"/>
                <a:ext cx="42525" cy="84150"/>
              </a:xfrm>
              <a:custGeom>
                <a:avLst/>
                <a:gdLst/>
                <a:ahLst/>
                <a:cxnLst/>
                <a:rect l="l" t="t" r="r" b="b"/>
                <a:pathLst>
                  <a:path w="1701" h="3366" extrusionOk="0">
                    <a:moveTo>
                      <a:pt x="851" y="1"/>
                    </a:moveTo>
                    <a:cubicBezTo>
                      <a:pt x="408" y="1"/>
                      <a:pt x="54" y="328"/>
                      <a:pt x="1" y="753"/>
                    </a:cubicBezTo>
                    <a:lnTo>
                      <a:pt x="1" y="3365"/>
                    </a:lnTo>
                    <a:lnTo>
                      <a:pt x="1701" y="3365"/>
                    </a:lnTo>
                    <a:lnTo>
                      <a:pt x="1701" y="851"/>
                    </a:lnTo>
                    <a:cubicBezTo>
                      <a:pt x="1701" y="382"/>
                      <a:pt x="1320"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8"/>
              <p:cNvSpPr/>
              <p:nvPr/>
            </p:nvSpPr>
            <p:spPr>
              <a:xfrm>
                <a:off x="1449775" y="1893513"/>
                <a:ext cx="205875" cy="40325"/>
              </a:xfrm>
              <a:custGeom>
                <a:avLst/>
                <a:gdLst/>
                <a:ahLst/>
                <a:cxnLst/>
                <a:rect l="l" t="t" r="r" b="b"/>
                <a:pathLst>
                  <a:path w="8235" h="1613" extrusionOk="0">
                    <a:moveTo>
                      <a:pt x="0" y="1"/>
                    </a:moveTo>
                    <a:lnTo>
                      <a:pt x="0" y="1205"/>
                    </a:lnTo>
                    <a:lnTo>
                      <a:pt x="487" y="1612"/>
                    </a:lnTo>
                    <a:lnTo>
                      <a:pt x="8234" y="1612"/>
                    </a:lnTo>
                    <a:lnTo>
                      <a:pt x="8234" y="408"/>
                    </a:lnTo>
                    <a:lnTo>
                      <a:pt x="487" y="40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8"/>
              <p:cNvSpPr/>
              <p:nvPr/>
            </p:nvSpPr>
            <p:spPr>
              <a:xfrm>
                <a:off x="1265890" y="1843788"/>
                <a:ext cx="78825" cy="71675"/>
              </a:xfrm>
              <a:custGeom>
                <a:avLst/>
                <a:gdLst/>
                <a:ahLst/>
                <a:cxnLst/>
                <a:rect l="l" t="t" r="r" b="b"/>
                <a:pathLst>
                  <a:path w="3153" h="2867" extrusionOk="0">
                    <a:moveTo>
                      <a:pt x="1584" y="0"/>
                    </a:moveTo>
                    <a:cubicBezTo>
                      <a:pt x="1473" y="0"/>
                      <a:pt x="1361" y="13"/>
                      <a:pt x="1249" y="40"/>
                    </a:cubicBezTo>
                    <a:cubicBezTo>
                      <a:pt x="478" y="217"/>
                      <a:pt x="0" y="988"/>
                      <a:pt x="186" y="1758"/>
                    </a:cubicBezTo>
                    <a:cubicBezTo>
                      <a:pt x="338" y="2420"/>
                      <a:pt x="929" y="2866"/>
                      <a:pt x="1580" y="2866"/>
                    </a:cubicBezTo>
                    <a:cubicBezTo>
                      <a:pt x="1687" y="2866"/>
                      <a:pt x="1795" y="2854"/>
                      <a:pt x="1904" y="2829"/>
                    </a:cubicBezTo>
                    <a:cubicBezTo>
                      <a:pt x="2674" y="2643"/>
                      <a:pt x="3152" y="1873"/>
                      <a:pt x="2975" y="1103"/>
                    </a:cubicBezTo>
                    <a:cubicBezTo>
                      <a:pt x="2816" y="445"/>
                      <a:pt x="2231" y="0"/>
                      <a:pt x="15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8"/>
              <p:cNvSpPr/>
              <p:nvPr/>
            </p:nvSpPr>
            <p:spPr>
              <a:xfrm>
                <a:off x="1261625" y="1843613"/>
                <a:ext cx="78825" cy="71675"/>
              </a:xfrm>
              <a:custGeom>
                <a:avLst/>
                <a:gdLst/>
                <a:ahLst/>
                <a:cxnLst/>
                <a:rect l="l" t="t" r="r" b="b"/>
                <a:pathLst>
                  <a:path w="3153" h="2867" extrusionOk="0">
                    <a:moveTo>
                      <a:pt x="1585" y="0"/>
                    </a:moveTo>
                    <a:cubicBezTo>
                      <a:pt x="1474" y="0"/>
                      <a:pt x="1362" y="13"/>
                      <a:pt x="1249" y="40"/>
                    </a:cubicBezTo>
                    <a:cubicBezTo>
                      <a:pt x="479" y="217"/>
                      <a:pt x="1" y="988"/>
                      <a:pt x="187" y="1758"/>
                    </a:cubicBezTo>
                    <a:cubicBezTo>
                      <a:pt x="339" y="2420"/>
                      <a:pt x="929" y="2866"/>
                      <a:pt x="1581" y="2866"/>
                    </a:cubicBezTo>
                    <a:cubicBezTo>
                      <a:pt x="1688" y="2866"/>
                      <a:pt x="1796" y="2854"/>
                      <a:pt x="1904" y="2829"/>
                    </a:cubicBezTo>
                    <a:cubicBezTo>
                      <a:pt x="2675" y="2643"/>
                      <a:pt x="3153" y="1873"/>
                      <a:pt x="2976" y="1103"/>
                    </a:cubicBezTo>
                    <a:cubicBezTo>
                      <a:pt x="2824" y="445"/>
                      <a:pt x="2234" y="0"/>
                      <a:pt x="1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8"/>
              <p:cNvSpPr/>
              <p:nvPr/>
            </p:nvSpPr>
            <p:spPr>
              <a:xfrm>
                <a:off x="1266950" y="1848263"/>
                <a:ext cx="68425" cy="62300"/>
              </a:xfrm>
              <a:custGeom>
                <a:avLst/>
                <a:gdLst/>
                <a:ahLst/>
                <a:cxnLst/>
                <a:rect l="l" t="t" r="r" b="b"/>
                <a:pathLst>
                  <a:path w="2737" h="2492" extrusionOk="0">
                    <a:moveTo>
                      <a:pt x="1361" y="0"/>
                    </a:moveTo>
                    <a:cubicBezTo>
                      <a:pt x="1269" y="0"/>
                      <a:pt x="1175" y="10"/>
                      <a:pt x="1080" y="31"/>
                    </a:cubicBezTo>
                    <a:cubicBezTo>
                      <a:pt x="416" y="191"/>
                      <a:pt x="0" y="864"/>
                      <a:pt x="151" y="1528"/>
                    </a:cubicBezTo>
                    <a:cubicBezTo>
                      <a:pt x="287" y="2104"/>
                      <a:pt x="800" y="2491"/>
                      <a:pt x="1361" y="2491"/>
                    </a:cubicBezTo>
                    <a:cubicBezTo>
                      <a:pt x="1455" y="2491"/>
                      <a:pt x="1551" y="2480"/>
                      <a:pt x="1647" y="2457"/>
                    </a:cubicBezTo>
                    <a:cubicBezTo>
                      <a:pt x="2320" y="2298"/>
                      <a:pt x="2736" y="1634"/>
                      <a:pt x="2577" y="961"/>
                    </a:cubicBezTo>
                    <a:cubicBezTo>
                      <a:pt x="2440" y="382"/>
                      <a:pt x="1929" y="0"/>
                      <a:pt x="1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8"/>
              <p:cNvSpPr/>
              <p:nvPr/>
            </p:nvSpPr>
            <p:spPr>
              <a:xfrm>
                <a:off x="1270050" y="1848363"/>
                <a:ext cx="35000" cy="62225"/>
              </a:xfrm>
              <a:custGeom>
                <a:avLst/>
                <a:gdLst/>
                <a:ahLst/>
                <a:cxnLst/>
                <a:rect l="l" t="t" r="r" b="b"/>
                <a:pathLst>
                  <a:path w="1400" h="2489" extrusionOk="0">
                    <a:moveTo>
                      <a:pt x="1240" y="1"/>
                    </a:moveTo>
                    <a:cubicBezTo>
                      <a:pt x="558" y="1"/>
                      <a:pt x="0" y="559"/>
                      <a:pt x="0" y="1249"/>
                    </a:cubicBezTo>
                    <a:cubicBezTo>
                      <a:pt x="0" y="1931"/>
                      <a:pt x="558" y="2489"/>
                      <a:pt x="1240" y="2489"/>
                    </a:cubicBezTo>
                    <a:cubicBezTo>
                      <a:pt x="1293" y="2489"/>
                      <a:pt x="1346" y="2489"/>
                      <a:pt x="1399" y="2480"/>
                    </a:cubicBezTo>
                    <a:cubicBezTo>
                      <a:pt x="788" y="2400"/>
                      <a:pt x="310" y="1878"/>
                      <a:pt x="310" y="1249"/>
                    </a:cubicBezTo>
                    <a:cubicBezTo>
                      <a:pt x="310" y="612"/>
                      <a:pt x="788" y="89"/>
                      <a:pt x="1399" y="10"/>
                    </a:cubicBezTo>
                    <a:cubicBezTo>
                      <a:pt x="1346" y="10"/>
                      <a:pt x="1293" y="1"/>
                      <a:pt x="1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8"/>
              <p:cNvSpPr/>
              <p:nvPr/>
            </p:nvSpPr>
            <p:spPr>
              <a:xfrm>
                <a:off x="14588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8"/>
              <p:cNvSpPr/>
              <p:nvPr/>
            </p:nvSpPr>
            <p:spPr>
              <a:xfrm>
                <a:off x="14619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8"/>
              <p:cNvSpPr/>
              <p:nvPr/>
            </p:nvSpPr>
            <p:spPr>
              <a:xfrm>
                <a:off x="1503550" y="2001763"/>
                <a:ext cx="3125" cy="82150"/>
              </a:xfrm>
              <a:custGeom>
                <a:avLst/>
                <a:gdLst/>
                <a:ahLst/>
                <a:cxnLst/>
                <a:rect l="l" t="t" r="r" b="b"/>
                <a:pathLst>
                  <a:path w="125" h="3286" extrusionOk="0">
                    <a:moveTo>
                      <a:pt x="1" y="0"/>
                    </a:moveTo>
                    <a:lnTo>
                      <a:pt x="1" y="3285"/>
                    </a:lnTo>
                    <a:lnTo>
                      <a:pt x="125" y="3285"/>
                    </a:lnTo>
                    <a:lnTo>
                      <a:pt x="1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8"/>
              <p:cNvSpPr/>
              <p:nvPr/>
            </p:nvSpPr>
            <p:spPr>
              <a:xfrm>
                <a:off x="1461950" y="2001763"/>
                <a:ext cx="44725" cy="3575"/>
              </a:xfrm>
              <a:custGeom>
                <a:avLst/>
                <a:gdLst/>
                <a:ahLst/>
                <a:cxnLst/>
                <a:rect l="l" t="t" r="r" b="b"/>
                <a:pathLst>
                  <a:path w="1789" h="143" extrusionOk="0">
                    <a:moveTo>
                      <a:pt x="0" y="0"/>
                    </a:moveTo>
                    <a:lnTo>
                      <a:pt x="0" y="142"/>
                    </a:lnTo>
                    <a:lnTo>
                      <a:pt x="1789" y="142"/>
                    </a:lnTo>
                    <a:lnTo>
                      <a:pt x="17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8"/>
              <p:cNvSpPr/>
              <p:nvPr/>
            </p:nvSpPr>
            <p:spPr>
              <a:xfrm>
                <a:off x="1461950" y="2080338"/>
                <a:ext cx="44725" cy="3575"/>
              </a:xfrm>
              <a:custGeom>
                <a:avLst/>
                <a:gdLst/>
                <a:ahLst/>
                <a:cxnLst/>
                <a:rect l="l" t="t" r="r" b="b"/>
                <a:pathLst>
                  <a:path w="1789" h="143" extrusionOk="0">
                    <a:moveTo>
                      <a:pt x="0" y="1"/>
                    </a:moveTo>
                    <a:lnTo>
                      <a:pt x="0" y="142"/>
                    </a:lnTo>
                    <a:lnTo>
                      <a:pt x="1789" y="142"/>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8"/>
              <p:cNvSpPr/>
              <p:nvPr/>
            </p:nvSpPr>
            <p:spPr>
              <a:xfrm>
                <a:off x="1465275" y="2005313"/>
                <a:ext cx="38300" cy="75050"/>
              </a:xfrm>
              <a:custGeom>
                <a:avLst/>
                <a:gdLst/>
                <a:ahLst/>
                <a:cxnLst/>
                <a:rect l="l" t="t" r="r" b="b"/>
                <a:pathLst>
                  <a:path w="1532" h="3002" extrusionOk="0">
                    <a:moveTo>
                      <a:pt x="0" y="0"/>
                    </a:moveTo>
                    <a:lnTo>
                      <a:pt x="0" y="3002"/>
                    </a:lnTo>
                    <a:lnTo>
                      <a:pt x="1532" y="3002"/>
                    </a:lnTo>
                    <a:lnTo>
                      <a:pt x="15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8"/>
              <p:cNvSpPr/>
              <p:nvPr/>
            </p:nvSpPr>
            <p:spPr>
              <a:xfrm>
                <a:off x="1500450" y="2005313"/>
                <a:ext cx="3125" cy="75050"/>
              </a:xfrm>
              <a:custGeom>
                <a:avLst/>
                <a:gdLst/>
                <a:ahLst/>
                <a:cxnLst/>
                <a:rect l="l" t="t" r="r" b="b"/>
                <a:pathLst>
                  <a:path w="125" h="3002" extrusionOk="0">
                    <a:moveTo>
                      <a:pt x="1" y="0"/>
                    </a:moveTo>
                    <a:lnTo>
                      <a:pt x="1" y="3002"/>
                    </a:lnTo>
                    <a:lnTo>
                      <a:pt x="125" y="3002"/>
                    </a:lnTo>
                    <a:lnTo>
                      <a:pt x="1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8"/>
              <p:cNvSpPr/>
              <p:nvPr/>
            </p:nvSpPr>
            <p:spPr>
              <a:xfrm>
                <a:off x="15967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8"/>
              <p:cNvSpPr/>
              <p:nvPr/>
            </p:nvSpPr>
            <p:spPr>
              <a:xfrm>
                <a:off x="1599850" y="2001763"/>
                <a:ext cx="3125" cy="82150"/>
              </a:xfrm>
              <a:custGeom>
                <a:avLst/>
                <a:gdLst/>
                <a:ahLst/>
                <a:cxnLst/>
                <a:rect l="l" t="t" r="r" b="b"/>
                <a:pathLst>
                  <a:path w="125" h="3286" extrusionOk="0">
                    <a:moveTo>
                      <a:pt x="0" y="0"/>
                    </a:moveTo>
                    <a:lnTo>
                      <a:pt x="0" y="3285"/>
                    </a:lnTo>
                    <a:lnTo>
                      <a:pt x="124" y="3285"/>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8"/>
              <p:cNvSpPr/>
              <p:nvPr/>
            </p:nvSpPr>
            <p:spPr>
              <a:xfrm>
                <a:off x="1599850" y="2001763"/>
                <a:ext cx="44725" cy="3575"/>
              </a:xfrm>
              <a:custGeom>
                <a:avLst/>
                <a:gdLst/>
                <a:ahLst/>
                <a:cxnLst/>
                <a:rect l="l" t="t" r="r" b="b"/>
                <a:pathLst>
                  <a:path w="1789" h="143" extrusionOk="0">
                    <a:moveTo>
                      <a:pt x="0" y="0"/>
                    </a:moveTo>
                    <a:lnTo>
                      <a:pt x="0" y="142"/>
                    </a:lnTo>
                    <a:lnTo>
                      <a:pt x="1789" y="142"/>
                    </a:lnTo>
                    <a:lnTo>
                      <a:pt x="17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8"/>
              <p:cNvSpPr/>
              <p:nvPr/>
            </p:nvSpPr>
            <p:spPr>
              <a:xfrm>
                <a:off x="1599850" y="2080338"/>
                <a:ext cx="44725" cy="3575"/>
              </a:xfrm>
              <a:custGeom>
                <a:avLst/>
                <a:gdLst/>
                <a:ahLst/>
                <a:cxnLst/>
                <a:rect l="l" t="t" r="r" b="b"/>
                <a:pathLst>
                  <a:path w="1789" h="143" extrusionOk="0">
                    <a:moveTo>
                      <a:pt x="0" y="1"/>
                    </a:moveTo>
                    <a:lnTo>
                      <a:pt x="0" y="142"/>
                    </a:lnTo>
                    <a:lnTo>
                      <a:pt x="1789" y="142"/>
                    </a:lnTo>
                    <a:lnTo>
                      <a:pt x="1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8"/>
              <p:cNvSpPr/>
              <p:nvPr/>
            </p:nvSpPr>
            <p:spPr>
              <a:xfrm>
                <a:off x="1602950" y="2005313"/>
                <a:ext cx="38525" cy="75050"/>
              </a:xfrm>
              <a:custGeom>
                <a:avLst/>
                <a:gdLst/>
                <a:ahLst/>
                <a:cxnLst/>
                <a:rect l="l" t="t" r="r" b="b"/>
                <a:pathLst>
                  <a:path w="1541" h="3002" extrusionOk="0">
                    <a:moveTo>
                      <a:pt x="0" y="0"/>
                    </a:moveTo>
                    <a:lnTo>
                      <a:pt x="0" y="3002"/>
                    </a:lnTo>
                    <a:lnTo>
                      <a:pt x="1541" y="3002"/>
                    </a:lnTo>
                    <a:lnTo>
                      <a:pt x="15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8"/>
              <p:cNvSpPr/>
              <p:nvPr/>
            </p:nvSpPr>
            <p:spPr>
              <a:xfrm>
                <a:off x="1247025" y="2003538"/>
                <a:ext cx="81925" cy="148775"/>
              </a:xfrm>
              <a:custGeom>
                <a:avLst/>
                <a:gdLst/>
                <a:ahLst/>
                <a:cxnLst/>
                <a:rect l="l" t="t" r="r" b="b"/>
                <a:pathLst>
                  <a:path w="3277" h="5951" extrusionOk="0">
                    <a:moveTo>
                      <a:pt x="1506" y="0"/>
                    </a:moveTo>
                    <a:lnTo>
                      <a:pt x="0" y="1550"/>
                    </a:lnTo>
                    <a:lnTo>
                      <a:pt x="0" y="5950"/>
                    </a:lnTo>
                    <a:lnTo>
                      <a:pt x="3276" y="5950"/>
                    </a:lnTo>
                    <a:lnTo>
                      <a:pt x="3276" y="1550"/>
                    </a:lnTo>
                    <a:lnTo>
                      <a:pt x="15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8"/>
              <p:cNvSpPr/>
              <p:nvPr/>
            </p:nvSpPr>
            <p:spPr>
              <a:xfrm>
                <a:off x="1284650" y="2003538"/>
                <a:ext cx="81475" cy="38750"/>
              </a:xfrm>
              <a:custGeom>
                <a:avLst/>
                <a:gdLst/>
                <a:ahLst/>
                <a:cxnLst/>
                <a:rect l="l" t="t" r="r" b="b"/>
                <a:pathLst>
                  <a:path w="3259" h="1550" extrusionOk="0">
                    <a:moveTo>
                      <a:pt x="1" y="0"/>
                    </a:moveTo>
                    <a:lnTo>
                      <a:pt x="1771" y="1550"/>
                    </a:lnTo>
                    <a:lnTo>
                      <a:pt x="3259" y="1550"/>
                    </a:lnTo>
                    <a:lnTo>
                      <a:pt x="1479" y="0"/>
                    </a:lnTo>
                    <a:close/>
                  </a:path>
                </a:pathLst>
              </a:custGeom>
              <a:solidFill>
                <a:srgbClr val="CEB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8"/>
              <p:cNvSpPr/>
              <p:nvPr/>
            </p:nvSpPr>
            <p:spPr>
              <a:xfrm>
                <a:off x="1328925" y="2042263"/>
                <a:ext cx="37200" cy="110050"/>
              </a:xfrm>
              <a:custGeom>
                <a:avLst/>
                <a:gdLst/>
                <a:ahLst/>
                <a:cxnLst/>
                <a:rect l="l" t="t" r="r" b="b"/>
                <a:pathLst>
                  <a:path w="1488" h="4402" extrusionOk="0">
                    <a:moveTo>
                      <a:pt x="0" y="1"/>
                    </a:moveTo>
                    <a:lnTo>
                      <a:pt x="0" y="4401"/>
                    </a:lnTo>
                    <a:lnTo>
                      <a:pt x="1488" y="4401"/>
                    </a:lnTo>
                    <a:lnTo>
                      <a:pt x="14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8"/>
              <p:cNvSpPr/>
              <p:nvPr/>
            </p:nvSpPr>
            <p:spPr>
              <a:xfrm>
                <a:off x="1283327" y="2003776"/>
                <a:ext cx="84125" cy="40100"/>
              </a:xfrm>
              <a:custGeom>
                <a:avLst/>
                <a:gdLst/>
                <a:ahLst/>
                <a:cxnLst/>
                <a:rect l="l" t="t" r="r" b="b"/>
                <a:pathLst>
                  <a:path w="3365" h="1604" extrusionOk="0">
                    <a:moveTo>
                      <a:pt x="0" y="1"/>
                    </a:moveTo>
                    <a:lnTo>
                      <a:pt x="1833" y="1603"/>
                    </a:lnTo>
                    <a:lnTo>
                      <a:pt x="3365" y="1603"/>
                    </a:lnTo>
                    <a:lnTo>
                      <a:pt x="15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8"/>
              <p:cNvSpPr/>
              <p:nvPr/>
            </p:nvSpPr>
            <p:spPr>
              <a:xfrm>
                <a:off x="1283325" y="2002863"/>
                <a:ext cx="45850" cy="42975"/>
              </a:xfrm>
              <a:custGeom>
                <a:avLst/>
                <a:gdLst/>
                <a:ahLst/>
                <a:cxnLst/>
                <a:rect l="l" t="t" r="r" b="b"/>
                <a:pathLst>
                  <a:path w="1834" h="1719" extrusionOk="0">
                    <a:moveTo>
                      <a:pt x="0" y="1"/>
                    </a:moveTo>
                    <a:lnTo>
                      <a:pt x="0" y="107"/>
                    </a:lnTo>
                    <a:lnTo>
                      <a:pt x="1824" y="1718"/>
                    </a:lnTo>
                    <a:lnTo>
                      <a:pt x="1833" y="160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8"/>
              <p:cNvSpPr/>
              <p:nvPr/>
            </p:nvSpPr>
            <p:spPr>
              <a:xfrm>
                <a:off x="1328925" y="2042938"/>
                <a:ext cx="38525" cy="2900"/>
              </a:xfrm>
              <a:custGeom>
                <a:avLst/>
                <a:gdLst/>
                <a:ahLst/>
                <a:cxnLst/>
                <a:rect l="l" t="t" r="r" b="b"/>
                <a:pathLst>
                  <a:path w="1541" h="116" extrusionOk="0">
                    <a:moveTo>
                      <a:pt x="0" y="0"/>
                    </a:moveTo>
                    <a:lnTo>
                      <a:pt x="0" y="115"/>
                    </a:lnTo>
                    <a:lnTo>
                      <a:pt x="1541" y="115"/>
                    </a:lnTo>
                    <a:lnTo>
                      <a:pt x="15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8"/>
              <p:cNvSpPr/>
              <p:nvPr/>
            </p:nvSpPr>
            <p:spPr>
              <a:xfrm>
                <a:off x="1245925" y="2002863"/>
                <a:ext cx="37425" cy="40975"/>
              </a:xfrm>
              <a:custGeom>
                <a:avLst/>
                <a:gdLst/>
                <a:ahLst/>
                <a:cxnLst/>
                <a:rect l="l" t="t" r="r" b="b"/>
                <a:pathLst>
                  <a:path w="1497" h="1639" extrusionOk="0">
                    <a:moveTo>
                      <a:pt x="1496" y="1"/>
                    </a:moveTo>
                    <a:lnTo>
                      <a:pt x="0" y="1497"/>
                    </a:lnTo>
                    <a:lnTo>
                      <a:pt x="0" y="1639"/>
                    </a:lnTo>
                    <a:lnTo>
                      <a:pt x="1496" y="107"/>
                    </a:lnTo>
                    <a:lnTo>
                      <a:pt x="14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8"/>
              <p:cNvSpPr/>
              <p:nvPr/>
            </p:nvSpPr>
            <p:spPr>
              <a:xfrm>
                <a:off x="1272250" y="2124838"/>
                <a:ext cx="46525" cy="27475"/>
              </a:xfrm>
              <a:custGeom>
                <a:avLst/>
                <a:gdLst/>
                <a:ahLst/>
                <a:cxnLst/>
                <a:rect l="l" t="t" r="r" b="b"/>
                <a:pathLst>
                  <a:path w="1861" h="1099" extrusionOk="0">
                    <a:moveTo>
                      <a:pt x="1169" y="0"/>
                    </a:moveTo>
                    <a:lnTo>
                      <a:pt x="1169" y="381"/>
                    </a:lnTo>
                    <a:lnTo>
                      <a:pt x="567" y="381"/>
                    </a:lnTo>
                    <a:lnTo>
                      <a:pt x="567" y="708"/>
                    </a:lnTo>
                    <a:lnTo>
                      <a:pt x="1" y="708"/>
                    </a:lnTo>
                    <a:lnTo>
                      <a:pt x="1" y="1098"/>
                    </a:lnTo>
                    <a:lnTo>
                      <a:pt x="1860" y="1098"/>
                    </a:lnTo>
                    <a:lnTo>
                      <a:pt x="18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8"/>
              <p:cNvSpPr/>
              <p:nvPr/>
            </p:nvSpPr>
            <p:spPr>
              <a:xfrm>
                <a:off x="1259850" y="2124838"/>
                <a:ext cx="41650" cy="9300"/>
              </a:xfrm>
              <a:custGeom>
                <a:avLst/>
                <a:gdLst/>
                <a:ahLst/>
                <a:cxnLst/>
                <a:rect l="l" t="t" r="r" b="b"/>
                <a:pathLst>
                  <a:path w="1666" h="372" extrusionOk="0">
                    <a:moveTo>
                      <a:pt x="1" y="0"/>
                    </a:moveTo>
                    <a:lnTo>
                      <a:pt x="1" y="372"/>
                    </a:lnTo>
                    <a:lnTo>
                      <a:pt x="1665" y="372"/>
                    </a:lnTo>
                    <a:lnTo>
                      <a:pt x="16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8"/>
              <p:cNvSpPr/>
              <p:nvPr/>
            </p:nvSpPr>
            <p:spPr>
              <a:xfrm>
                <a:off x="1259850" y="2132668"/>
                <a:ext cx="41650" cy="1775"/>
              </a:xfrm>
              <a:custGeom>
                <a:avLst/>
                <a:gdLst/>
                <a:ahLst/>
                <a:cxnLst/>
                <a:rect l="l" t="t" r="r" b="b"/>
                <a:pathLst>
                  <a:path w="1666" h="71" extrusionOk="0">
                    <a:moveTo>
                      <a:pt x="1" y="0"/>
                    </a:moveTo>
                    <a:lnTo>
                      <a:pt x="1" y="71"/>
                    </a:lnTo>
                    <a:lnTo>
                      <a:pt x="1665" y="71"/>
                    </a:lnTo>
                    <a:lnTo>
                      <a:pt x="1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8"/>
              <p:cNvSpPr/>
              <p:nvPr/>
            </p:nvSpPr>
            <p:spPr>
              <a:xfrm>
                <a:off x="1244800" y="2134113"/>
                <a:ext cx="41650" cy="8450"/>
              </a:xfrm>
              <a:custGeom>
                <a:avLst/>
                <a:gdLst/>
                <a:ahLst/>
                <a:cxnLst/>
                <a:rect l="l" t="t" r="r" b="b"/>
                <a:pathLst>
                  <a:path w="1666" h="338" extrusionOk="0">
                    <a:moveTo>
                      <a:pt x="1" y="1"/>
                    </a:moveTo>
                    <a:lnTo>
                      <a:pt x="1" y="337"/>
                    </a:lnTo>
                    <a:lnTo>
                      <a:pt x="1665" y="337"/>
                    </a:lnTo>
                    <a:lnTo>
                      <a:pt x="16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8"/>
              <p:cNvSpPr/>
              <p:nvPr/>
            </p:nvSpPr>
            <p:spPr>
              <a:xfrm>
                <a:off x="1230651" y="2142600"/>
                <a:ext cx="41625" cy="9711"/>
              </a:xfrm>
              <a:custGeom>
                <a:avLst/>
                <a:gdLst/>
                <a:ahLst/>
                <a:cxnLst/>
                <a:rect l="l" t="t" r="r" b="b"/>
                <a:pathLst>
                  <a:path w="1665" h="391" extrusionOk="0">
                    <a:moveTo>
                      <a:pt x="0" y="0"/>
                    </a:moveTo>
                    <a:lnTo>
                      <a:pt x="0" y="390"/>
                    </a:lnTo>
                    <a:lnTo>
                      <a:pt x="1665" y="390"/>
                    </a:lnTo>
                    <a:lnTo>
                      <a:pt x="16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8"/>
              <p:cNvSpPr/>
              <p:nvPr/>
            </p:nvSpPr>
            <p:spPr>
              <a:xfrm>
                <a:off x="1244800" y="2140911"/>
                <a:ext cx="41650" cy="1800"/>
              </a:xfrm>
              <a:custGeom>
                <a:avLst/>
                <a:gdLst/>
                <a:ahLst/>
                <a:cxnLst/>
                <a:rect l="l" t="t" r="r" b="b"/>
                <a:pathLst>
                  <a:path w="1666" h="72" extrusionOk="0">
                    <a:moveTo>
                      <a:pt x="1" y="1"/>
                    </a:moveTo>
                    <a:lnTo>
                      <a:pt x="1" y="71"/>
                    </a:lnTo>
                    <a:lnTo>
                      <a:pt x="1665" y="71"/>
                    </a:lnTo>
                    <a:lnTo>
                      <a:pt x="16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8"/>
              <p:cNvSpPr/>
              <p:nvPr/>
            </p:nvSpPr>
            <p:spPr>
              <a:xfrm>
                <a:off x="1230650" y="2150288"/>
                <a:ext cx="41625" cy="2025"/>
              </a:xfrm>
              <a:custGeom>
                <a:avLst/>
                <a:gdLst/>
                <a:ahLst/>
                <a:cxnLst/>
                <a:rect l="l" t="t" r="r" b="b"/>
                <a:pathLst>
                  <a:path w="1665" h="81" extrusionOk="0">
                    <a:moveTo>
                      <a:pt x="0" y="0"/>
                    </a:moveTo>
                    <a:lnTo>
                      <a:pt x="0" y="80"/>
                    </a:lnTo>
                    <a:lnTo>
                      <a:pt x="1665" y="80"/>
                    </a:lnTo>
                    <a:lnTo>
                      <a:pt x="1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8"/>
              <p:cNvSpPr/>
              <p:nvPr/>
            </p:nvSpPr>
            <p:spPr>
              <a:xfrm>
                <a:off x="1259850" y="2038513"/>
                <a:ext cx="58925" cy="86350"/>
              </a:xfrm>
              <a:custGeom>
                <a:avLst/>
                <a:gdLst/>
                <a:ahLst/>
                <a:cxnLst/>
                <a:rect l="l" t="t" r="r" b="b"/>
                <a:pathLst>
                  <a:path w="2357" h="3454" extrusionOk="0">
                    <a:moveTo>
                      <a:pt x="1179" y="0"/>
                    </a:moveTo>
                    <a:cubicBezTo>
                      <a:pt x="532" y="0"/>
                      <a:pt x="1" y="523"/>
                      <a:pt x="1" y="1178"/>
                    </a:cubicBezTo>
                    <a:lnTo>
                      <a:pt x="1" y="3453"/>
                    </a:lnTo>
                    <a:lnTo>
                      <a:pt x="2356" y="3453"/>
                    </a:lnTo>
                    <a:lnTo>
                      <a:pt x="2356" y="1178"/>
                    </a:lnTo>
                    <a:cubicBezTo>
                      <a:pt x="2356" y="523"/>
                      <a:pt x="1825" y="0"/>
                      <a:pt x="1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8"/>
              <p:cNvSpPr/>
              <p:nvPr/>
            </p:nvSpPr>
            <p:spPr>
              <a:xfrm>
                <a:off x="1262950" y="2041613"/>
                <a:ext cx="52725" cy="83250"/>
              </a:xfrm>
              <a:custGeom>
                <a:avLst/>
                <a:gdLst/>
                <a:ahLst/>
                <a:cxnLst/>
                <a:rect l="l" t="t" r="r" b="b"/>
                <a:pathLst>
                  <a:path w="2109" h="3330" extrusionOk="0">
                    <a:moveTo>
                      <a:pt x="1055" y="0"/>
                    </a:moveTo>
                    <a:cubicBezTo>
                      <a:pt x="470" y="0"/>
                      <a:pt x="1" y="469"/>
                      <a:pt x="1" y="1054"/>
                    </a:cubicBezTo>
                    <a:lnTo>
                      <a:pt x="1" y="3329"/>
                    </a:lnTo>
                    <a:lnTo>
                      <a:pt x="2108" y="3329"/>
                    </a:lnTo>
                    <a:lnTo>
                      <a:pt x="2108" y="1054"/>
                    </a:lnTo>
                    <a:cubicBezTo>
                      <a:pt x="2108" y="469"/>
                      <a:pt x="1639" y="0"/>
                      <a:pt x="10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8"/>
              <p:cNvSpPr/>
              <p:nvPr/>
            </p:nvSpPr>
            <p:spPr>
              <a:xfrm>
                <a:off x="1262950" y="2041613"/>
                <a:ext cx="31025" cy="83250"/>
              </a:xfrm>
              <a:custGeom>
                <a:avLst/>
                <a:gdLst/>
                <a:ahLst/>
                <a:cxnLst/>
                <a:rect l="l" t="t" r="r" b="b"/>
                <a:pathLst>
                  <a:path w="1241" h="3330" extrusionOk="0">
                    <a:moveTo>
                      <a:pt x="1055" y="0"/>
                    </a:moveTo>
                    <a:cubicBezTo>
                      <a:pt x="470" y="0"/>
                      <a:pt x="1" y="469"/>
                      <a:pt x="1" y="1054"/>
                    </a:cubicBezTo>
                    <a:lnTo>
                      <a:pt x="1" y="3329"/>
                    </a:lnTo>
                    <a:lnTo>
                      <a:pt x="373" y="3329"/>
                    </a:lnTo>
                    <a:lnTo>
                      <a:pt x="373" y="1054"/>
                    </a:lnTo>
                    <a:cubicBezTo>
                      <a:pt x="373" y="540"/>
                      <a:pt x="745" y="106"/>
                      <a:pt x="1240" y="18"/>
                    </a:cubicBezTo>
                    <a:cubicBezTo>
                      <a:pt x="1178" y="9"/>
                      <a:pt x="1116" y="0"/>
                      <a:pt x="10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8"/>
              <p:cNvSpPr/>
              <p:nvPr/>
            </p:nvSpPr>
            <p:spPr>
              <a:xfrm>
                <a:off x="1277350" y="2052888"/>
                <a:ext cx="38325" cy="71975"/>
              </a:xfrm>
              <a:custGeom>
                <a:avLst/>
                <a:gdLst/>
                <a:ahLst/>
                <a:cxnLst/>
                <a:rect l="l" t="t" r="r" b="b"/>
                <a:pathLst>
                  <a:path w="1533" h="2879" extrusionOk="0">
                    <a:moveTo>
                      <a:pt x="842" y="1"/>
                    </a:moveTo>
                    <a:cubicBezTo>
                      <a:pt x="381" y="1"/>
                      <a:pt x="0" y="373"/>
                      <a:pt x="0" y="842"/>
                    </a:cubicBezTo>
                    <a:lnTo>
                      <a:pt x="0" y="2878"/>
                    </a:lnTo>
                    <a:lnTo>
                      <a:pt x="1532" y="2878"/>
                    </a:lnTo>
                    <a:lnTo>
                      <a:pt x="1532" y="603"/>
                    </a:lnTo>
                    <a:cubicBezTo>
                      <a:pt x="1532" y="496"/>
                      <a:pt x="1514" y="408"/>
                      <a:pt x="1488" y="311"/>
                    </a:cubicBezTo>
                    <a:cubicBezTo>
                      <a:pt x="1337" y="125"/>
                      <a:pt x="1098" y="1"/>
                      <a:pt x="842" y="1"/>
                    </a:cubicBezTo>
                    <a:close/>
                  </a:path>
                </a:pathLst>
              </a:custGeom>
              <a:solidFill>
                <a:srgbClr val="FF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8"/>
              <p:cNvSpPr/>
              <p:nvPr/>
            </p:nvSpPr>
            <p:spPr>
              <a:xfrm>
                <a:off x="1280900" y="2056438"/>
                <a:ext cx="34775" cy="68425"/>
              </a:xfrm>
              <a:custGeom>
                <a:avLst/>
                <a:gdLst/>
                <a:ahLst/>
                <a:cxnLst/>
                <a:rect l="l" t="t" r="r" b="b"/>
                <a:pathLst>
                  <a:path w="1391" h="2737" extrusionOk="0">
                    <a:moveTo>
                      <a:pt x="700" y="0"/>
                    </a:moveTo>
                    <a:cubicBezTo>
                      <a:pt x="310" y="0"/>
                      <a:pt x="0" y="310"/>
                      <a:pt x="0" y="691"/>
                    </a:cubicBezTo>
                    <a:lnTo>
                      <a:pt x="0" y="2736"/>
                    </a:lnTo>
                    <a:lnTo>
                      <a:pt x="1390" y="2736"/>
                    </a:lnTo>
                    <a:lnTo>
                      <a:pt x="1390" y="611"/>
                    </a:lnTo>
                    <a:cubicBezTo>
                      <a:pt x="1346" y="266"/>
                      <a:pt x="1054" y="0"/>
                      <a:pt x="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8"/>
              <p:cNvSpPr/>
              <p:nvPr/>
            </p:nvSpPr>
            <p:spPr>
              <a:xfrm>
                <a:off x="1461950" y="1733938"/>
                <a:ext cx="43850" cy="98750"/>
              </a:xfrm>
              <a:custGeom>
                <a:avLst/>
                <a:gdLst/>
                <a:ahLst/>
                <a:cxnLst/>
                <a:rect l="l" t="t" r="r" b="b"/>
                <a:pathLst>
                  <a:path w="1754" h="3950" extrusionOk="0">
                    <a:moveTo>
                      <a:pt x="0" y="0"/>
                    </a:moveTo>
                    <a:lnTo>
                      <a:pt x="0" y="2966"/>
                    </a:lnTo>
                    <a:lnTo>
                      <a:pt x="1753" y="3949"/>
                    </a:lnTo>
                    <a:lnTo>
                      <a:pt x="17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8"/>
              <p:cNvSpPr/>
              <p:nvPr/>
            </p:nvSpPr>
            <p:spPr>
              <a:xfrm>
                <a:off x="1505775" y="1733938"/>
                <a:ext cx="43625" cy="98525"/>
              </a:xfrm>
              <a:custGeom>
                <a:avLst/>
                <a:gdLst/>
                <a:ahLst/>
                <a:cxnLst/>
                <a:rect l="l" t="t" r="r" b="b"/>
                <a:pathLst>
                  <a:path w="1745" h="3941" extrusionOk="0">
                    <a:moveTo>
                      <a:pt x="0" y="0"/>
                    </a:moveTo>
                    <a:lnTo>
                      <a:pt x="0" y="3940"/>
                    </a:lnTo>
                    <a:lnTo>
                      <a:pt x="1745" y="3940"/>
                    </a:lnTo>
                    <a:lnTo>
                      <a:pt x="17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8"/>
              <p:cNvSpPr/>
              <p:nvPr/>
            </p:nvSpPr>
            <p:spPr>
              <a:xfrm>
                <a:off x="1459075" y="1721763"/>
                <a:ext cx="47600" cy="12200"/>
              </a:xfrm>
              <a:custGeom>
                <a:avLst/>
                <a:gdLst/>
                <a:ahLst/>
                <a:cxnLst/>
                <a:rect l="l" t="t" r="r" b="b"/>
                <a:pathLst>
                  <a:path w="1904" h="488" extrusionOk="0">
                    <a:moveTo>
                      <a:pt x="0" y="1"/>
                    </a:moveTo>
                    <a:lnTo>
                      <a:pt x="0" y="487"/>
                    </a:lnTo>
                    <a:lnTo>
                      <a:pt x="1904" y="487"/>
                    </a:lnTo>
                    <a:lnTo>
                      <a:pt x="1904"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8"/>
              <p:cNvSpPr/>
              <p:nvPr/>
            </p:nvSpPr>
            <p:spPr>
              <a:xfrm>
                <a:off x="1506650" y="1721763"/>
                <a:ext cx="44525" cy="12200"/>
              </a:xfrm>
              <a:custGeom>
                <a:avLst/>
                <a:gdLst/>
                <a:ahLst/>
                <a:cxnLst/>
                <a:rect l="l" t="t" r="r" b="b"/>
                <a:pathLst>
                  <a:path w="1781" h="488" extrusionOk="0">
                    <a:moveTo>
                      <a:pt x="1" y="1"/>
                    </a:moveTo>
                    <a:lnTo>
                      <a:pt x="1" y="487"/>
                    </a:lnTo>
                    <a:lnTo>
                      <a:pt x="1780" y="487"/>
                    </a:lnTo>
                    <a:lnTo>
                      <a:pt x="178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8"/>
              <p:cNvSpPr/>
              <p:nvPr/>
            </p:nvSpPr>
            <p:spPr>
              <a:xfrm>
                <a:off x="1461950" y="1733938"/>
                <a:ext cx="43850" cy="4900"/>
              </a:xfrm>
              <a:custGeom>
                <a:avLst/>
                <a:gdLst/>
                <a:ahLst/>
                <a:cxnLst/>
                <a:rect l="l" t="t" r="r" b="b"/>
                <a:pathLst>
                  <a:path w="1754" h="196" extrusionOk="0">
                    <a:moveTo>
                      <a:pt x="0" y="0"/>
                    </a:moveTo>
                    <a:lnTo>
                      <a:pt x="0" y="195"/>
                    </a:lnTo>
                    <a:lnTo>
                      <a:pt x="1753" y="195"/>
                    </a:lnTo>
                    <a:lnTo>
                      <a:pt x="17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8"/>
              <p:cNvSpPr/>
              <p:nvPr/>
            </p:nvSpPr>
            <p:spPr>
              <a:xfrm>
                <a:off x="1505775" y="1733938"/>
                <a:ext cx="43625" cy="4900"/>
              </a:xfrm>
              <a:custGeom>
                <a:avLst/>
                <a:gdLst/>
                <a:ahLst/>
                <a:cxnLst/>
                <a:rect l="l" t="t" r="r" b="b"/>
                <a:pathLst>
                  <a:path w="1745" h="196" extrusionOk="0">
                    <a:moveTo>
                      <a:pt x="0" y="0"/>
                    </a:moveTo>
                    <a:lnTo>
                      <a:pt x="0" y="195"/>
                    </a:lnTo>
                    <a:lnTo>
                      <a:pt x="1745" y="195"/>
                    </a:lnTo>
                    <a:lnTo>
                      <a:pt x="17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0" name="Google Shape;1600;p38"/>
            <p:cNvSpPr/>
            <p:nvPr/>
          </p:nvSpPr>
          <p:spPr>
            <a:xfrm>
              <a:off x="8358303" y="2868613"/>
              <a:ext cx="18292" cy="480857"/>
            </a:xfrm>
            <a:custGeom>
              <a:avLst/>
              <a:gdLst/>
              <a:ahLst/>
              <a:cxnLst/>
              <a:rect l="l" t="t" r="r" b="b"/>
              <a:pathLst>
                <a:path w="125" h="3286" extrusionOk="0">
                  <a:moveTo>
                    <a:pt x="0" y="0"/>
                  </a:moveTo>
                  <a:lnTo>
                    <a:pt x="0" y="3285"/>
                  </a:lnTo>
                  <a:lnTo>
                    <a:pt x="124" y="3285"/>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1" name="Google Shape;1601;p38"/>
          <p:cNvGrpSpPr/>
          <p:nvPr/>
        </p:nvGrpSpPr>
        <p:grpSpPr>
          <a:xfrm>
            <a:off x="8746041" y="4239404"/>
            <a:ext cx="294018" cy="904043"/>
            <a:chOff x="7914437" y="2489807"/>
            <a:chExt cx="408642" cy="1256488"/>
          </a:xfrm>
        </p:grpSpPr>
        <p:sp>
          <p:nvSpPr>
            <p:cNvPr id="1602" name="Google Shape;1602;p38"/>
            <p:cNvSpPr/>
            <p:nvPr/>
          </p:nvSpPr>
          <p:spPr>
            <a:xfrm>
              <a:off x="7914437" y="2489807"/>
              <a:ext cx="408642" cy="949884"/>
            </a:xfrm>
            <a:custGeom>
              <a:avLst/>
              <a:gdLst/>
              <a:ahLst/>
              <a:cxnLst/>
              <a:rect l="l" t="t" r="r" b="b"/>
              <a:pathLst>
                <a:path w="4826" h="11218" extrusionOk="0">
                  <a:moveTo>
                    <a:pt x="2409" y="0"/>
                  </a:moveTo>
                  <a:cubicBezTo>
                    <a:pt x="1992" y="0"/>
                    <a:pt x="0" y="4843"/>
                    <a:pt x="0" y="7942"/>
                  </a:cubicBezTo>
                  <a:cubicBezTo>
                    <a:pt x="0" y="11041"/>
                    <a:pt x="1080" y="11218"/>
                    <a:pt x="2409" y="11218"/>
                  </a:cubicBezTo>
                  <a:cubicBezTo>
                    <a:pt x="3745" y="11218"/>
                    <a:pt x="4826" y="11041"/>
                    <a:pt x="4826" y="7942"/>
                  </a:cubicBezTo>
                  <a:cubicBezTo>
                    <a:pt x="4826" y="4843"/>
                    <a:pt x="2833" y="0"/>
                    <a:pt x="2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3" name="Google Shape;1603;p38"/>
            <p:cNvGrpSpPr/>
            <p:nvPr/>
          </p:nvGrpSpPr>
          <p:grpSpPr>
            <a:xfrm>
              <a:off x="8015624" y="2908097"/>
              <a:ext cx="222780" cy="838198"/>
              <a:chOff x="8015624" y="2908097"/>
              <a:chExt cx="222780" cy="838198"/>
            </a:xfrm>
          </p:grpSpPr>
          <p:sp>
            <p:nvSpPr>
              <p:cNvPr id="1604" name="Google Shape;1604;p38"/>
              <p:cNvSpPr/>
              <p:nvPr/>
            </p:nvSpPr>
            <p:spPr>
              <a:xfrm>
                <a:off x="8110121" y="2908097"/>
                <a:ext cx="17274" cy="838198"/>
              </a:xfrm>
              <a:custGeom>
                <a:avLst/>
                <a:gdLst/>
                <a:ahLst/>
                <a:cxnLst/>
                <a:rect l="l" t="t" r="r" b="b"/>
                <a:pathLst>
                  <a:path w="204" h="9899" extrusionOk="0">
                    <a:moveTo>
                      <a:pt x="0" y="0"/>
                    </a:moveTo>
                    <a:lnTo>
                      <a:pt x="0" y="9899"/>
                    </a:lnTo>
                    <a:lnTo>
                      <a:pt x="204" y="9899"/>
                    </a:lnTo>
                    <a:lnTo>
                      <a:pt x="204"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8"/>
              <p:cNvSpPr/>
              <p:nvPr/>
            </p:nvSpPr>
            <p:spPr>
              <a:xfrm>
                <a:off x="8112322" y="3219190"/>
                <a:ext cx="126081" cy="126081"/>
              </a:xfrm>
              <a:custGeom>
                <a:avLst/>
                <a:gdLst/>
                <a:ahLst/>
                <a:cxnLst/>
                <a:rect l="l" t="t" r="r" b="b"/>
                <a:pathLst>
                  <a:path w="1489" h="1489" extrusionOk="0">
                    <a:moveTo>
                      <a:pt x="1338" y="1"/>
                    </a:moveTo>
                    <a:lnTo>
                      <a:pt x="1" y="1338"/>
                    </a:lnTo>
                    <a:lnTo>
                      <a:pt x="151" y="1488"/>
                    </a:lnTo>
                    <a:lnTo>
                      <a:pt x="1488" y="151"/>
                    </a:lnTo>
                    <a:lnTo>
                      <a:pt x="1338"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8"/>
              <p:cNvSpPr/>
              <p:nvPr/>
            </p:nvSpPr>
            <p:spPr>
              <a:xfrm>
                <a:off x="8015624" y="3088792"/>
                <a:ext cx="109569" cy="109485"/>
              </a:xfrm>
              <a:custGeom>
                <a:avLst/>
                <a:gdLst/>
                <a:ahLst/>
                <a:cxnLst/>
                <a:rect l="l" t="t" r="r" b="b"/>
                <a:pathLst>
                  <a:path w="1294" h="1293" extrusionOk="0">
                    <a:moveTo>
                      <a:pt x="151" y="0"/>
                    </a:moveTo>
                    <a:lnTo>
                      <a:pt x="1" y="151"/>
                    </a:lnTo>
                    <a:lnTo>
                      <a:pt x="1143" y="1293"/>
                    </a:lnTo>
                    <a:lnTo>
                      <a:pt x="1293" y="1142"/>
                    </a:lnTo>
                    <a:lnTo>
                      <a:pt x="151"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8"/>
              <p:cNvSpPr/>
              <p:nvPr/>
            </p:nvSpPr>
            <p:spPr>
              <a:xfrm>
                <a:off x="8112322" y="2924609"/>
                <a:ext cx="97546" cy="97546"/>
              </a:xfrm>
              <a:custGeom>
                <a:avLst/>
                <a:gdLst/>
                <a:ahLst/>
                <a:cxnLst/>
                <a:rect l="l" t="t" r="r" b="b"/>
                <a:pathLst>
                  <a:path w="1152" h="1152" extrusionOk="0">
                    <a:moveTo>
                      <a:pt x="1001" y="0"/>
                    </a:moveTo>
                    <a:lnTo>
                      <a:pt x="1" y="1001"/>
                    </a:lnTo>
                    <a:lnTo>
                      <a:pt x="151" y="1151"/>
                    </a:lnTo>
                    <a:lnTo>
                      <a:pt x="1152" y="151"/>
                    </a:lnTo>
                    <a:lnTo>
                      <a:pt x="1001"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08" name="Google Shape;1608;p38"/>
          <p:cNvGrpSpPr/>
          <p:nvPr/>
        </p:nvGrpSpPr>
        <p:grpSpPr>
          <a:xfrm>
            <a:off x="8314500" y="4239348"/>
            <a:ext cx="294039" cy="904155"/>
            <a:chOff x="1735563" y="3938352"/>
            <a:chExt cx="391948" cy="1205218"/>
          </a:xfrm>
        </p:grpSpPr>
        <p:sp>
          <p:nvSpPr>
            <p:cNvPr id="1609" name="Google Shape;1609;p38"/>
            <p:cNvSpPr/>
            <p:nvPr/>
          </p:nvSpPr>
          <p:spPr>
            <a:xfrm>
              <a:off x="1735563" y="3938352"/>
              <a:ext cx="391948" cy="887143"/>
            </a:xfrm>
            <a:custGeom>
              <a:avLst/>
              <a:gdLst/>
              <a:ahLst/>
              <a:cxnLst/>
              <a:rect l="l" t="t" r="r" b="b"/>
              <a:pathLst>
                <a:path w="2179" h="4932" extrusionOk="0">
                  <a:moveTo>
                    <a:pt x="1089" y="0"/>
                  </a:moveTo>
                  <a:cubicBezTo>
                    <a:pt x="487" y="0"/>
                    <a:pt x="0" y="1098"/>
                    <a:pt x="0" y="2462"/>
                  </a:cubicBezTo>
                  <a:cubicBezTo>
                    <a:pt x="0" y="3834"/>
                    <a:pt x="487" y="4932"/>
                    <a:pt x="1089" y="4932"/>
                  </a:cubicBezTo>
                  <a:cubicBezTo>
                    <a:pt x="1691" y="4932"/>
                    <a:pt x="2178" y="3834"/>
                    <a:pt x="2178" y="2462"/>
                  </a:cubicBezTo>
                  <a:cubicBezTo>
                    <a:pt x="2178" y="1098"/>
                    <a:pt x="1691" y="0"/>
                    <a:pt x="10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8"/>
            <p:cNvSpPr/>
            <p:nvPr/>
          </p:nvSpPr>
          <p:spPr>
            <a:xfrm>
              <a:off x="1824675" y="4211975"/>
              <a:ext cx="213703" cy="931595"/>
            </a:xfrm>
            <a:custGeom>
              <a:avLst/>
              <a:gdLst/>
              <a:ahLst/>
              <a:cxnLst/>
              <a:rect l="l" t="t" r="r" b="b"/>
              <a:pathLst>
                <a:path w="2631" h="9899" extrusionOk="0">
                  <a:moveTo>
                    <a:pt x="1116" y="0"/>
                  </a:moveTo>
                  <a:lnTo>
                    <a:pt x="1116" y="3099"/>
                  </a:lnTo>
                  <a:lnTo>
                    <a:pt x="151" y="2134"/>
                  </a:lnTo>
                  <a:lnTo>
                    <a:pt x="1" y="2285"/>
                  </a:lnTo>
                  <a:lnTo>
                    <a:pt x="1116" y="3391"/>
                  </a:lnTo>
                  <a:lnTo>
                    <a:pt x="1116" y="9899"/>
                  </a:lnTo>
                  <a:lnTo>
                    <a:pt x="1320" y="9899"/>
                  </a:lnTo>
                  <a:lnTo>
                    <a:pt x="1320" y="5136"/>
                  </a:lnTo>
                  <a:lnTo>
                    <a:pt x="2630" y="3825"/>
                  </a:lnTo>
                  <a:lnTo>
                    <a:pt x="2480" y="3675"/>
                  </a:lnTo>
                  <a:lnTo>
                    <a:pt x="1320" y="4843"/>
                  </a:lnTo>
                  <a:lnTo>
                    <a:pt x="1320" y="1320"/>
                  </a:lnTo>
                  <a:lnTo>
                    <a:pt x="2294" y="346"/>
                  </a:lnTo>
                  <a:lnTo>
                    <a:pt x="2143" y="195"/>
                  </a:lnTo>
                  <a:lnTo>
                    <a:pt x="1320" y="1019"/>
                  </a:lnTo>
                  <a:lnTo>
                    <a:pt x="132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1" name="Google Shape;1611;p38"/>
          <p:cNvGrpSpPr/>
          <p:nvPr/>
        </p:nvGrpSpPr>
        <p:grpSpPr>
          <a:xfrm>
            <a:off x="4474658" y="4239405"/>
            <a:ext cx="294018" cy="904043"/>
            <a:chOff x="7914437" y="2489807"/>
            <a:chExt cx="408642" cy="1256488"/>
          </a:xfrm>
        </p:grpSpPr>
        <p:sp>
          <p:nvSpPr>
            <p:cNvPr id="1612" name="Google Shape;1612;p38"/>
            <p:cNvSpPr/>
            <p:nvPr/>
          </p:nvSpPr>
          <p:spPr>
            <a:xfrm>
              <a:off x="7914437" y="2489807"/>
              <a:ext cx="408642" cy="949884"/>
            </a:xfrm>
            <a:custGeom>
              <a:avLst/>
              <a:gdLst/>
              <a:ahLst/>
              <a:cxnLst/>
              <a:rect l="l" t="t" r="r" b="b"/>
              <a:pathLst>
                <a:path w="4826" h="11218" extrusionOk="0">
                  <a:moveTo>
                    <a:pt x="2409" y="0"/>
                  </a:moveTo>
                  <a:cubicBezTo>
                    <a:pt x="1992" y="0"/>
                    <a:pt x="0" y="4843"/>
                    <a:pt x="0" y="7942"/>
                  </a:cubicBezTo>
                  <a:cubicBezTo>
                    <a:pt x="0" y="11041"/>
                    <a:pt x="1080" y="11218"/>
                    <a:pt x="2409" y="11218"/>
                  </a:cubicBezTo>
                  <a:cubicBezTo>
                    <a:pt x="3745" y="11218"/>
                    <a:pt x="4826" y="11041"/>
                    <a:pt x="4826" y="7942"/>
                  </a:cubicBezTo>
                  <a:cubicBezTo>
                    <a:pt x="4826" y="4843"/>
                    <a:pt x="2833" y="0"/>
                    <a:pt x="2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3" name="Google Shape;1613;p38"/>
            <p:cNvGrpSpPr/>
            <p:nvPr/>
          </p:nvGrpSpPr>
          <p:grpSpPr>
            <a:xfrm>
              <a:off x="8015624" y="2908097"/>
              <a:ext cx="222780" cy="838198"/>
              <a:chOff x="8015624" y="2908097"/>
              <a:chExt cx="222780" cy="838198"/>
            </a:xfrm>
          </p:grpSpPr>
          <p:sp>
            <p:nvSpPr>
              <p:cNvPr id="1614" name="Google Shape;1614;p38"/>
              <p:cNvSpPr/>
              <p:nvPr/>
            </p:nvSpPr>
            <p:spPr>
              <a:xfrm>
                <a:off x="8110121" y="2908097"/>
                <a:ext cx="17274" cy="838198"/>
              </a:xfrm>
              <a:custGeom>
                <a:avLst/>
                <a:gdLst/>
                <a:ahLst/>
                <a:cxnLst/>
                <a:rect l="l" t="t" r="r" b="b"/>
                <a:pathLst>
                  <a:path w="204" h="9899" extrusionOk="0">
                    <a:moveTo>
                      <a:pt x="0" y="0"/>
                    </a:moveTo>
                    <a:lnTo>
                      <a:pt x="0" y="9899"/>
                    </a:lnTo>
                    <a:lnTo>
                      <a:pt x="204" y="9899"/>
                    </a:lnTo>
                    <a:lnTo>
                      <a:pt x="204"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8"/>
              <p:cNvSpPr/>
              <p:nvPr/>
            </p:nvSpPr>
            <p:spPr>
              <a:xfrm>
                <a:off x="8112322" y="3219190"/>
                <a:ext cx="126081" cy="126081"/>
              </a:xfrm>
              <a:custGeom>
                <a:avLst/>
                <a:gdLst/>
                <a:ahLst/>
                <a:cxnLst/>
                <a:rect l="l" t="t" r="r" b="b"/>
                <a:pathLst>
                  <a:path w="1489" h="1489" extrusionOk="0">
                    <a:moveTo>
                      <a:pt x="1338" y="1"/>
                    </a:moveTo>
                    <a:lnTo>
                      <a:pt x="1" y="1338"/>
                    </a:lnTo>
                    <a:lnTo>
                      <a:pt x="151" y="1488"/>
                    </a:lnTo>
                    <a:lnTo>
                      <a:pt x="1488" y="151"/>
                    </a:lnTo>
                    <a:lnTo>
                      <a:pt x="1338"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8"/>
              <p:cNvSpPr/>
              <p:nvPr/>
            </p:nvSpPr>
            <p:spPr>
              <a:xfrm>
                <a:off x="8015624" y="3088792"/>
                <a:ext cx="109569" cy="109485"/>
              </a:xfrm>
              <a:custGeom>
                <a:avLst/>
                <a:gdLst/>
                <a:ahLst/>
                <a:cxnLst/>
                <a:rect l="l" t="t" r="r" b="b"/>
                <a:pathLst>
                  <a:path w="1294" h="1293" extrusionOk="0">
                    <a:moveTo>
                      <a:pt x="151" y="0"/>
                    </a:moveTo>
                    <a:lnTo>
                      <a:pt x="1" y="151"/>
                    </a:lnTo>
                    <a:lnTo>
                      <a:pt x="1143" y="1293"/>
                    </a:lnTo>
                    <a:lnTo>
                      <a:pt x="1293" y="1142"/>
                    </a:lnTo>
                    <a:lnTo>
                      <a:pt x="151"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8"/>
              <p:cNvSpPr/>
              <p:nvPr/>
            </p:nvSpPr>
            <p:spPr>
              <a:xfrm>
                <a:off x="8112322" y="2924609"/>
                <a:ext cx="97546" cy="97546"/>
              </a:xfrm>
              <a:custGeom>
                <a:avLst/>
                <a:gdLst/>
                <a:ahLst/>
                <a:cxnLst/>
                <a:rect l="l" t="t" r="r" b="b"/>
                <a:pathLst>
                  <a:path w="1152" h="1152" extrusionOk="0">
                    <a:moveTo>
                      <a:pt x="1001" y="0"/>
                    </a:moveTo>
                    <a:lnTo>
                      <a:pt x="1" y="1001"/>
                    </a:lnTo>
                    <a:lnTo>
                      <a:pt x="151" y="1151"/>
                    </a:lnTo>
                    <a:lnTo>
                      <a:pt x="1152" y="151"/>
                    </a:lnTo>
                    <a:lnTo>
                      <a:pt x="1001"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18" name="Google Shape;1618;p38"/>
          <p:cNvSpPr/>
          <p:nvPr/>
        </p:nvSpPr>
        <p:spPr>
          <a:xfrm>
            <a:off x="2604929" y="4201203"/>
            <a:ext cx="1086541" cy="462760"/>
          </a:xfrm>
          <a:custGeom>
            <a:avLst/>
            <a:gdLst/>
            <a:ahLst/>
            <a:cxnLst/>
            <a:rect l="l" t="t" r="r" b="b"/>
            <a:pathLst>
              <a:path w="6384" h="2719" extrusionOk="0">
                <a:moveTo>
                  <a:pt x="3816" y="0"/>
                </a:moveTo>
                <a:cubicBezTo>
                  <a:pt x="3427" y="0"/>
                  <a:pt x="3081" y="169"/>
                  <a:pt x="2834" y="434"/>
                </a:cubicBezTo>
                <a:cubicBezTo>
                  <a:pt x="2656" y="301"/>
                  <a:pt x="2435" y="231"/>
                  <a:pt x="2196" y="231"/>
                </a:cubicBezTo>
                <a:cubicBezTo>
                  <a:pt x="1585" y="231"/>
                  <a:pt x="1098" y="717"/>
                  <a:pt x="1098" y="1328"/>
                </a:cubicBezTo>
                <a:cubicBezTo>
                  <a:pt x="1098" y="1373"/>
                  <a:pt x="1098" y="1417"/>
                  <a:pt x="1107" y="1470"/>
                </a:cubicBezTo>
                <a:cubicBezTo>
                  <a:pt x="496" y="1567"/>
                  <a:pt x="27" y="2090"/>
                  <a:pt x="0" y="2718"/>
                </a:cubicBezTo>
                <a:lnTo>
                  <a:pt x="6384" y="2718"/>
                </a:lnTo>
                <a:cubicBezTo>
                  <a:pt x="6348" y="2037"/>
                  <a:pt x="5808" y="1488"/>
                  <a:pt x="5136" y="1452"/>
                </a:cubicBezTo>
                <a:cubicBezTo>
                  <a:pt x="5144" y="1408"/>
                  <a:pt x="5144" y="1373"/>
                  <a:pt x="5144" y="1328"/>
                </a:cubicBezTo>
                <a:cubicBezTo>
                  <a:pt x="5144" y="594"/>
                  <a:pt x="4551" y="0"/>
                  <a:pt x="3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3" name="Google Shape;1623;p39"/>
          <p:cNvSpPr txBox="1">
            <a:spLocks noGrp="1"/>
          </p:cNvSpPr>
          <p:nvPr>
            <p:ph type="title"/>
          </p:nvPr>
        </p:nvSpPr>
        <p:spPr>
          <a:xfrm>
            <a:off x="715100" y="448800"/>
            <a:ext cx="4554600" cy="118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Defining a Household</a:t>
            </a:r>
            <a:endParaRPr/>
          </a:p>
        </p:txBody>
      </p:sp>
      <p:sp>
        <p:nvSpPr>
          <p:cNvPr id="1624" name="Google Shape;1624;p39"/>
          <p:cNvSpPr txBox="1">
            <a:spLocks noGrp="1"/>
          </p:cNvSpPr>
          <p:nvPr>
            <p:ph type="body" idx="1"/>
          </p:nvPr>
        </p:nvSpPr>
        <p:spPr>
          <a:xfrm>
            <a:off x="715100" y="1972500"/>
            <a:ext cx="4254000" cy="23793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1700" dirty="0">
                <a:solidFill>
                  <a:schemeClr val="lt1"/>
                </a:solidFill>
              </a:rPr>
              <a:t> The USAC defines a household as a group of people </a:t>
            </a:r>
            <a:r>
              <a:rPr lang="en" sz="1700" u="sng" dirty="0">
                <a:solidFill>
                  <a:schemeClr val="lt1"/>
                </a:solidFill>
              </a:rPr>
              <a:t>who live together and share expenses</a:t>
            </a:r>
            <a:endParaRPr sz="1700" u="sng" dirty="0">
              <a:solidFill>
                <a:schemeClr val="lt1"/>
              </a:solidFill>
            </a:endParaRPr>
          </a:p>
          <a:p>
            <a:pPr marL="0" lvl="0" indent="0" algn="l" rtl="0">
              <a:spcBef>
                <a:spcPts val="0"/>
              </a:spcBef>
              <a:spcAft>
                <a:spcPts val="0"/>
              </a:spcAft>
              <a:buNone/>
            </a:pPr>
            <a:endParaRPr sz="1700" u="sng" dirty="0">
              <a:solidFill>
                <a:schemeClr val="lt1"/>
              </a:solidFill>
            </a:endParaRPr>
          </a:p>
          <a:p>
            <a:pPr marL="0" lvl="0" indent="0" algn="l" rtl="0">
              <a:spcBef>
                <a:spcPts val="0"/>
              </a:spcBef>
              <a:spcAft>
                <a:spcPts val="0"/>
              </a:spcAft>
              <a:buNone/>
            </a:pPr>
            <a:r>
              <a:rPr lang="en" sz="1700" dirty="0">
                <a:solidFill>
                  <a:schemeClr val="lt1"/>
                </a:solidFill>
              </a:rPr>
              <a:t>Persons living alone qualify as a household</a:t>
            </a:r>
            <a:endParaRPr sz="1700" dirty="0">
              <a:solidFill>
                <a:schemeClr val="lt1"/>
              </a:solidFill>
            </a:endParaRPr>
          </a:p>
          <a:p>
            <a:pPr marL="0" lvl="0" indent="0" algn="l" rtl="0">
              <a:spcBef>
                <a:spcPts val="0"/>
              </a:spcBef>
              <a:spcAft>
                <a:spcPts val="0"/>
              </a:spcAft>
              <a:buNone/>
            </a:pPr>
            <a:endParaRPr sz="1700" dirty="0">
              <a:solidFill>
                <a:schemeClr val="lt1"/>
              </a:solidFill>
            </a:endParaRPr>
          </a:p>
          <a:p>
            <a:pPr marL="0" lvl="0" indent="0" algn="l" rtl="0">
              <a:spcBef>
                <a:spcPts val="0"/>
              </a:spcBef>
              <a:spcAft>
                <a:spcPts val="0"/>
              </a:spcAft>
              <a:buNone/>
            </a:pPr>
            <a:endParaRPr sz="1700" dirty="0">
              <a:solidFill>
                <a:schemeClr val="lt1"/>
              </a:solidFill>
            </a:endParaRPr>
          </a:p>
        </p:txBody>
      </p:sp>
      <p:grpSp>
        <p:nvGrpSpPr>
          <p:cNvPr id="1625" name="Google Shape;1625;p39"/>
          <p:cNvGrpSpPr/>
          <p:nvPr/>
        </p:nvGrpSpPr>
        <p:grpSpPr>
          <a:xfrm>
            <a:off x="5906021" y="3220570"/>
            <a:ext cx="2645774" cy="1922937"/>
            <a:chOff x="6174370" y="2349926"/>
            <a:chExt cx="2048288" cy="1488571"/>
          </a:xfrm>
        </p:grpSpPr>
        <p:sp>
          <p:nvSpPr>
            <p:cNvPr id="1626" name="Google Shape;1626;p39"/>
            <p:cNvSpPr/>
            <p:nvPr/>
          </p:nvSpPr>
          <p:spPr>
            <a:xfrm>
              <a:off x="7773454" y="3021307"/>
              <a:ext cx="50297" cy="87046"/>
            </a:xfrm>
            <a:custGeom>
              <a:avLst/>
              <a:gdLst/>
              <a:ahLst/>
              <a:cxnLst/>
              <a:rect l="l" t="t" r="r" b="b"/>
              <a:pathLst>
                <a:path w="594" h="1028" extrusionOk="0">
                  <a:moveTo>
                    <a:pt x="293" y="0"/>
                  </a:moveTo>
                  <a:cubicBezTo>
                    <a:pt x="134" y="0"/>
                    <a:pt x="1" y="133"/>
                    <a:pt x="1" y="301"/>
                  </a:cubicBezTo>
                  <a:lnTo>
                    <a:pt x="1" y="726"/>
                  </a:lnTo>
                  <a:cubicBezTo>
                    <a:pt x="1" y="895"/>
                    <a:pt x="134" y="1027"/>
                    <a:pt x="293" y="1027"/>
                  </a:cubicBezTo>
                  <a:cubicBezTo>
                    <a:pt x="461" y="1027"/>
                    <a:pt x="594" y="895"/>
                    <a:pt x="594" y="726"/>
                  </a:cubicBezTo>
                  <a:lnTo>
                    <a:pt x="594" y="301"/>
                  </a:lnTo>
                  <a:cubicBezTo>
                    <a:pt x="594" y="133"/>
                    <a:pt x="461" y="0"/>
                    <a:pt x="293"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9"/>
            <p:cNvSpPr/>
            <p:nvPr/>
          </p:nvSpPr>
          <p:spPr>
            <a:xfrm>
              <a:off x="7859653" y="3021307"/>
              <a:ext cx="50382" cy="87046"/>
            </a:xfrm>
            <a:custGeom>
              <a:avLst/>
              <a:gdLst/>
              <a:ahLst/>
              <a:cxnLst/>
              <a:rect l="l" t="t" r="r" b="b"/>
              <a:pathLst>
                <a:path w="595" h="1028" extrusionOk="0">
                  <a:moveTo>
                    <a:pt x="302" y="0"/>
                  </a:moveTo>
                  <a:cubicBezTo>
                    <a:pt x="134" y="0"/>
                    <a:pt x="1" y="133"/>
                    <a:pt x="1" y="301"/>
                  </a:cubicBezTo>
                  <a:lnTo>
                    <a:pt x="1" y="726"/>
                  </a:lnTo>
                  <a:cubicBezTo>
                    <a:pt x="1" y="895"/>
                    <a:pt x="134" y="1027"/>
                    <a:pt x="302" y="1027"/>
                  </a:cubicBezTo>
                  <a:cubicBezTo>
                    <a:pt x="461" y="1027"/>
                    <a:pt x="594" y="895"/>
                    <a:pt x="594" y="726"/>
                  </a:cubicBezTo>
                  <a:lnTo>
                    <a:pt x="594" y="301"/>
                  </a:lnTo>
                  <a:cubicBezTo>
                    <a:pt x="594"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9"/>
            <p:cNvSpPr/>
            <p:nvPr/>
          </p:nvSpPr>
          <p:spPr>
            <a:xfrm>
              <a:off x="8032135" y="3021307"/>
              <a:ext cx="51059" cy="87046"/>
            </a:xfrm>
            <a:custGeom>
              <a:avLst/>
              <a:gdLst/>
              <a:ahLst/>
              <a:cxnLst/>
              <a:rect l="l" t="t" r="r" b="b"/>
              <a:pathLst>
                <a:path w="603" h="1028" extrusionOk="0">
                  <a:moveTo>
                    <a:pt x="301" y="0"/>
                  </a:moveTo>
                  <a:cubicBezTo>
                    <a:pt x="133" y="0"/>
                    <a:pt x="0" y="133"/>
                    <a:pt x="0" y="301"/>
                  </a:cubicBezTo>
                  <a:lnTo>
                    <a:pt x="0" y="726"/>
                  </a:lnTo>
                  <a:cubicBezTo>
                    <a:pt x="0" y="895"/>
                    <a:pt x="133" y="1027"/>
                    <a:pt x="301" y="1027"/>
                  </a:cubicBezTo>
                  <a:cubicBezTo>
                    <a:pt x="461" y="1027"/>
                    <a:pt x="602" y="895"/>
                    <a:pt x="602" y="726"/>
                  </a:cubicBezTo>
                  <a:lnTo>
                    <a:pt x="602" y="301"/>
                  </a:lnTo>
                  <a:cubicBezTo>
                    <a:pt x="602"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9"/>
            <p:cNvSpPr/>
            <p:nvPr/>
          </p:nvSpPr>
          <p:spPr>
            <a:xfrm>
              <a:off x="7773454" y="3139766"/>
              <a:ext cx="50297" cy="87046"/>
            </a:xfrm>
            <a:custGeom>
              <a:avLst/>
              <a:gdLst/>
              <a:ahLst/>
              <a:cxnLst/>
              <a:rect l="l" t="t" r="r" b="b"/>
              <a:pathLst>
                <a:path w="594" h="1028" extrusionOk="0">
                  <a:moveTo>
                    <a:pt x="293" y="0"/>
                  </a:moveTo>
                  <a:cubicBezTo>
                    <a:pt x="134" y="0"/>
                    <a:pt x="1" y="133"/>
                    <a:pt x="1" y="301"/>
                  </a:cubicBezTo>
                  <a:lnTo>
                    <a:pt x="1" y="726"/>
                  </a:lnTo>
                  <a:cubicBezTo>
                    <a:pt x="1" y="894"/>
                    <a:pt x="134" y="1027"/>
                    <a:pt x="293" y="1027"/>
                  </a:cubicBezTo>
                  <a:cubicBezTo>
                    <a:pt x="461" y="1027"/>
                    <a:pt x="594" y="894"/>
                    <a:pt x="594" y="726"/>
                  </a:cubicBezTo>
                  <a:lnTo>
                    <a:pt x="594" y="301"/>
                  </a:lnTo>
                  <a:cubicBezTo>
                    <a:pt x="594" y="133"/>
                    <a:pt x="461" y="0"/>
                    <a:pt x="293"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9"/>
            <p:cNvSpPr/>
            <p:nvPr/>
          </p:nvSpPr>
          <p:spPr>
            <a:xfrm>
              <a:off x="7859653" y="3139766"/>
              <a:ext cx="50382" cy="87046"/>
            </a:xfrm>
            <a:custGeom>
              <a:avLst/>
              <a:gdLst/>
              <a:ahLst/>
              <a:cxnLst/>
              <a:rect l="l" t="t" r="r" b="b"/>
              <a:pathLst>
                <a:path w="595" h="1028" extrusionOk="0">
                  <a:moveTo>
                    <a:pt x="302" y="0"/>
                  </a:moveTo>
                  <a:cubicBezTo>
                    <a:pt x="134" y="0"/>
                    <a:pt x="1" y="133"/>
                    <a:pt x="1" y="301"/>
                  </a:cubicBezTo>
                  <a:lnTo>
                    <a:pt x="1" y="726"/>
                  </a:lnTo>
                  <a:cubicBezTo>
                    <a:pt x="1" y="894"/>
                    <a:pt x="134" y="1027"/>
                    <a:pt x="302" y="1027"/>
                  </a:cubicBezTo>
                  <a:cubicBezTo>
                    <a:pt x="461" y="1027"/>
                    <a:pt x="594" y="894"/>
                    <a:pt x="594" y="726"/>
                  </a:cubicBezTo>
                  <a:lnTo>
                    <a:pt x="594" y="301"/>
                  </a:lnTo>
                  <a:cubicBezTo>
                    <a:pt x="594" y="133"/>
                    <a:pt x="461" y="0"/>
                    <a:pt x="302"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9"/>
            <p:cNvSpPr/>
            <p:nvPr/>
          </p:nvSpPr>
          <p:spPr>
            <a:xfrm>
              <a:off x="7945936" y="3139766"/>
              <a:ext cx="51059" cy="87046"/>
            </a:xfrm>
            <a:custGeom>
              <a:avLst/>
              <a:gdLst/>
              <a:ahLst/>
              <a:cxnLst/>
              <a:rect l="l" t="t" r="r" b="b"/>
              <a:pathLst>
                <a:path w="603" h="1028" extrusionOk="0">
                  <a:moveTo>
                    <a:pt x="301" y="0"/>
                  </a:moveTo>
                  <a:cubicBezTo>
                    <a:pt x="133" y="0"/>
                    <a:pt x="0" y="133"/>
                    <a:pt x="0" y="301"/>
                  </a:cubicBezTo>
                  <a:lnTo>
                    <a:pt x="0" y="726"/>
                  </a:lnTo>
                  <a:cubicBezTo>
                    <a:pt x="0" y="894"/>
                    <a:pt x="133" y="1027"/>
                    <a:pt x="301" y="1027"/>
                  </a:cubicBezTo>
                  <a:cubicBezTo>
                    <a:pt x="461" y="1027"/>
                    <a:pt x="602" y="894"/>
                    <a:pt x="602" y="726"/>
                  </a:cubicBezTo>
                  <a:lnTo>
                    <a:pt x="602" y="301"/>
                  </a:lnTo>
                  <a:cubicBezTo>
                    <a:pt x="602" y="133"/>
                    <a:pt x="461" y="0"/>
                    <a:pt x="301"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9"/>
            <p:cNvSpPr/>
            <p:nvPr/>
          </p:nvSpPr>
          <p:spPr>
            <a:xfrm>
              <a:off x="7095801" y="3005557"/>
              <a:ext cx="54785" cy="93820"/>
            </a:xfrm>
            <a:custGeom>
              <a:avLst/>
              <a:gdLst/>
              <a:ahLst/>
              <a:cxnLst/>
              <a:rect l="l" t="t" r="r" b="b"/>
              <a:pathLst>
                <a:path w="647" h="1108" extrusionOk="0">
                  <a:moveTo>
                    <a:pt x="328" y="0"/>
                  </a:moveTo>
                  <a:cubicBezTo>
                    <a:pt x="151" y="0"/>
                    <a:pt x="0" y="142"/>
                    <a:pt x="0" y="319"/>
                  </a:cubicBezTo>
                  <a:lnTo>
                    <a:pt x="0" y="788"/>
                  </a:lnTo>
                  <a:cubicBezTo>
                    <a:pt x="0" y="965"/>
                    <a:pt x="151" y="1107"/>
                    <a:pt x="328" y="1107"/>
                  </a:cubicBezTo>
                  <a:cubicBezTo>
                    <a:pt x="505" y="1107"/>
                    <a:pt x="646" y="965"/>
                    <a:pt x="646" y="788"/>
                  </a:cubicBezTo>
                  <a:lnTo>
                    <a:pt x="646" y="319"/>
                  </a:lnTo>
                  <a:cubicBezTo>
                    <a:pt x="646" y="142"/>
                    <a:pt x="505" y="0"/>
                    <a:pt x="328"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9"/>
            <p:cNvSpPr/>
            <p:nvPr/>
          </p:nvSpPr>
          <p:spPr>
            <a:xfrm>
              <a:off x="7188689" y="3005557"/>
              <a:ext cx="54869" cy="93820"/>
            </a:xfrm>
            <a:custGeom>
              <a:avLst/>
              <a:gdLst/>
              <a:ahLst/>
              <a:cxnLst/>
              <a:rect l="l" t="t" r="r" b="b"/>
              <a:pathLst>
                <a:path w="648" h="1108" extrusionOk="0">
                  <a:moveTo>
                    <a:pt x="329" y="0"/>
                  </a:moveTo>
                  <a:cubicBezTo>
                    <a:pt x="143" y="0"/>
                    <a:pt x="1" y="142"/>
                    <a:pt x="1" y="319"/>
                  </a:cubicBezTo>
                  <a:lnTo>
                    <a:pt x="1" y="788"/>
                  </a:lnTo>
                  <a:cubicBezTo>
                    <a:pt x="1" y="965"/>
                    <a:pt x="143" y="1107"/>
                    <a:pt x="329" y="1107"/>
                  </a:cubicBezTo>
                  <a:cubicBezTo>
                    <a:pt x="506" y="1107"/>
                    <a:pt x="647" y="965"/>
                    <a:pt x="647" y="788"/>
                  </a:cubicBezTo>
                  <a:lnTo>
                    <a:pt x="647" y="319"/>
                  </a:lnTo>
                  <a:cubicBezTo>
                    <a:pt x="647" y="142"/>
                    <a:pt x="506" y="0"/>
                    <a:pt x="329"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9"/>
            <p:cNvSpPr/>
            <p:nvPr/>
          </p:nvSpPr>
          <p:spPr>
            <a:xfrm>
              <a:off x="7281662" y="3005557"/>
              <a:ext cx="54869" cy="93820"/>
            </a:xfrm>
            <a:custGeom>
              <a:avLst/>
              <a:gdLst/>
              <a:ahLst/>
              <a:cxnLst/>
              <a:rect l="l" t="t" r="r" b="b"/>
              <a:pathLst>
                <a:path w="648" h="1108" extrusionOk="0">
                  <a:moveTo>
                    <a:pt x="320" y="0"/>
                  </a:moveTo>
                  <a:cubicBezTo>
                    <a:pt x="142" y="0"/>
                    <a:pt x="1" y="142"/>
                    <a:pt x="1" y="319"/>
                  </a:cubicBezTo>
                  <a:lnTo>
                    <a:pt x="1" y="788"/>
                  </a:lnTo>
                  <a:cubicBezTo>
                    <a:pt x="1" y="965"/>
                    <a:pt x="142" y="1107"/>
                    <a:pt x="320" y="1107"/>
                  </a:cubicBezTo>
                  <a:cubicBezTo>
                    <a:pt x="505" y="1107"/>
                    <a:pt x="647" y="965"/>
                    <a:pt x="647" y="788"/>
                  </a:cubicBezTo>
                  <a:lnTo>
                    <a:pt x="647" y="319"/>
                  </a:lnTo>
                  <a:cubicBezTo>
                    <a:pt x="647" y="142"/>
                    <a:pt x="505" y="0"/>
                    <a:pt x="320"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9"/>
            <p:cNvSpPr/>
            <p:nvPr/>
          </p:nvSpPr>
          <p:spPr>
            <a:xfrm>
              <a:off x="7095801" y="3132992"/>
              <a:ext cx="54785" cy="93820"/>
            </a:xfrm>
            <a:custGeom>
              <a:avLst/>
              <a:gdLst/>
              <a:ahLst/>
              <a:cxnLst/>
              <a:rect l="l" t="t" r="r" b="b"/>
              <a:pathLst>
                <a:path w="647" h="1108" extrusionOk="0">
                  <a:moveTo>
                    <a:pt x="328" y="1"/>
                  </a:moveTo>
                  <a:cubicBezTo>
                    <a:pt x="151" y="1"/>
                    <a:pt x="0" y="142"/>
                    <a:pt x="0" y="328"/>
                  </a:cubicBezTo>
                  <a:lnTo>
                    <a:pt x="0" y="789"/>
                  </a:lnTo>
                  <a:cubicBezTo>
                    <a:pt x="0" y="966"/>
                    <a:pt x="151" y="1107"/>
                    <a:pt x="328" y="1107"/>
                  </a:cubicBezTo>
                  <a:cubicBezTo>
                    <a:pt x="505" y="1107"/>
                    <a:pt x="646" y="966"/>
                    <a:pt x="646" y="789"/>
                  </a:cubicBezTo>
                  <a:lnTo>
                    <a:pt x="646" y="328"/>
                  </a:lnTo>
                  <a:cubicBezTo>
                    <a:pt x="646" y="142"/>
                    <a:pt x="505" y="1"/>
                    <a:pt x="328"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9"/>
            <p:cNvSpPr/>
            <p:nvPr/>
          </p:nvSpPr>
          <p:spPr>
            <a:xfrm>
              <a:off x="7281662" y="3132992"/>
              <a:ext cx="54869" cy="93820"/>
            </a:xfrm>
            <a:custGeom>
              <a:avLst/>
              <a:gdLst/>
              <a:ahLst/>
              <a:cxnLst/>
              <a:rect l="l" t="t" r="r" b="b"/>
              <a:pathLst>
                <a:path w="648" h="1108" extrusionOk="0">
                  <a:moveTo>
                    <a:pt x="320" y="1"/>
                  </a:moveTo>
                  <a:cubicBezTo>
                    <a:pt x="142" y="1"/>
                    <a:pt x="1" y="142"/>
                    <a:pt x="1" y="328"/>
                  </a:cubicBezTo>
                  <a:lnTo>
                    <a:pt x="1" y="789"/>
                  </a:lnTo>
                  <a:cubicBezTo>
                    <a:pt x="1" y="966"/>
                    <a:pt x="142" y="1107"/>
                    <a:pt x="320" y="1107"/>
                  </a:cubicBezTo>
                  <a:cubicBezTo>
                    <a:pt x="505" y="1107"/>
                    <a:pt x="647" y="966"/>
                    <a:pt x="647" y="789"/>
                  </a:cubicBezTo>
                  <a:lnTo>
                    <a:pt x="647" y="328"/>
                  </a:lnTo>
                  <a:cubicBezTo>
                    <a:pt x="647" y="142"/>
                    <a:pt x="505" y="1"/>
                    <a:pt x="320"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9"/>
            <p:cNvSpPr/>
            <p:nvPr/>
          </p:nvSpPr>
          <p:spPr>
            <a:xfrm>
              <a:off x="7374635" y="3132992"/>
              <a:ext cx="54785" cy="93820"/>
            </a:xfrm>
            <a:custGeom>
              <a:avLst/>
              <a:gdLst/>
              <a:ahLst/>
              <a:cxnLst/>
              <a:rect l="l" t="t" r="r" b="b"/>
              <a:pathLst>
                <a:path w="647" h="1108" extrusionOk="0">
                  <a:moveTo>
                    <a:pt x="319" y="1"/>
                  </a:moveTo>
                  <a:cubicBezTo>
                    <a:pt x="142" y="1"/>
                    <a:pt x="1" y="142"/>
                    <a:pt x="1" y="328"/>
                  </a:cubicBezTo>
                  <a:lnTo>
                    <a:pt x="1" y="789"/>
                  </a:lnTo>
                  <a:cubicBezTo>
                    <a:pt x="1" y="966"/>
                    <a:pt x="142" y="1107"/>
                    <a:pt x="319" y="1107"/>
                  </a:cubicBezTo>
                  <a:cubicBezTo>
                    <a:pt x="496" y="1107"/>
                    <a:pt x="647" y="966"/>
                    <a:pt x="647" y="789"/>
                  </a:cubicBezTo>
                  <a:lnTo>
                    <a:pt x="647" y="328"/>
                  </a:lnTo>
                  <a:cubicBezTo>
                    <a:pt x="647" y="142"/>
                    <a:pt x="496" y="1"/>
                    <a:pt x="319" y="1"/>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9"/>
            <p:cNvSpPr/>
            <p:nvPr/>
          </p:nvSpPr>
          <p:spPr>
            <a:xfrm>
              <a:off x="6599437" y="2990570"/>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9"/>
            <p:cNvSpPr/>
            <p:nvPr/>
          </p:nvSpPr>
          <p:spPr>
            <a:xfrm>
              <a:off x="6793681" y="2990570"/>
              <a:ext cx="56986" cy="97546"/>
            </a:xfrm>
            <a:custGeom>
              <a:avLst/>
              <a:gdLst/>
              <a:ahLst/>
              <a:cxnLst/>
              <a:rect l="l" t="t" r="r" b="b"/>
              <a:pathLst>
                <a:path w="673" h="1152" extrusionOk="0">
                  <a:moveTo>
                    <a:pt x="336" y="0"/>
                  </a:moveTo>
                  <a:cubicBezTo>
                    <a:pt x="151" y="0"/>
                    <a:pt x="0" y="151"/>
                    <a:pt x="0" y="337"/>
                  </a:cubicBezTo>
                  <a:lnTo>
                    <a:pt x="0" y="815"/>
                  </a:lnTo>
                  <a:cubicBezTo>
                    <a:pt x="0" y="1001"/>
                    <a:pt x="151" y="1151"/>
                    <a:pt x="336" y="1151"/>
                  </a:cubicBezTo>
                  <a:cubicBezTo>
                    <a:pt x="522" y="1151"/>
                    <a:pt x="673" y="1001"/>
                    <a:pt x="673" y="815"/>
                  </a:cubicBezTo>
                  <a:lnTo>
                    <a:pt x="673" y="337"/>
                  </a:lnTo>
                  <a:cubicBezTo>
                    <a:pt x="673" y="151"/>
                    <a:pt x="522" y="0"/>
                    <a:pt x="336"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9"/>
            <p:cNvSpPr/>
            <p:nvPr/>
          </p:nvSpPr>
          <p:spPr>
            <a:xfrm>
              <a:off x="6890380" y="2990570"/>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9"/>
            <p:cNvSpPr/>
            <p:nvPr/>
          </p:nvSpPr>
          <p:spPr>
            <a:xfrm>
              <a:off x="6599437"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9"/>
            <p:cNvSpPr/>
            <p:nvPr/>
          </p:nvSpPr>
          <p:spPr>
            <a:xfrm>
              <a:off x="6696898" y="3124016"/>
              <a:ext cx="57071" cy="97546"/>
            </a:xfrm>
            <a:custGeom>
              <a:avLst/>
              <a:gdLst/>
              <a:ahLst/>
              <a:cxnLst/>
              <a:rect l="l" t="t" r="r" b="b"/>
              <a:pathLst>
                <a:path w="674" h="1152" extrusionOk="0">
                  <a:moveTo>
                    <a:pt x="337" y="0"/>
                  </a:moveTo>
                  <a:cubicBezTo>
                    <a:pt x="151" y="0"/>
                    <a:pt x="1" y="151"/>
                    <a:pt x="1" y="337"/>
                  </a:cubicBezTo>
                  <a:lnTo>
                    <a:pt x="1" y="815"/>
                  </a:lnTo>
                  <a:cubicBezTo>
                    <a:pt x="1" y="1001"/>
                    <a:pt x="151" y="1151"/>
                    <a:pt x="337" y="1151"/>
                  </a:cubicBezTo>
                  <a:cubicBezTo>
                    <a:pt x="523" y="1151"/>
                    <a:pt x="674" y="1001"/>
                    <a:pt x="674" y="815"/>
                  </a:cubicBezTo>
                  <a:lnTo>
                    <a:pt x="674" y="337"/>
                  </a:lnTo>
                  <a:cubicBezTo>
                    <a:pt x="674"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9"/>
            <p:cNvSpPr/>
            <p:nvPr/>
          </p:nvSpPr>
          <p:spPr>
            <a:xfrm>
              <a:off x="6890380" y="3124016"/>
              <a:ext cx="57071" cy="97546"/>
            </a:xfrm>
            <a:custGeom>
              <a:avLst/>
              <a:gdLst/>
              <a:ahLst/>
              <a:cxnLst/>
              <a:rect l="l" t="t" r="r" b="b"/>
              <a:pathLst>
                <a:path w="674" h="1152" extrusionOk="0">
                  <a:moveTo>
                    <a:pt x="337" y="0"/>
                  </a:moveTo>
                  <a:cubicBezTo>
                    <a:pt x="151" y="0"/>
                    <a:pt x="0" y="151"/>
                    <a:pt x="0" y="337"/>
                  </a:cubicBezTo>
                  <a:lnTo>
                    <a:pt x="0" y="815"/>
                  </a:lnTo>
                  <a:cubicBezTo>
                    <a:pt x="0" y="1001"/>
                    <a:pt x="151" y="1151"/>
                    <a:pt x="337" y="1151"/>
                  </a:cubicBezTo>
                  <a:cubicBezTo>
                    <a:pt x="523" y="1151"/>
                    <a:pt x="673" y="1001"/>
                    <a:pt x="673" y="815"/>
                  </a:cubicBezTo>
                  <a:lnTo>
                    <a:pt x="673" y="337"/>
                  </a:lnTo>
                  <a:cubicBezTo>
                    <a:pt x="673" y="151"/>
                    <a:pt x="523" y="0"/>
                    <a:pt x="337" y="0"/>
                  </a:cubicBezTo>
                  <a:close/>
                </a:path>
              </a:pathLst>
            </a:custGeom>
            <a:solidFill>
              <a:srgbClr val="E3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9"/>
            <p:cNvSpPr/>
            <p:nvPr/>
          </p:nvSpPr>
          <p:spPr>
            <a:xfrm>
              <a:off x="6459301" y="2496497"/>
              <a:ext cx="252670" cy="371215"/>
            </a:xfrm>
            <a:custGeom>
              <a:avLst/>
              <a:gdLst/>
              <a:ahLst/>
              <a:cxnLst/>
              <a:rect l="l" t="t" r="r" b="b"/>
              <a:pathLst>
                <a:path w="2984" h="4384" extrusionOk="0">
                  <a:moveTo>
                    <a:pt x="0" y="1"/>
                  </a:moveTo>
                  <a:lnTo>
                    <a:pt x="0" y="4383"/>
                  </a:lnTo>
                  <a:lnTo>
                    <a:pt x="2984" y="4383"/>
                  </a:lnTo>
                  <a:lnTo>
                    <a:pt x="2984" y="1"/>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9"/>
            <p:cNvSpPr/>
            <p:nvPr/>
          </p:nvSpPr>
          <p:spPr>
            <a:xfrm>
              <a:off x="6459301" y="2496497"/>
              <a:ext cx="252670" cy="34632"/>
            </a:xfrm>
            <a:custGeom>
              <a:avLst/>
              <a:gdLst/>
              <a:ahLst/>
              <a:cxnLst/>
              <a:rect l="l" t="t" r="r" b="b"/>
              <a:pathLst>
                <a:path w="2984" h="409" extrusionOk="0">
                  <a:moveTo>
                    <a:pt x="0" y="1"/>
                  </a:moveTo>
                  <a:lnTo>
                    <a:pt x="0" y="408"/>
                  </a:lnTo>
                  <a:lnTo>
                    <a:pt x="2984" y="408"/>
                  </a:lnTo>
                  <a:lnTo>
                    <a:pt x="2984" y="1"/>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9"/>
            <p:cNvSpPr/>
            <p:nvPr/>
          </p:nvSpPr>
          <p:spPr>
            <a:xfrm>
              <a:off x="6448801" y="2426048"/>
              <a:ext cx="273670" cy="70534"/>
            </a:xfrm>
            <a:custGeom>
              <a:avLst/>
              <a:gdLst/>
              <a:ahLst/>
              <a:cxnLst/>
              <a:rect l="l" t="t" r="r" b="b"/>
              <a:pathLst>
                <a:path w="3232" h="833" extrusionOk="0">
                  <a:moveTo>
                    <a:pt x="0" y="1"/>
                  </a:moveTo>
                  <a:lnTo>
                    <a:pt x="0" y="833"/>
                  </a:lnTo>
                  <a:lnTo>
                    <a:pt x="3232" y="833"/>
                  </a:lnTo>
                  <a:lnTo>
                    <a:pt x="32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9"/>
            <p:cNvSpPr/>
            <p:nvPr/>
          </p:nvSpPr>
          <p:spPr>
            <a:xfrm>
              <a:off x="6448801" y="2426048"/>
              <a:ext cx="51059" cy="70534"/>
            </a:xfrm>
            <a:custGeom>
              <a:avLst/>
              <a:gdLst/>
              <a:ahLst/>
              <a:cxnLst/>
              <a:rect l="l" t="t" r="r" b="b"/>
              <a:pathLst>
                <a:path w="603" h="833" extrusionOk="0">
                  <a:moveTo>
                    <a:pt x="0" y="1"/>
                  </a:moveTo>
                  <a:lnTo>
                    <a:pt x="0" y="833"/>
                  </a:lnTo>
                  <a:lnTo>
                    <a:pt x="602" y="833"/>
                  </a:lnTo>
                  <a:lnTo>
                    <a:pt x="602"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9"/>
            <p:cNvSpPr/>
            <p:nvPr/>
          </p:nvSpPr>
          <p:spPr>
            <a:xfrm>
              <a:off x="6670649" y="2426048"/>
              <a:ext cx="51144" cy="70534"/>
            </a:xfrm>
            <a:custGeom>
              <a:avLst/>
              <a:gdLst/>
              <a:ahLst/>
              <a:cxnLst/>
              <a:rect l="l" t="t" r="r" b="b"/>
              <a:pathLst>
                <a:path w="604" h="833" extrusionOk="0">
                  <a:moveTo>
                    <a:pt x="1" y="1"/>
                  </a:moveTo>
                  <a:lnTo>
                    <a:pt x="1" y="833"/>
                  </a:lnTo>
                  <a:lnTo>
                    <a:pt x="603" y="833"/>
                  </a:lnTo>
                  <a:lnTo>
                    <a:pt x="603"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9"/>
            <p:cNvSpPr/>
            <p:nvPr/>
          </p:nvSpPr>
          <p:spPr>
            <a:xfrm>
              <a:off x="6228392" y="2349926"/>
              <a:ext cx="1939481" cy="680448"/>
            </a:xfrm>
            <a:custGeom>
              <a:avLst/>
              <a:gdLst/>
              <a:ahLst/>
              <a:cxnLst/>
              <a:rect l="l" t="t" r="r" b="b"/>
              <a:pathLst>
                <a:path w="22905" h="8036" extrusionOk="0">
                  <a:moveTo>
                    <a:pt x="11457" y="1"/>
                  </a:moveTo>
                  <a:cubicBezTo>
                    <a:pt x="11380" y="1"/>
                    <a:pt x="11302" y="23"/>
                    <a:pt x="11236" y="67"/>
                  </a:cubicBezTo>
                  <a:lnTo>
                    <a:pt x="0" y="7566"/>
                  </a:lnTo>
                  <a:lnTo>
                    <a:pt x="0" y="8036"/>
                  </a:lnTo>
                  <a:lnTo>
                    <a:pt x="22905" y="8036"/>
                  </a:lnTo>
                  <a:lnTo>
                    <a:pt x="22905" y="7566"/>
                  </a:lnTo>
                  <a:lnTo>
                    <a:pt x="11678" y="67"/>
                  </a:lnTo>
                  <a:cubicBezTo>
                    <a:pt x="11612" y="23"/>
                    <a:pt x="11534" y="1"/>
                    <a:pt x="11457" y="1"/>
                  </a:cubicBezTo>
                  <a:close/>
                </a:path>
              </a:pathLst>
            </a:custGeom>
            <a:solidFill>
              <a:srgbClr val="DE7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9"/>
            <p:cNvSpPr/>
            <p:nvPr/>
          </p:nvSpPr>
          <p:spPr>
            <a:xfrm>
              <a:off x="7471334" y="2557970"/>
              <a:ext cx="105844" cy="37596"/>
            </a:xfrm>
            <a:custGeom>
              <a:avLst/>
              <a:gdLst/>
              <a:ahLst/>
              <a:cxnLst/>
              <a:rect l="l" t="t" r="r" b="b"/>
              <a:pathLst>
                <a:path w="1250" h="444" extrusionOk="0">
                  <a:moveTo>
                    <a:pt x="222" y="1"/>
                  </a:moveTo>
                  <a:cubicBezTo>
                    <a:pt x="107" y="1"/>
                    <a:pt x="1" y="98"/>
                    <a:pt x="1" y="222"/>
                  </a:cubicBezTo>
                  <a:cubicBezTo>
                    <a:pt x="1" y="346"/>
                    <a:pt x="107" y="443"/>
                    <a:pt x="222" y="443"/>
                  </a:cubicBezTo>
                  <a:lnTo>
                    <a:pt x="1249" y="443"/>
                  </a:lnTo>
                  <a:lnTo>
                    <a:pt x="585" y="1"/>
                  </a:ln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6871582" y="2722915"/>
              <a:ext cx="217530" cy="37596"/>
            </a:xfrm>
            <a:custGeom>
              <a:avLst/>
              <a:gdLst/>
              <a:ahLst/>
              <a:cxnLst/>
              <a:rect l="l" t="t" r="r" b="b"/>
              <a:pathLst>
                <a:path w="2569" h="444" extrusionOk="0">
                  <a:moveTo>
                    <a:pt x="222" y="1"/>
                  </a:moveTo>
                  <a:cubicBezTo>
                    <a:pt x="107" y="1"/>
                    <a:pt x="1" y="98"/>
                    <a:pt x="1" y="222"/>
                  </a:cubicBezTo>
                  <a:cubicBezTo>
                    <a:pt x="1" y="337"/>
                    <a:pt x="107" y="443"/>
                    <a:pt x="222" y="443"/>
                  </a:cubicBezTo>
                  <a:lnTo>
                    <a:pt x="2347" y="443"/>
                  </a:lnTo>
                  <a:cubicBezTo>
                    <a:pt x="2471" y="443"/>
                    <a:pt x="2568" y="337"/>
                    <a:pt x="2568" y="222"/>
                  </a:cubicBezTo>
                  <a:cubicBezTo>
                    <a:pt x="2568" y="98"/>
                    <a:pt x="2471" y="1"/>
                    <a:pt x="2347"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7191738" y="2614194"/>
              <a:ext cx="137258" cy="37596"/>
            </a:xfrm>
            <a:custGeom>
              <a:avLst/>
              <a:gdLst/>
              <a:ahLst/>
              <a:cxnLst/>
              <a:rect l="l" t="t" r="r" b="b"/>
              <a:pathLst>
                <a:path w="1621" h="444" extrusionOk="0">
                  <a:moveTo>
                    <a:pt x="222" y="1"/>
                  </a:moveTo>
                  <a:cubicBezTo>
                    <a:pt x="98" y="1"/>
                    <a:pt x="0" y="107"/>
                    <a:pt x="0" y="222"/>
                  </a:cubicBezTo>
                  <a:cubicBezTo>
                    <a:pt x="0" y="346"/>
                    <a:pt x="98" y="443"/>
                    <a:pt x="222" y="443"/>
                  </a:cubicBezTo>
                  <a:lnTo>
                    <a:pt x="1399" y="443"/>
                  </a:lnTo>
                  <a:cubicBezTo>
                    <a:pt x="1523" y="443"/>
                    <a:pt x="1621" y="346"/>
                    <a:pt x="1621" y="222"/>
                  </a:cubicBezTo>
                  <a:cubicBezTo>
                    <a:pt x="1621" y="107"/>
                    <a:pt x="1523" y="1"/>
                    <a:pt x="1399"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6763622" y="2865337"/>
              <a:ext cx="216768" cy="37596"/>
            </a:xfrm>
            <a:custGeom>
              <a:avLst/>
              <a:gdLst/>
              <a:ahLst/>
              <a:cxnLst/>
              <a:rect l="l" t="t" r="r" b="b"/>
              <a:pathLst>
                <a:path w="2560" h="444" extrusionOk="0">
                  <a:moveTo>
                    <a:pt x="222" y="1"/>
                  </a:moveTo>
                  <a:cubicBezTo>
                    <a:pt x="98" y="1"/>
                    <a:pt x="1" y="98"/>
                    <a:pt x="1" y="222"/>
                  </a:cubicBezTo>
                  <a:cubicBezTo>
                    <a:pt x="1" y="346"/>
                    <a:pt x="98" y="443"/>
                    <a:pt x="222" y="443"/>
                  </a:cubicBezTo>
                  <a:lnTo>
                    <a:pt x="2338" y="443"/>
                  </a:lnTo>
                  <a:cubicBezTo>
                    <a:pt x="2462" y="443"/>
                    <a:pt x="2560" y="346"/>
                    <a:pt x="2560" y="222"/>
                  </a:cubicBezTo>
                  <a:cubicBezTo>
                    <a:pt x="2560" y="98"/>
                    <a:pt x="2462" y="1"/>
                    <a:pt x="2338"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7218749" y="2382525"/>
              <a:ext cx="94497" cy="37596"/>
            </a:xfrm>
            <a:custGeom>
              <a:avLst/>
              <a:gdLst/>
              <a:ahLst/>
              <a:cxnLst/>
              <a:rect l="l" t="t" r="r" b="b"/>
              <a:pathLst>
                <a:path w="1116" h="444" extrusionOk="0">
                  <a:moveTo>
                    <a:pt x="221" y="1"/>
                  </a:moveTo>
                  <a:cubicBezTo>
                    <a:pt x="97" y="1"/>
                    <a:pt x="0" y="98"/>
                    <a:pt x="0" y="222"/>
                  </a:cubicBezTo>
                  <a:cubicBezTo>
                    <a:pt x="0" y="346"/>
                    <a:pt x="97" y="444"/>
                    <a:pt x="221" y="444"/>
                  </a:cubicBezTo>
                  <a:lnTo>
                    <a:pt x="1116" y="444"/>
                  </a:lnTo>
                  <a:lnTo>
                    <a:pt x="452" y="1"/>
                  </a:ln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7558295" y="2755938"/>
              <a:ext cx="137343" cy="37511"/>
            </a:xfrm>
            <a:custGeom>
              <a:avLst/>
              <a:gdLst/>
              <a:ahLst/>
              <a:cxnLst/>
              <a:rect l="l" t="t" r="r" b="b"/>
              <a:pathLst>
                <a:path w="1622" h="443" extrusionOk="0">
                  <a:moveTo>
                    <a:pt x="222" y="0"/>
                  </a:moveTo>
                  <a:cubicBezTo>
                    <a:pt x="98" y="0"/>
                    <a:pt x="1" y="106"/>
                    <a:pt x="1" y="221"/>
                  </a:cubicBezTo>
                  <a:cubicBezTo>
                    <a:pt x="1" y="345"/>
                    <a:pt x="98" y="443"/>
                    <a:pt x="222" y="443"/>
                  </a:cubicBezTo>
                  <a:lnTo>
                    <a:pt x="1400" y="443"/>
                  </a:lnTo>
                  <a:cubicBezTo>
                    <a:pt x="1524" y="443"/>
                    <a:pt x="1621" y="345"/>
                    <a:pt x="1621" y="221"/>
                  </a:cubicBezTo>
                  <a:cubicBezTo>
                    <a:pt x="1621" y="106"/>
                    <a:pt x="1524" y="0"/>
                    <a:pt x="1400"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7671505" y="2867623"/>
              <a:ext cx="137258" cy="37596"/>
            </a:xfrm>
            <a:custGeom>
              <a:avLst/>
              <a:gdLst/>
              <a:ahLst/>
              <a:cxnLst/>
              <a:rect l="l" t="t" r="r" b="b"/>
              <a:pathLst>
                <a:path w="1621" h="444" extrusionOk="0">
                  <a:moveTo>
                    <a:pt x="222" y="0"/>
                  </a:moveTo>
                  <a:cubicBezTo>
                    <a:pt x="98" y="0"/>
                    <a:pt x="1" y="98"/>
                    <a:pt x="1" y="222"/>
                  </a:cubicBezTo>
                  <a:cubicBezTo>
                    <a:pt x="1" y="346"/>
                    <a:pt x="98" y="443"/>
                    <a:pt x="222" y="443"/>
                  </a:cubicBezTo>
                  <a:lnTo>
                    <a:pt x="1400" y="443"/>
                  </a:lnTo>
                  <a:cubicBezTo>
                    <a:pt x="1524" y="443"/>
                    <a:pt x="1621" y="346"/>
                    <a:pt x="1621" y="222"/>
                  </a:cubicBezTo>
                  <a:cubicBezTo>
                    <a:pt x="1621" y="98"/>
                    <a:pt x="1524" y="0"/>
                    <a:pt x="1400"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9"/>
            <p:cNvSpPr/>
            <p:nvPr/>
          </p:nvSpPr>
          <p:spPr>
            <a:xfrm>
              <a:off x="7415110" y="2867623"/>
              <a:ext cx="216768" cy="37596"/>
            </a:xfrm>
            <a:custGeom>
              <a:avLst/>
              <a:gdLst/>
              <a:ahLst/>
              <a:cxnLst/>
              <a:rect l="l" t="t" r="r" b="b"/>
              <a:pathLst>
                <a:path w="2560" h="444" extrusionOk="0">
                  <a:moveTo>
                    <a:pt x="222" y="0"/>
                  </a:moveTo>
                  <a:cubicBezTo>
                    <a:pt x="98" y="0"/>
                    <a:pt x="1" y="98"/>
                    <a:pt x="1" y="222"/>
                  </a:cubicBezTo>
                  <a:cubicBezTo>
                    <a:pt x="1" y="346"/>
                    <a:pt x="98" y="443"/>
                    <a:pt x="222" y="443"/>
                  </a:cubicBezTo>
                  <a:lnTo>
                    <a:pt x="2338" y="443"/>
                  </a:lnTo>
                  <a:cubicBezTo>
                    <a:pt x="2462" y="443"/>
                    <a:pt x="2559" y="346"/>
                    <a:pt x="2559" y="222"/>
                  </a:cubicBezTo>
                  <a:cubicBezTo>
                    <a:pt x="2559" y="98"/>
                    <a:pt x="2462" y="0"/>
                    <a:pt x="2338"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9"/>
            <p:cNvSpPr/>
            <p:nvPr/>
          </p:nvSpPr>
          <p:spPr>
            <a:xfrm>
              <a:off x="7125014" y="2722915"/>
              <a:ext cx="137258" cy="37596"/>
            </a:xfrm>
            <a:custGeom>
              <a:avLst/>
              <a:gdLst/>
              <a:ahLst/>
              <a:cxnLst/>
              <a:rect l="l" t="t" r="r" b="b"/>
              <a:pathLst>
                <a:path w="1621" h="444" extrusionOk="0">
                  <a:moveTo>
                    <a:pt x="222" y="1"/>
                  </a:moveTo>
                  <a:cubicBezTo>
                    <a:pt x="98" y="1"/>
                    <a:pt x="0" y="98"/>
                    <a:pt x="0" y="222"/>
                  </a:cubicBezTo>
                  <a:cubicBezTo>
                    <a:pt x="0" y="337"/>
                    <a:pt x="98" y="443"/>
                    <a:pt x="222" y="443"/>
                  </a:cubicBezTo>
                  <a:lnTo>
                    <a:pt x="1399" y="443"/>
                  </a:lnTo>
                  <a:cubicBezTo>
                    <a:pt x="1523" y="443"/>
                    <a:pt x="1621" y="337"/>
                    <a:pt x="1621" y="222"/>
                  </a:cubicBezTo>
                  <a:cubicBezTo>
                    <a:pt x="1621" y="98"/>
                    <a:pt x="1523" y="1"/>
                    <a:pt x="1399"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9"/>
            <p:cNvSpPr/>
            <p:nvPr/>
          </p:nvSpPr>
          <p:spPr>
            <a:xfrm>
              <a:off x="6349816" y="2947047"/>
              <a:ext cx="138020" cy="37596"/>
            </a:xfrm>
            <a:custGeom>
              <a:avLst/>
              <a:gdLst/>
              <a:ahLst/>
              <a:cxnLst/>
              <a:rect l="l" t="t" r="r" b="b"/>
              <a:pathLst>
                <a:path w="1630" h="444" extrusionOk="0">
                  <a:moveTo>
                    <a:pt x="222" y="1"/>
                  </a:moveTo>
                  <a:cubicBezTo>
                    <a:pt x="98" y="1"/>
                    <a:pt x="1" y="107"/>
                    <a:pt x="1" y="222"/>
                  </a:cubicBezTo>
                  <a:cubicBezTo>
                    <a:pt x="1" y="346"/>
                    <a:pt x="107" y="444"/>
                    <a:pt x="222" y="444"/>
                  </a:cubicBezTo>
                  <a:lnTo>
                    <a:pt x="1408" y="444"/>
                  </a:lnTo>
                  <a:cubicBezTo>
                    <a:pt x="1523" y="444"/>
                    <a:pt x="1630" y="346"/>
                    <a:pt x="1630" y="222"/>
                  </a:cubicBezTo>
                  <a:cubicBezTo>
                    <a:pt x="1630" y="107"/>
                    <a:pt x="1523" y="1"/>
                    <a:pt x="1408"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9"/>
            <p:cNvSpPr/>
            <p:nvPr/>
          </p:nvSpPr>
          <p:spPr>
            <a:xfrm>
              <a:off x="7793014" y="2947047"/>
              <a:ext cx="217445" cy="37596"/>
            </a:xfrm>
            <a:custGeom>
              <a:avLst/>
              <a:gdLst/>
              <a:ahLst/>
              <a:cxnLst/>
              <a:rect l="l" t="t" r="r" b="b"/>
              <a:pathLst>
                <a:path w="2568" h="444" extrusionOk="0">
                  <a:moveTo>
                    <a:pt x="221" y="1"/>
                  </a:moveTo>
                  <a:cubicBezTo>
                    <a:pt x="97" y="1"/>
                    <a:pt x="0" y="107"/>
                    <a:pt x="0" y="222"/>
                  </a:cubicBezTo>
                  <a:cubicBezTo>
                    <a:pt x="0" y="346"/>
                    <a:pt x="97" y="444"/>
                    <a:pt x="221" y="444"/>
                  </a:cubicBezTo>
                  <a:lnTo>
                    <a:pt x="2346" y="444"/>
                  </a:lnTo>
                  <a:cubicBezTo>
                    <a:pt x="2461" y="444"/>
                    <a:pt x="2568" y="346"/>
                    <a:pt x="2568" y="222"/>
                  </a:cubicBezTo>
                  <a:cubicBezTo>
                    <a:pt x="2568" y="107"/>
                    <a:pt x="2461" y="1"/>
                    <a:pt x="2346"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9"/>
            <p:cNvSpPr/>
            <p:nvPr/>
          </p:nvSpPr>
          <p:spPr>
            <a:xfrm>
              <a:off x="7868713" y="2796412"/>
              <a:ext cx="60797" cy="35309"/>
            </a:xfrm>
            <a:custGeom>
              <a:avLst/>
              <a:gdLst/>
              <a:ahLst/>
              <a:cxnLst/>
              <a:rect l="l" t="t" r="r" b="b"/>
              <a:pathLst>
                <a:path w="718" h="417" extrusionOk="0">
                  <a:moveTo>
                    <a:pt x="106" y="0"/>
                  </a:moveTo>
                  <a:cubicBezTo>
                    <a:pt x="44" y="45"/>
                    <a:pt x="0" y="106"/>
                    <a:pt x="0" y="186"/>
                  </a:cubicBezTo>
                  <a:cubicBezTo>
                    <a:pt x="0" y="310"/>
                    <a:pt x="98" y="408"/>
                    <a:pt x="222" y="408"/>
                  </a:cubicBezTo>
                  <a:lnTo>
                    <a:pt x="222" y="416"/>
                  </a:lnTo>
                  <a:lnTo>
                    <a:pt x="717" y="416"/>
                  </a:lnTo>
                  <a:lnTo>
                    <a:pt x="106" y="0"/>
                  </a:ln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9"/>
            <p:cNvSpPr/>
            <p:nvPr/>
          </p:nvSpPr>
          <p:spPr>
            <a:xfrm>
              <a:off x="6888094" y="2512246"/>
              <a:ext cx="136496" cy="38358"/>
            </a:xfrm>
            <a:custGeom>
              <a:avLst/>
              <a:gdLst/>
              <a:ahLst/>
              <a:cxnLst/>
              <a:rect l="l" t="t" r="r" b="b"/>
              <a:pathLst>
                <a:path w="1612" h="453" extrusionOk="0">
                  <a:moveTo>
                    <a:pt x="665" y="1"/>
                  </a:moveTo>
                  <a:lnTo>
                    <a:pt x="1" y="452"/>
                  </a:lnTo>
                  <a:lnTo>
                    <a:pt x="1391" y="452"/>
                  </a:lnTo>
                  <a:cubicBezTo>
                    <a:pt x="1515" y="452"/>
                    <a:pt x="1612" y="346"/>
                    <a:pt x="1612" y="231"/>
                  </a:cubicBezTo>
                  <a:lnTo>
                    <a:pt x="1612" y="222"/>
                  </a:lnTo>
                  <a:cubicBezTo>
                    <a:pt x="1612" y="107"/>
                    <a:pt x="1515" y="1"/>
                    <a:pt x="1391"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9"/>
            <p:cNvSpPr/>
            <p:nvPr/>
          </p:nvSpPr>
          <p:spPr>
            <a:xfrm>
              <a:off x="6735933" y="2618004"/>
              <a:ext cx="60035" cy="34547"/>
            </a:xfrm>
            <a:custGeom>
              <a:avLst/>
              <a:gdLst/>
              <a:ahLst/>
              <a:cxnLst/>
              <a:rect l="l" t="t" r="r" b="b"/>
              <a:pathLst>
                <a:path w="709" h="408" extrusionOk="0">
                  <a:moveTo>
                    <a:pt x="602" y="0"/>
                  </a:moveTo>
                  <a:lnTo>
                    <a:pt x="0" y="407"/>
                  </a:lnTo>
                  <a:lnTo>
                    <a:pt x="487" y="407"/>
                  </a:lnTo>
                  <a:cubicBezTo>
                    <a:pt x="602" y="407"/>
                    <a:pt x="709" y="301"/>
                    <a:pt x="709" y="186"/>
                  </a:cubicBezTo>
                  <a:lnTo>
                    <a:pt x="709" y="177"/>
                  </a:lnTo>
                  <a:cubicBezTo>
                    <a:pt x="709" y="106"/>
                    <a:pt x="664" y="35"/>
                    <a:pt x="602" y="0"/>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9"/>
            <p:cNvSpPr/>
            <p:nvPr/>
          </p:nvSpPr>
          <p:spPr>
            <a:xfrm>
              <a:off x="6561249" y="2793364"/>
              <a:ext cx="138020" cy="37596"/>
            </a:xfrm>
            <a:custGeom>
              <a:avLst/>
              <a:gdLst/>
              <a:ahLst/>
              <a:cxnLst/>
              <a:rect l="l" t="t" r="r" b="b"/>
              <a:pathLst>
                <a:path w="1630" h="444" extrusionOk="0">
                  <a:moveTo>
                    <a:pt x="222" y="1"/>
                  </a:moveTo>
                  <a:cubicBezTo>
                    <a:pt x="107" y="1"/>
                    <a:pt x="0" y="107"/>
                    <a:pt x="0" y="222"/>
                  </a:cubicBezTo>
                  <a:cubicBezTo>
                    <a:pt x="0" y="346"/>
                    <a:pt x="107" y="444"/>
                    <a:pt x="222" y="444"/>
                  </a:cubicBezTo>
                  <a:lnTo>
                    <a:pt x="1408" y="444"/>
                  </a:lnTo>
                  <a:cubicBezTo>
                    <a:pt x="1532" y="444"/>
                    <a:pt x="1629" y="346"/>
                    <a:pt x="1629" y="222"/>
                  </a:cubicBezTo>
                  <a:cubicBezTo>
                    <a:pt x="1629" y="107"/>
                    <a:pt x="1523" y="1"/>
                    <a:pt x="1408"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9"/>
            <p:cNvSpPr/>
            <p:nvPr/>
          </p:nvSpPr>
          <p:spPr>
            <a:xfrm>
              <a:off x="6527464" y="2947047"/>
              <a:ext cx="138105" cy="37596"/>
            </a:xfrm>
            <a:custGeom>
              <a:avLst/>
              <a:gdLst/>
              <a:ahLst/>
              <a:cxnLst/>
              <a:rect l="l" t="t" r="r" b="b"/>
              <a:pathLst>
                <a:path w="1631" h="444" extrusionOk="0">
                  <a:moveTo>
                    <a:pt x="222" y="1"/>
                  </a:moveTo>
                  <a:cubicBezTo>
                    <a:pt x="107" y="1"/>
                    <a:pt x="1" y="107"/>
                    <a:pt x="1" y="222"/>
                  </a:cubicBezTo>
                  <a:cubicBezTo>
                    <a:pt x="1" y="346"/>
                    <a:pt x="107" y="444"/>
                    <a:pt x="222" y="444"/>
                  </a:cubicBezTo>
                  <a:lnTo>
                    <a:pt x="1409" y="444"/>
                  </a:lnTo>
                  <a:cubicBezTo>
                    <a:pt x="1533" y="444"/>
                    <a:pt x="1630" y="346"/>
                    <a:pt x="1630" y="222"/>
                  </a:cubicBezTo>
                  <a:cubicBezTo>
                    <a:pt x="1630" y="107"/>
                    <a:pt x="1524" y="1"/>
                    <a:pt x="1409" y="1"/>
                  </a:cubicBezTo>
                  <a:close/>
                </a:path>
              </a:pathLst>
            </a:custGeom>
            <a:solidFill>
              <a:srgbClr val="FBA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9"/>
            <p:cNvSpPr/>
            <p:nvPr/>
          </p:nvSpPr>
          <p:spPr>
            <a:xfrm>
              <a:off x="6229155" y="3030282"/>
              <a:ext cx="1938719" cy="57071"/>
            </a:xfrm>
            <a:custGeom>
              <a:avLst/>
              <a:gdLst/>
              <a:ahLst/>
              <a:cxnLst/>
              <a:rect l="l" t="t" r="r" b="b"/>
              <a:pathLst>
                <a:path w="22896" h="674" extrusionOk="0">
                  <a:moveTo>
                    <a:pt x="0" y="1"/>
                  </a:moveTo>
                  <a:lnTo>
                    <a:pt x="0" y="673"/>
                  </a:lnTo>
                  <a:lnTo>
                    <a:pt x="22896" y="673"/>
                  </a:lnTo>
                  <a:lnTo>
                    <a:pt x="228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9"/>
            <p:cNvSpPr/>
            <p:nvPr/>
          </p:nvSpPr>
          <p:spPr>
            <a:xfrm>
              <a:off x="6229155" y="3030282"/>
              <a:ext cx="194244" cy="57071"/>
            </a:xfrm>
            <a:custGeom>
              <a:avLst/>
              <a:gdLst/>
              <a:ahLst/>
              <a:cxnLst/>
              <a:rect l="l" t="t" r="r" b="b"/>
              <a:pathLst>
                <a:path w="2294" h="674" extrusionOk="0">
                  <a:moveTo>
                    <a:pt x="0" y="1"/>
                  </a:moveTo>
                  <a:lnTo>
                    <a:pt x="0" y="673"/>
                  </a:lnTo>
                  <a:lnTo>
                    <a:pt x="2293" y="673"/>
                  </a:lnTo>
                  <a:lnTo>
                    <a:pt x="22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9"/>
            <p:cNvSpPr/>
            <p:nvPr/>
          </p:nvSpPr>
          <p:spPr>
            <a:xfrm>
              <a:off x="7973625" y="3030282"/>
              <a:ext cx="194244" cy="57071"/>
            </a:xfrm>
            <a:custGeom>
              <a:avLst/>
              <a:gdLst/>
              <a:ahLst/>
              <a:cxnLst/>
              <a:rect l="l" t="t" r="r" b="b"/>
              <a:pathLst>
                <a:path w="2294" h="674" extrusionOk="0">
                  <a:moveTo>
                    <a:pt x="1" y="1"/>
                  </a:moveTo>
                  <a:lnTo>
                    <a:pt x="1" y="673"/>
                  </a:lnTo>
                  <a:lnTo>
                    <a:pt x="2294" y="673"/>
                  </a:lnTo>
                  <a:lnTo>
                    <a:pt x="22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9"/>
            <p:cNvSpPr/>
            <p:nvPr/>
          </p:nvSpPr>
          <p:spPr>
            <a:xfrm>
              <a:off x="6888856" y="2857124"/>
              <a:ext cx="619313" cy="906446"/>
            </a:xfrm>
            <a:custGeom>
              <a:avLst/>
              <a:gdLst/>
              <a:ahLst/>
              <a:cxnLst/>
              <a:rect l="l" t="t" r="r" b="b"/>
              <a:pathLst>
                <a:path w="7314" h="10705" extrusionOk="0">
                  <a:moveTo>
                    <a:pt x="3657" y="0"/>
                  </a:moveTo>
                  <a:lnTo>
                    <a:pt x="0" y="2718"/>
                  </a:lnTo>
                  <a:lnTo>
                    <a:pt x="0" y="10705"/>
                  </a:lnTo>
                  <a:lnTo>
                    <a:pt x="7314" y="10705"/>
                  </a:lnTo>
                  <a:lnTo>
                    <a:pt x="7314" y="2718"/>
                  </a:lnTo>
                  <a:lnTo>
                    <a:pt x="3657" y="0"/>
                  </a:lnTo>
                  <a:close/>
                </a:path>
              </a:pathLst>
            </a:custGeom>
            <a:solidFill>
              <a:srgbClr val="DE7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9"/>
            <p:cNvSpPr/>
            <p:nvPr/>
          </p:nvSpPr>
          <p:spPr>
            <a:xfrm>
              <a:off x="6333305" y="3087268"/>
              <a:ext cx="555637" cy="676299"/>
            </a:xfrm>
            <a:custGeom>
              <a:avLst/>
              <a:gdLst/>
              <a:ahLst/>
              <a:cxnLst/>
              <a:rect l="l" t="t" r="r" b="b"/>
              <a:pathLst>
                <a:path w="6562" h="7987" extrusionOk="0">
                  <a:moveTo>
                    <a:pt x="1" y="0"/>
                  </a:moveTo>
                  <a:lnTo>
                    <a:pt x="1" y="7987"/>
                  </a:lnTo>
                  <a:lnTo>
                    <a:pt x="6561" y="7987"/>
                  </a:lnTo>
                  <a:lnTo>
                    <a:pt x="6561" y="0"/>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9"/>
            <p:cNvSpPr/>
            <p:nvPr/>
          </p:nvSpPr>
          <p:spPr>
            <a:xfrm>
              <a:off x="6259129" y="3087268"/>
              <a:ext cx="74260" cy="676299"/>
            </a:xfrm>
            <a:custGeom>
              <a:avLst/>
              <a:gdLst/>
              <a:ahLst/>
              <a:cxnLst/>
              <a:rect l="l" t="t" r="r" b="b"/>
              <a:pathLst>
                <a:path w="877" h="7987" extrusionOk="0">
                  <a:moveTo>
                    <a:pt x="0" y="0"/>
                  </a:moveTo>
                  <a:lnTo>
                    <a:pt x="0" y="7987"/>
                  </a:lnTo>
                  <a:lnTo>
                    <a:pt x="877" y="7987"/>
                  </a:lnTo>
                  <a:lnTo>
                    <a:pt x="877"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9"/>
            <p:cNvSpPr/>
            <p:nvPr/>
          </p:nvSpPr>
          <p:spPr>
            <a:xfrm>
              <a:off x="6481062" y="3160765"/>
              <a:ext cx="28535" cy="308894"/>
            </a:xfrm>
            <a:custGeom>
              <a:avLst/>
              <a:gdLst/>
              <a:ahLst/>
              <a:cxnLst/>
              <a:rect l="l" t="t" r="r" b="b"/>
              <a:pathLst>
                <a:path w="337" h="3648" extrusionOk="0">
                  <a:moveTo>
                    <a:pt x="0" y="0"/>
                  </a:moveTo>
                  <a:lnTo>
                    <a:pt x="0" y="3648"/>
                  </a:lnTo>
                  <a:lnTo>
                    <a:pt x="336" y="3648"/>
                  </a:lnTo>
                  <a:lnTo>
                    <a:pt x="336"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9"/>
            <p:cNvSpPr/>
            <p:nvPr/>
          </p:nvSpPr>
          <p:spPr>
            <a:xfrm>
              <a:off x="6481062" y="3160765"/>
              <a:ext cx="260206" cy="29298"/>
            </a:xfrm>
            <a:custGeom>
              <a:avLst/>
              <a:gdLst/>
              <a:ahLst/>
              <a:cxnLst/>
              <a:rect l="l" t="t" r="r" b="b"/>
              <a:pathLst>
                <a:path w="3073" h="346" extrusionOk="0">
                  <a:moveTo>
                    <a:pt x="0" y="0"/>
                  </a:moveTo>
                  <a:lnTo>
                    <a:pt x="0" y="345"/>
                  </a:lnTo>
                  <a:lnTo>
                    <a:pt x="3072" y="345"/>
                  </a:lnTo>
                  <a:lnTo>
                    <a:pt x="3072"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9"/>
            <p:cNvSpPr/>
            <p:nvPr/>
          </p:nvSpPr>
          <p:spPr>
            <a:xfrm>
              <a:off x="6481062" y="3440359"/>
              <a:ext cx="260206" cy="29298"/>
            </a:xfrm>
            <a:custGeom>
              <a:avLst/>
              <a:gdLst/>
              <a:ahLst/>
              <a:cxnLst/>
              <a:rect l="l" t="t" r="r" b="b"/>
              <a:pathLst>
                <a:path w="3073" h="346" extrusionOk="0">
                  <a:moveTo>
                    <a:pt x="0" y="1"/>
                  </a:moveTo>
                  <a:lnTo>
                    <a:pt x="0" y="346"/>
                  </a:lnTo>
                  <a:lnTo>
                    <a:pt x="3072" y="346"/>
                  </a:lnTo>
                  <a:lnTo>
                    <a:pt x="3072"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9"/>
            <p:cNvSpPr/>
            <p:nvPr/>
          </p:nvSpPr>
          <p:spPr>
            <a:xfrm>
              <a:off x="6712648" y="3160765"/>
              <a:ext cx="28620" cy="308894"/>
            </a:xfrm>
            <a:custGeom>
              <a:avLst/>
              <a:gdLst/>
              <a:ahLst/>
              <a:cxnLst/>
              <a:rect l="l" t="t" r="r" b="b"/>
              <a:pathLst>
                <a:path w="338" h="3648" extrusionOk="0">
                  <a:moveTo>
                    <a:pt x="1" y="0"/>
                  </a:moveTo>
                  <a:lnTo>
                    <a:pt x="1" y="3648"/>
                  </a:lnTo>
                  <a:lnTo>
                    <a:pt x="337" y="3648"/>
                  </a:lnTo>
                  <a:lnTo>
                    <a:pt x="337"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9"/>
            <p:cNvSpPr/>
            <p:nvPr/>
          </p:nvSpPr>
          <p:spPr>
            <a:xfrm>
              <a:off x="6509513" y="3189977"/>
              <a:ext cx="202458" cy="250469"/>
            </a:xfrm>
            <a:custGeom>
              <a:avLst/>
              <a:gdLst/>
              <a:ahLst/>
              <a:cxnLst/>
              <a:rect l="l" t="t" r="r" b="b"/>
              <a:pathLst>
                <a:path w="2391" h="2958" extrusionOk="0">
                  <a:moveTo>
                    <a:pt x="0" y="0"/>
                  </a:moveTo>
                  <a:lnTo>
                    <a:pt x="0" y="2958"/>
                  </a:lnTo>
                  <a:lnTo>
                    <a:pt x="2391" y="2958"/>
                  </a:lnTo>
                  <a:lnTo>
                    <a:pt x="2391" y="0"/>
                  </a:ln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9"/>
            <p:cNvSpPr/>
            <p:nvPr/>
          </p:nvSpPr>
          <p:spPr>
            <a:xfrm>
              <a:off x="6509513" y="3189977"/>
              <a:ext cx="203220" cy="250469"/>
            </a:xfrm>
            <a:custGeom>
              <a:avLst/>
              <a:gdLst/>
              <a:ahLst/>
              <a:cxnLst/>
              <a:rect l="l" t="t" r="r" b="b"/>
              <a:pathLst>
                <a:path w="2400" h="2958" extrusionOk="0">
                  <a:moveTo>
                    <a:pt x="0" y="0"/>
                  </a:moveTo>
                  <a:lnTo>
                    <a:pt x="0" y="2958"/>
                  </a:lnTo>
                  <a:lnTo>
                    <a:pt x="2400" y="0"/>
                  </a:ln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9"/>
            <p:cNvSpPr/>
            <p:nvPr/>
          </p:nvSpPr>
          <p:spPr>
            <a:xfrm>
              <a:off x="6480300" y="3285913"/>
              <a:ext cx="260968" cy="29382"/>
            </a:xfrm>
            <a:custGeom>
              <a:avLst/>
              <a:gdLst/>
              <a:ahLst/>
              <a:cxnLst/>
              <a:rect l="l" t="t" r="r" b="b"/>
              <a:pathLst>
                <a:path w="3082" h="347" extrusionOk="0">
                  <a:moveTo>
                    <a:pt x="0" y="1"/>
                  </a:moveTo>
                  <a:lnTo>
                    <a:pt x="0" y="346"/>
                  </a:lnTo>
                  <a:lnTo>
                    <a:pt x="3081" y="346"/>
                  </a:lnTo>
                  <a:lnTo>
                    <a:pt x="3081"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9"/>
            <p:cNvSpPr/>
            <p:nvPr/>
          </p:nvSpPr>
          <p:spPr>
            <a:xfrm>
              <a:off x="6596474" y="3160765"/>
              <a:ext cx="29298" cy="154532"/>
            </a:xfrm>
            <a:custGeom>
              <a:avLst/>
              <a:gdLst/>
              <a:ahLst/>
              <a:cxnLst/>
              <a:rect l="l" t="t" r="r" b="b"/>
              <a:pathLst>
                <a:path w="346" h="1825" extrusionOk="0">
                  <a:moveTo>
                    <a:pt x="0" y="0"/>
                  </a:moveTo>
                  <a:lnTo>
                    <a:pt x="0" y="1824"/>
                  </a:lnTo>
                  <a:lnTo>
                    <a:pt x="346" y="1824"/>
                  </a:lnTo>
                  <a:lnTo>
                    <a:pt x="346"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9"/>
            <p:cNvSpPr/>
            <p:nvPr/>
          </p:nvSpPr>
          <p:spPr>
            <a:xfrm>
              <a:off x="6459301" y="3469571"/>
              <a:ext cx="302967" cy="42846"/>
            </a:xfrm>
            <a:custGeom>
              <a:avLst/>
              <a:gdLst/>
              <a:ahLst/>
              <a:cxnLst/>
              <a:rect l="l" t="t" r="r" b="b"/>
              <a:pathLst>
                <a:path w="3578" h="506" extrusionOk="0">
                  <a:moveTo>
                    <a:pt x="0" y="1"/>
                  </a:moveTo>
                  <a:lnTo>
                    <a:pt x="0" y="506"/>
                  </a:lnTo>
                  <a:lnTo>
                    <a:pt x="3577" y="506"/>
                  </a:lnTo>
                  <a:lnTo>
                    <a:pt x="3577"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9"/>
            <p:cNvSpPr/>
            <p:nvPr/>
          </p:nvSpPr>
          <p:spPr>
            <a:xfrm>
              <a:off x="6459301" y="3469571"/>
              <a:ext cx="42761" cy="42846"/>
            </a:xfrm>
            <a:custGeom>
              <a:avLst/>
              <a:gdLst/>
              <a:ahLst/>
              <a:cxnLst/>
              <a:rect l="l" t="t" r="r" b="b"/>
              <a:pathLst>
                <a:path w="505" h="506" extrusionOk="0">
                  <a:moveTo>
                    <a:pt x="0" y="1"/>
                  </a:moveTo>
                  <a:lnTo>
                    <a:pt x="0" y="506"/>
                  </a:lnTo>
                  <a:lnTo>
                    <a:pt x="505" y="506"/>
                  </a:lnTo>
                  <a:lnTo>
                    <a:pt x="505"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9"/>
            <p:cNvSpPr/>
            <p:nvPr/>
          </p:nvSpPr>
          <p:spPr>
            <a:xfrm>
              <a:off x="6720184" y="3469571"/>
              <a:ext cx="42083" cy="42846"/>
            </a:xfrm>
            <a:custGeom>
              <a:avLst/>
              <a:gdLst/>
              <a:ahLst/>
              <a:cxnLst/>
              <a:rect l="l" t="t" r="r" b="b"/>
              <a:pathLst>
                <a:path w="497" h="506" extrusionOk="0">
                  <a:moveTo>
                    <a:pt x="0" y="1"/>
                  </a:moveTo>
                  <a:lnTo>
                    <a:pt x="0" y="506"/>
                  </a:lnTo>
                  <a:lnTo>
                    <a:pt x="496" y="506"/>
                  </a:lnTo>
                  <a:lnTo>
                    <a:pt x="496"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9"/>
            <p:cNvSpPr/>
            <p:nvPr/>
          </p:nvSpPr>
          <p:spPr>
            <a:xfrm>
              <a:off x="6459301" y="3512332"/>
              <a:ext cx="302967" cy="11346"/>
            </a:xfrm>
            <a:custGeom>
              <a:avLst/>
              <a:gdLst/>
              <a:ahLst/>
              <a:cxnLst/>
              <a:rect l="l" t="t" r="r" b="b"/>
              <a:pathLst>
                <a:path w="3578" h="134" extrusionOk="0">
                  <a:moveTo>
                    <a:pt x="0" y="1"/>
                  </a:moveTo>
                  <a:lnTo>
                    <a:pt x="0" y="133"/>
                  </a:lnTo>
                  <a:lnTo>
                    <a:pt x="3577" y="133"/>
                  </a:lnTo>
                  <a:lnTo>
                    <a:pt x="3577" y="1"/>
                  </a:lnTo>
                  <a:close/>
                </a:path>
              </a:pathLst>
            </a:custGeom>
            <a:solidFill>
              <a:srgbClr val="FEB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9"/>
            <p:cNvSpPr/>
            <p:nvPr/>
          </p:nvSpPr>
          <p:spPr>
            <a:xfrm>
              <a:off x="7508083" y="3087268"/>
              <a:ext cx="555637" cy="676299"/>
            </a:xfrm>
            <a:custGeom>
              <a:avLst/>
              <a:gdLst/>
              <a:ahLst/>
              <a:cxnLst/>
              <a:rect l="l" t="t" r="r" b="b"/>
              <a:pathLst>
                <a:path w="6562" h="7987" extrusionOk="0">
                  <a:moveTo>
                    <a:pt x="1" y="0"/>
                  </a:moveTo>
                  <a:lnTo>
                    <a:pt x="1" y="7987"/>
                  </a:lnTo>
                  <a:lnTo>
                    <a:pt x="6561" y="7987"/>
                  </a:lnTo>
                  <a:lnTo>
                    <a:pt x="6561" y="0"/>
                  </a:lnTo>
                  <a:close/>
                </a:path>
              </a:pathLst>
            </a:custGeom>
            <a:solidFill>
              <a:srgbClr val="E9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9"/>
            <p:cNvSpPr/>
            <p:nvPr/>
          </p:nvSpPr>
          <p:spPr>
            <a:xfrm>
              <a:off x="8063634" y="3087268"/>
              <a:ext cx="73498" cy="676299"/>
            </a:xfrm>
            <a:custGeom>
              <a:avLst/>
              <a:gdLst/>
              <a:ahLst/>
              <a:cxnLst/>
              <a:rect l="l" t="t" r="r" b="b"/>
              <a:pathLst>
                <a:path w="868" h="7987" extrusionOk="0">
                  <a:moveTo>
                    <a:pt x="0" y="0"/>
                  </a:moveTo>
                  <a:lnTo>
                    <a:pt x="0" y="7987"/>
                  </a:lnTo>
                  <a:lnTo>
                    <a:pt x="868" y="7987"/>
                  </a:lnTo>
                  <a:lnTo>
                    <a:pt x="868"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9"/>
            <p:cNvSpPr/>
            <p:nvPr/>
          </p:nvSpPr>
          <p:spPr>
            <a:xfrm>
              <a:off x="7050754" y="3205727"/>
              <a:ext cx="33108" cy="509828"/>
            </a:xfrm>
            <a:custGeom>
              <a:avLst/>
              <a:gdLst/>
              <a:ahLst/>
              <a:cxnLst/>
              <a:rect l="l" t="t" r="r" b="b"/>
              <a:pathLst>
                <a:path w="391" h="6021" extrusionOk="0">
                  <a:moveTo>
                    <a:pt x="1" y="0"/>
                  </a:moveTo>
                  <a:lnTo>
                    <a:pt x="1" y="6021"/>
                  </a:lnTo>
                  <a:lnTo>
                    <a:pt x="390" y="6021"/>
                  </a:lnTo>
                  <a:lnTo>
                    <a:pt x="39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9"/>
            <p:cNvSpPr/>
            <p:nvPr/>
          </p:nvSpPr>
          <p:spPr>
            <a:xfrm>
              <a:off x="7050754" y="3205727"/>
              <a:ext cx="295516" cy="33023"/>
            </a:xfrm>
            <a:custGeom>
              <a:avLst/>
              <a:gdLst/>
              <a:ahLst/>
              <a:cxnLst/>
              <a:rect l="l" t="t" r="r" b="b"/>
              <a:pathLst>
                <a:path w="3490" h="390" extrusionOk="0">
                  <a:moveTo>
                    <a:pt x="1" y="0"/>
                  </a:moveTo>
                  <a:lnTo>
                    <a:pt x="1" y="390"/>
                  </a:lnTo>
                  <a:lnTo>
                    <a:pt x="3489" y="390"/>
                  </a:lnTo>
                  <a:lnTo>
                    <a:pt x="3489"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9"/>
            <p:cNvSpPr/>
            <p:nvPr/>
          </p:nvSpPr>
          <p:spPr>
            <a:xfrm>
              <a:off x="7050754" y="3682527"/>
              <a:ext cx="295516" cy="33023"/>
            </a:xfrm>
            <a:custGeom>
              <a:avLst/>
              <a:gdLst/>
              <a:ahLst/>
              <a:cxnLst/>
              <a:rect l="l" t="t" r="r" b="b"/>
              <a:pathLst>
                <a:path w="3490" h="390" extrusionOk="0">
                  <a:moveTo>
                    <a:pt x="1" y="0"/>
                  </a:moveTo>
                  <a:lnTo>
                    <a:pt x="1" y="390"/>
                  </a:lnTo>
                  <a:lnTo>
                    <a:pt x="3489" y="390"/>
                  </a:lnTo>
                  <a:lnTo>
                    <a:pt x="3489"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9"/>
            <p:cNvSpPr/>
            <p:nvPr/>
          </p:nvSpPr>
          <p:spPr>
            <a:xfrm>
              <a:off x="7313161" y="3205727"/>
              <a:ext cx="33108" cy="509828"/>
            </a:xfrm>
            <a:custGeom>
              <a:avLst/>
              <a:gdLst/>
              <a:ahLst/>
              <a:cxnLst/>
              <a:rect l="l" t="t" r="r" b="b"/>
              <a:pathLst>
                <a:path w="391" h="6021" extrusionOk="0">
                  <a:moveTo>
                    <a:pt x="1" y="0"/>
                  </a:moveTo>
                  <a:lnTo>
                    <a:pt x="1" y="6021"/>
                  </a:lnTo>
                  <a:lnTo>
                    <a:pt x="390" y="6021"/>
                  </a:lnTo>
                  <a:lnTo>
                    <a:pt x="3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9"/>
            <p:cNvSpPr/>
            <p:nvPr/>
          </p:nvSpPr>
          <p:spPr>
            <a:xfrm>
              <a:off x="7083777" y="3238665"/>
              <a:ext cx="229469" cy="443951"/>
            </a:xfrm>
            <a:custGeom>
              <a:avLst/>
              <a:gdLst/>
              <a:ahLst/>
              <a:cxnLst/>
              <a:rect l="l" t="t" r="r" b="b"/>
              <a:pathLst>
                <a:path w="2710" h="5243" extrusionOk="0">
                  <a:moveTo>
                    <a:pt x="0" y="1"/>
                  </a:moveTo>
                  <a:lnTo>
                    <a:pt x="0" y="5242"/>
                  </a:lnTo>
                  <a:lnTo>
                    <a:pt x="2710" y="5242"/>
                  </a:lnTo>
                  <a:lnTo>
                    <a:pt x="2710" y="1"/>
                  </a:ln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9"/>
            <p:cNvSpPr/>
            <p:nvPr/>
          </p:nvSpPr>
          <p:spPr>
            <a:xfrm>
              <a:off x="7083777" y="3238665"/>
              <a:ext cx="229469" cy="443951"/>
            </a:xfrm>
            <a:custGeom>
              <a:avLst/>
              <a:gdLst/>
              <a:ahLst/>
              <a:cxnLst/>
              <a:rect l="l" t="t" r="r" b="b"/>
              <a:pathLst>
                <a:path w="2710" h="5243" extrusionOk="0">
                  <a:moveTo>
                    <a:pt x="0" y="1"/>
                  </a:moveTo>
                  <a:lnTo>
                    <a:pt x="0" y="5242"/>
                  </a:lnTo>
                  <a:lnTo>
                    <a:pt x="2710" y="1"/>
                  </a:ln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9"/>
            <p:cNvSpPr/>
            <p:nvPr/>
          </p:nvSpPr>
          <p:spPr>
            <a:xfrm>
              <a:off x="7050754" y="3425371"/>
              <a:ext cx="295516" cy="33108"/>
            </a:xfrm>
            <a:custGeom>
              <a:avLst/>
              <a:gdLst/>
              <a:ahLst/>
              <a:cxnLst/>
              <a:rect l="l" t="t" r="r" b="b"/>
              <a:pathLst>
                <a:path w="3490" h="391" extrusionOk="0">
                  <a:moveTo>
                    <a:pt x="1" y="1"/>
                  </a:moveTo>
                  <a:lnTo>
                    <a:pt x="1" y="390"/>
                  </a:lnTo>
                  <a:lnTo>
                    <a:pt x="3489" y="390"/>
                  </a:lnTo>
                  <a:lnTo>
                    <a:pt x="3489"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9"/>
            <p:cNvSpPr/>
            <p:nvPr/>
          </p:nvSpPr>
          <p:spPr>
            <a:xfrm>
              <a:off x="7182000" y="3205727"/>
              <a:ext cx="33023" cy="252755"/>
            </a:xfrm>
            <a:custGeom>
              <a:avLst/>
              <a:gdLst/>
              <a:ahLst/>
              <a:cxnLst/>
              <a:rect l="l" t="t" r="r" b="b"/>
              <a:pathLst>
                <a:path w="390" h="2985" extrusionOk="0">
                  <a:moveTo>
                    <a:pt x="0" y="0"/>
                  </a:moveTo>
                  <a:lnTo>
                    <a:pt x="0" y="2984"/>
                  </a:lnTo>
                  <a:lnTo>
                    <a:pt x="390" y="2984"/>
                  </a:lnTo>
                  <a:lnTo>
                    <a:pt x="39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9"/>
            <p:cNvSpPr/>
            <p:nvPr/>
          </p:nvSpPr>
          <p:spPr>
            <a:xfrm>
              <a:off x="7026791" y="3715465"/>
              <a:ext cx="343442" cy="48095"/>
            </a:xfrm>
            <a:custGeom>
              <a:avLst/>
              <a:gdLst/>
              <a:ahLst/>
              <a:cxnLst/>
              <a:rect l="l" t="t" r="r" b="b"/>
              <a:pathLst>
                <a:path w="4056" h="568" extrusionOk="0">
                  <a:moveTo>
                    <a:pt x="1" y="1"/>
                  </a:moveTo>
                  <a:lnTo>
                    <a:pt x="1" y="568"/>
                  </a:lnTo>
                  <a:lnTo>
                    <a:pt x="4056" y="568"/>
                  </a:lnTo>
                  <a:lnTo>
                    <a:pt x="40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9"/>
            <p:cNvSpPr/>
            <p:nvPr/>
          </p:nvSpPr>
          <p:spPr>
            <a:xfrm>
              <a:off x="7026791" y="3715465"/>
              <a:ext cx="48095" cy="48095"/>
            </a:xfrm>
            <a:custGeom>
              <a:avLst/>
              <a:gdLst/>
              <a:ahLst/>
              <a:cxnLst/>
              <a:rect l="l" t="t" r="r" b="b"/>
              <a:pathLst>
                <a:path w="568" h="568" extrusionOk="0">
                  <a:moveTo>
                    <a:pt x="1" y="1"/>
                  </a:moveTo>
                  <a:lnTo>
                    <a:pt x="1" y="568"/>
                  </a:lnTo>
                  <a:lnTo>
                    <a:pt x="567" y="568"/>
                  </a:lnTo>
                  <a:lnTo>
                    <a:pt x="567"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9"/>
            <p:cNvSpPr/>
            <p:nvPr/>
          </p:nvSpPr>
          <p:spPr>
            <a:xfrm>
              <a:off x="7322137" y="3715465"/>
              <a:ext cx="48095" cy="48095"/>
            </a:xfrm>
            <a:custGeom>
              <a:avLst/>
              <a:gdLst/>
              <a:ahLst/>
              <a:cxnLst/>
              <a:rect l="l" t="t" r="r" b="b"/>
              <a:pathLst>
                <a:path w="568" h="568" extrusionOk="0">
                  <a:moveTo>
                    <a:pt x="1" y="1"/>
                  </a:moveTo>
                  <a:lnTo>
                    <a:pt x="1" y="568"/>
                  </a:lnTo>
                  <a:lnTo>
                    <a:pt x="568" y="568"/>
                  </a:lnTo>
                  <a:lnTo>
                    <a:pt x="568"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9"/>
            <p:cNvSpPr/>
            <p:nvPr/>
          </p:nvSpPr>
          <p:spPr>
            <a:xfrm>
              <a:off x="7276413" y="3483881"/>
              <a:ext cx="14395" cy="57748"/>
            </a:xfrm>
            <a:custGeom>
              <a:avLst/>
              <a:gdLst/>
              <a:ahLst/>
              <a:cxnLst/>
              <a:rect l="l" t="t" r="r" b="b"/>
              <a:pathLst>
                <a:path w="170" h="682" extrusionOk="0">
                  <a:moveTo>
                    <a:pt x="89" y="0"/>
                  </a:moveTo>
                  <a:cubicBezTo>
                    <a:pt x="36" y="0"/>
                    <a:pt x="1" y="36"/>
                    <a:pt x="1" y="80"/>
                  </a:cubicBezTo>
                  <a:lnTo>
                    <a:pt x="1" y="593"/>
                  </a:lnTo>
                  <a:cubicBezTo>
                    <a:pt x="1" y="646"/>
                    <a:pt x="36" y="682"/>
                    <a:pt x="89" y="682"/>
                  </a:cubicBezTo>
                  <a:cubicBezTo>
                    <a:pt x="134" y="682"/>
                    <a:pt x="169" y="646"/>
                    <a:pt x="169" y="593"/>
                  </a:cubicBezTo>
                  <a:lnTo>
                    <a:pt x="169" y="80"/>
                  </a:lnTo>
                  <a:cubicBezTo>
                    <a:pt x="169" y="36"/>
                    <a:pt x="134" y="0"/>
                    <a:pt x="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9"/>
            <p:cNvSpPr/>
            <p:nvPr/>
          </p:nvSpPr>
          <p:spPr>
            <a:xfrm>
              <a:off x="6888856" y="3152467"/>
              <a:ext cx="55547" cy="30060"/>
            </a:xfrm>
            <a:custGeom>
              <a:avLst/>
              <a:gdLst/>
              <a:ahLst/>
              <a:cxnLst/>
              <a:rect l="l" t="t" r="r" b="b"/>
              <a:pathLst>
                <a:path w="656" h="355" extrusionOk="0">
                  <a:moveTo>
                    <a:pt x="0" y="1"/>
                  </a:moveTo>
                  <a:lnTo>
                    <a:pt x="0" y="355"/>
                  </a:lnTo>
                  <a:lnTo>
                    <a:pt x="585" y="355"/>
                  </a:lnTo>
                  <a:cubicBezTo>
                    <a:pt x="620" y="355"/>
                    <a:pt x="656" y="328"/>
                    <a:pt x="656" y="284"/>
                  </a:cubicBezTo>
                  <a:lnTo>
                    <a:pt x="656" y="63"/>
                  </a:lnTo>
                  <a:cubicBezTo>
                    <a:pt x="656" y="27"/>
                    <a:pt x="620" y="1"/>
                    <a:pt x="585"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9"/>
            <p:cNvSpPr/>
            <p:nvPr/>
          </p:nvSpPr>
          <p:spPr>
            <a:xfrm>
              <a:off x="6907569" y="3116480"/>
              <a:ext cx="72821" cy="30060"/>
            </a:xfrm>
            <a:custGeom>
              <a:avLst/>
              <a:gdLst/>
              <a:ahLst/>
              <a:cxnLst/>
              <a:rect l="l" t="t" r="r" b="b"/>
              <a:pathLst>
                <a:path w="860" h="355" extrusionOk="0">
                  <a:moveTo>
                    <a:pt x="72" y="1"/>
                  </a:moveTo>
                  <a:cubicBezTo>
                    <a:pt x="27" y="1"/>
                    <a:pt x="1" y="36"/>
                    <a:pt x="1" y="72"/>
                  </a:cubicBezTo>
                  <a:lnTo>
                    <a:pt x="1" y="293"/>
                  </a:lnTo>
                  <a:cubicBezTo>
                    <a:pt x="1" y="328"/>
                    <a:pt x="27" y="355"/>
                    <a:pt x="72" y="355"/>
                  </a:cubicBezTo>
                  <a:lnTo>
                    <a:pt x="798" y="355"/>
                  </a:lnTo>
                  <a:cubicBezTo>
                    <a:pt x="833" y="355"/>
                    <a:pt x="860" y="328"/>
                    <a:pt x="860" y="293"/>
                  </a:cubicBezTo>
                  <a:lnTo>
                    <a:pt x="860" y="72"/>
                  </a:lnTo>
                  <a:cubicBezTo>
                    <a:pt x="860" y="36"/>
                    <a:pt x="833" y="1"/>
                    <a:pt x="79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9"/>
            <p:cNvSpPr/>
            <p:nvPr/>
          </p:nvSpPr>
          <p:spPr>
            <a:xfrm>
              <a:off x="7452621" y="3152467"/>
              <a:ext cx="55547" cy="30060"/>
            </a:xfrm>
            <a:custGeom>
              <a:avLst/>
              <a:gdLst/>
              <a:ahLst/>
              <a:cxnLst/>
              <a:rect l="l" t="t" r="r" b="b"/>
              <a:pathLst>
                <a:path w="656" h="355" extrusionOk="0">
                  <a:moveTo>
                    <a:pt x="71" y="1"/>
                  </a:moveTo>
                  <a:cubicBezTo>
                    <a:pt x="27" y="1"/>
                    <a:pt x="0" y="27"/>
                    <a:pt x="0" y="63"/>
                  </a:cubicBezTo>
                  <a:lnTo>
                    <a:pt x="0" y="284"/>
                  </a:lnTo>
                  <a:cubicBezTo>
                    <a:pt x="0" y="320"/>
                    <a:pt x="27" y="355"/>
                    <a:pt x="71" y="355"/>
                  </a:cubicBezTo>
                  <a:lnTo>
                    <a:pt x="656" y="355"/>
                  </a:lnTo>
                  <a:lnTo>
                    <a:pt x="656" y="1"/>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9"/>
            <p:cNvSpPr/>
            <p:nvPr/>
          </p:nvSpPr>
          <p:spPr>
            <a:xfrm>
              <a:off x="7416634" y="3117242"/>
              <a:ext cx="72821" cy="30060"/>
            </a:xfrm>
            <a:custGeom>
              <a:avLst/>
              <a:gdLst/>
              <a:ahLst/>
              <a:cxnLst/>
              <a:rect l="l" t="t" r="r" b="b"/>
              <a:pathLst>
                <a:path w="860" h="355" extrusionOk="0">
                  <a:moveTo>
                    <a:pt x="62" y="1"/>
                  </a:moveTo>
                  <a:cubicBezTo>
                    <a:pt x="27" y="1"/>
                    <a:pt x="0" y="27"/>
                    <a:pt x="0" y="63"/>
                  </a:cubicBezTo>
                  <a:lnTo>
                    <a:pt x="0" y="284"/>
                  </a:lnTo>
                  <a:cubicBezTo>
                    <a:pt x="0" y="319"/>
                    <a:pt x="27" y="355"/>
                    <a:pt x="62" y="355"/>
                  </a:cubicBezTo>
                  <a:lnTo>
                    <a:pt x="788" y="355"/>
                  </a:lnTo>
                  <a:cubicBezTo>
                    <a:pt x="824" y="355"/>
                    <a:pt x="859" y="319"/>
                    <a:pt x="859" y="284"/>
                  </a:cubicBezTo>
                  <a:lnTo>
                    <a:pt x="859" y="63"/>
                  </a:lnTo>
                  <a:cubicBezTo>
                    <a:pt x="859" y="27"/>
                    <a:pt x="824" y="1"/>
                    <a:pt x="78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9"/>
            <p:cNvSpPr/>
            <p:nvPr/>
          </p:nvSpPr>
          <p:spPr>
            <a:xfrm>
              <a:off x="6888856" y="3395397"/>
              <a:ext cx="55547" cy="30060"/>
            </a:xfrm>
            <a:custGeom>
              <a:avLst/>
              <a:gdLst/>
              <a:ahLst/>
              <a:cxnLst/>
              <a:rect l="l" t="t" r="r" b="b"/>
              <a:pathLst>
                <a:path w="656" h="355" extrusionOk="0">
                  <a:moveTo>
                    <a:pt x="0" y="0"/>
                  </a:moveTo>
                  <a:lnTo>
                    <a:pt x="0" y="355"/>
                  </a:lnTo>
                  <a:lnTo>
                    <a:pt x="585" y="355"/>
                  </a:lnTo>
                  <a:cubicBezTo>
                    <a:pt x="620" y="355"/>
                    <a:pt x="656" y="328"/>
                    <a:pt x="656" y="293"/>
                  </a:cubicBezTo>
                  <a:lnTo>
                    <a:pt x="656" y="71"/>
                  </a:lnTo>
                  <a:cubicBezTo>
                    <a:pt x="656" y="27"/>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9"/>
            <p:cNvSpPr/>
            <p:nvPr/>
          </p:nvSpPr>
          <p:spPr>
            <a:xfrm>
              <a:off x="6907569" y="3360172"/>
              <a:ext cx="72821" cy="30060"/>
            </a:xfrm>
            <a:custGeom>
              <a:avLst/>
              <a:gdLst/>
              <a:ahLst/>
              <a:cxnLst/>
              <a:rect l="l" t="t" r="r" b="b"/>
              <a:pathLst>
                <a:path w="860" h="355" extrusionOk="0">
                  <a:moveTo>
                    <a:pt x="72" y="0"/>
                  </a:moveTo>
                  <a:cubicBezTo>
                    <a:pt x="27" y="0"/>
                    <a:pt x="1" y="27"/>
                    <a:pt x="1" y="62"/>
                  </a:cubicBezTo>
                  <a:lnTo>
                    <a:pt x="1" y="284"/>
                  </a:lnTo>
                  <a:cubicBezTo>
                    <a:pt x="1" y="328"/>
                    <a:pt x="27" y="354"/>
                    <a:pt x="72" y="354"/>
                  </a:cubicBezTo>
                  <a:lnTo>
                    <a:pt x="798" y="354"/>
                  </a:lnTo>
                  <a:cubicBezTo>
                    <a:pt x="833" y="354"/>
                    <a:pt x="860" y="328"/>
                    <a:pt x="860" y="284"/>
                  </a:cubicBezTo>
                  <a:lnTo>
                    <a:pt x="860" y="62"/>
                  </a:lnTo>
                  <a:cubicBezTo>
                    <a:pt x="860" y="27"/>
                    <a:pt x="833" y="0"/>
                    <a:pt x="798"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9"/>
            <p:cNvSpPr/>
            <p:nvPr/>
          </p:nvSpPr>
          <p:spPr>
            <a:xfrm>
              <a:off x="6949568" y="3395397"/>
              <a:ext cx="72821" cy="30060"/>
            </a:xfrm>
            <a:custGeom>
              <a:avLst/>
              <a:gdLst/>
              <a:ahLst/>
              <a:cxnLst/>
              <a:rect l="l" t="t" r="r" b="b"/>
              <a:pathLst>
                <a:path w="860" h="355" extrusionOk="0">
                  <a:moveTo>
                    <a:pt x="63" y="0"/>
                  </a:moveTo>
                  <a:cubicBezTo>
                    <a:pt x="27" y="0"/>
                    <a:pt x="1" y="27"/>
                    <a:pt x="1" y="62"/>
                  </a:cubicBezTo>
                  <a:lnTo>
                    <a:pt x="1" y="284"/>
                  </a:lnTo>
                  <a:cubicBezTo>
                    <a:pt x="1" y="328"/>
                    <a:pt x="27" y="355"/>
                    <a:pt x="63" y="355"/>
                  </a:cubicBezTo>
                  <a:lnTo>
                    <a:pt x="797" y="355"/>
                  </a:lnTo>
                  <a:cubicBezTo>
                    <a:pt x="833" y="355"/>
                    <a:pt x="859" y="328"/>
                    <a:pt x="859" y="284"/>
                  </a:cubicBezTo>
                  <a:lnTo>
                    <a:pt x="859" y="62"/>
                  </a:lnTo>
                  <a:cubicBezTo>
                    <a:pt x="859" y="27"/>
                    <a:pt x="833" y="0"/>
                    <a:pt x="797"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9"/>
            <p:cNvSpPr/>
            <p:nvPr/>
          </p:nvSpPr>
          <p:spPr>
            <a:xfrm>
              <a:off x="7452621" y="3395397"/>
              <a:ext cx="55547" cy="30060"/>
            </a:xfrm>
            <a:custGeom>
              <a:avLst/>
              <a:gdLst/>
              <a:ahLst/>
              <a:cxnLst/>
              <a:rect l="l" t="t" r="r" b="b"/>
              <a:pathLst>
                <a:path w="656" h="355" extrusionOk="0">
                  <a:moveTo>
                    <a:pt x="71" y="0"/>
                  </a:moveTo>
                  <a:cubicBezTo>
                    <a:pt x="27" y="0"/>
                    <a:pt x="0" y="27"/>
                    <a:pt x="0" y="71"/>
                  </a:cubicBezTo>
                  <a:lnTo>
                    <a:pt x="0" y="293"/>
                  </a:lnTo>
                  <a:cubicBezTo>
                    <a:pt x="0" y="328"/>
                    <a:pt x="27" y="355"/>
                    <a:pt x="71" y="355"/>
                  </a:cubicBezTo>
                  <a:lnTo>
                    <a:pt x="656" y="355"/>
                  </a:lnTo>
                  <a:lnTo>
                    <a:pt x="656"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9"/>
            <p:cNvSpPr/>
            <p:nvPr/>
          </p:nvSpPr>
          <p:spPr>
            <a:xfrm>
              <a:off x="7416634" y="3360172"/>
              <a:ext cx="72821" cy="30060"/>
            </a:xfrm>
            <a:custGeom>
              <a:avLst/>
              <a:gdLst/>
              <a:ahLst/>
              <a:cxnLst/>
              <a:rect l="l" t="t" r="r" b="b"/>
              <a:pathLst>
                <a:path w="860" h="355" extrusionOk="0">
                  <a:moveTo>
                    <a:pt x="62" y="0"/>
                  </a:moveTo>
                  <a:cubicBezTo>
                    <a:pt x="27" y="0"/>
                    <a:pt x="0" y="27"/>
                    <a:pt x="0" y="62"/>
                  </a:cubicBezTo>
                  <a:lnTo>
                    <a:pt x="0" y="284"/>
                  </a:lnTo>
                  <a:cubicBezTo>
                    <a:pt x="0" y="328"/>
                    <a:pt x="27" y="354"/>
                    <a:pt x="62" y="354"/>
                  </a:cubicBezTo>
                  <a:lnTo>
                    <a:pt x="788" y="354"/>
                  </a:lnTo>
                  <a:cubicBezTo>
                    <a:pt x="824" y="354"/>
                    <a:pt x="859" y="328"/>
                    <a:pt x="859" y="284"/>
                  </a:cubicBezTo>
                  <a:lnTo>
                    <a:pt x="859" y="62"/>
                  </a:lnTo>
                  <a:cubicBezTo>
                    <a:pt x="859" y="27"/>
                    <a:pt x="824" y="0"/>
                    <a:pt x="788"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9"/>
            <p:cNvSpPr/>
            <p:nvPr/>
          </p:nvSpPr>
          <p:spPr>
            <a:xfrm>
              <a:off x="7374635" y="3395397"/>
              <a:ext cx="72821" cy="30060"/>
            </a:xfrm>
            <a:custGeom>
              <a:avLst/>
              <a:gdLst/>
              <a:ahLst/>
              <a:cxnLst/>
              <a:rect l="l" t="t" r="r" b="b"/>
              <a:pathLst>
                <a:path w="860" h="355" extrusionOk="0">
                  <a:moveTo>
                    <a:pt x="63" y="0"/>
                  </a:moveTo>
                  <a:cubicBezTo>
                    <a:pt x="27" y="0"/>
                    <a:pt x="1" y="27"/>
                    <a:pt x="1" y="71"/>
                  </a:cubicBezTo>
                  <a:lnTo>
                    <a:pt x="1" y="293"/>
                  </a:lnTo>
                  <a:cubicBezTo>
                    <a:pt x="1" y="328"/>
                    <a:pt x="27" y="355"/>
                    <a:pt x="63" y="355"/>
                  </a:cubicBezTo>
                  <a:lnTo>
                    <a:pt x="789" y="355"/>
                  </a:lnTo>
                  <a:cubicBezTo>
                    <a:pt x="833" y="355"/>
                    <a:pt x="859" y="328"/>
                    <a:pt x="859" y="293"/>
                  </a:cubicBezTo>
                  <a:lnTo>
                    <a:pt x="859" y="71"/>
                  </a:lnTo>
                  <a:cubicBezTo>
                    <a:pt x="859" y="27"/>
                    <a:pt x="833" y="0"/>
                    <a:pt x="789"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9"/>
            <p:cNvSpPr/>
            <p:nvPr/>
          </p:nvSpPr>
          <p:spPr>
            <a:xfrm>
              <a:off x="6888856" y="3627827"/>
              <a:ext cx="55547" cy="30060"/>
            </a:xfrm>
            <a:custGeom>
              <a:avLst/>
              <a:gdLst/>
              <a:ahLst/>
              <a:cxnLst/>
              <a:rect l="l" t="t" r="r" b="b"/>
              <a:pathLst>
                <a:path w="656" h="355" extrusionOk="0">
                  <a:moveTo>
                    <a:pt x="0" y="0"/>
                  </a:moveTo>
                  <a:lnTo>
                    <a:pt x="0" y="354"/>
                  </a:lnTo>
                  <a:lnTo>
                    <a:pt x="585" y="354"/>
                  </a:lnTo>
                  <a:cubicBezTo>
                    <a:pt x="620" y="354"/>
                    <a:pt x="656" y="328"/>
                    <a:pt x="656" y="292"/>
                  </a:cubicBezTo>
                  <a:lnTo>
                    <a:pt x="656" y="71"/>
                  </a:lnTo>
                  <a:cubicBezTo>
                    <a:pt x="656" y="35"/>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9"/>
            <p:cNvSpPr/>
            <p:nvPr/>
          </p:nvSpPr>
          <p:spPr>
            <a:xfrm>
              <a:off x="6907569" y="3592518"/>
              <a:ext cx="72821" cy="30144"/>
            </a:xfrm>
            <a:custGeom>
              <a:avLst/>
              <a:gdLst/>
              <a:ahLst/>
              <a:cxnLst/>
              <a:rect l="l" t="t" r="r" b="b"/>
              <a:pathLst>
                <a:path w="860" h="356" extrusionOk="0">
                  <a:moveTo>
                    <a:pt x="72" y="1"/>
                  </a:moveTo>
                  <a:cubicBezTo>
                    <a:pt x="27" y="1"/>
                    <a:pt x="1" y="27"/>
                    <a:pt x="1" y="63"/>
                  </a:cubicBezTo>
                  <a:lnTo>
                    <a:pt x="1" y="284"/>
                  </a:lnTo>
                  <a:cubicBezTo>
                    <a:pt x="1" y="328"/>
                    <a:pt x="27" y="355"/>
                    <a:pt x="72" y="355"/>
                  </a:cubicBezTo>
                  <a:lnTo>
                    <a:pt x="798" y="355"/>
                  </a:lnTo>
                  <a:cubicBezTo>
                    <a:pt x="833" y="355"/>
                    <a:pt x="860" y="328"/>
                    <a:pt x="860" y="284"/>
                  </a:cubicBezTo>
                  <a:lnTo>
                    <a:pt x="860" y="63"/>
                  </a:lnTo>
                  <a:cubicBezTo>
                    <a:pt x="860" y="27"/>
                    <a:pt x="833" y="1"/>
                    <a:pt x="79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9"/>
            <p:cNvSpPr/>
            <p:nvPr/>
          </p:nvSpPr>
          <p:spPr>
            <a:xfrm>
              <a:off x="7452621" y="3627827"/>
              <a:ext cx="55547" cy="30060"/>
            </a:xfrm>
            <a:custGeom>
              <a:avLst/>
              <a:gdLst/>
              <a:ahLst/>
              <a:cxnLst/>
              <a:rect l="l" t="t" r="r" b="b"/>
              <a:pathLst>
                <a:path w="656" h="355" extrusionOk="0">
                  <a:moveTo>
                    <a:pt x="71" y="0"/>
                  </a:moveTo>
                  <a:cubicBezTo>
                    <a:pt x="27" y="0"/>
                    <a:pt x="0" y="35"/>
                    <a:pt x="0" y="71"/>
                  </a:cubicBezTo>
                  <a:lnTo>
                    <a:pt x="0" y="292"/>
                  </a:lnTo>
                  <a:cubicBezTo>
                    <a:pt x="0" y="328"/>
                    <a:pt x="27" y="354"/>
                    <a:pt x="71" y="354"/>
                  </a:cubicBezTo>
                  <a:lnTo>
                    <a:pt x="656" y="354"/>
                  </a:lnTo>
                  <a:lnTo>
                    <a:pt x="656"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9"/>
            <p:cNvSpPr/>
            <p:nvPr/>
          </p:nvSpPr>
          <p:spPr>
            <a:xfrm>
              <a:off x="7416634" y="3592518"/>
              <a:ext cx="72821" cy="30144"/>
            </a:xfrm>
            <a:custGeom>
              <a:avLst/>
              <a:gdLst/>
              <a:ahLst/>
              <a:cxnLst/>
              <a:rect l="l" t="t" r="r" b="b"/>
              <a:pathLst>
                <a:path w="860" h="356" extrusionOk="0">
                  <a:moveTo>
                    <a:pt x="62" y="1"/>
                  </a:moveTo>
                  <a:cubicBezTo>
                    <a:pt x="27" y="1"/>
                    <a:pt x="0" y="27"/>
                    <a:pt x="0" y="72"/>
                  </a:cubicBezTo>
                  <a:lnTo>
                    <a:pt x="0" y="293"/>
                  </a:lnTo>
                  <a:cubicBezTo>
                    <a:pt x="0" y="328"/>
                    <a:pt x="27" y="355"/>
                    <a:pt x="62" y="355"/>
                  </a:cubicBezTo>
                  <a:lnTo>
                    <a:pt x="788" y="355"/>
                  </a:lnTo>
                  <a:cubicBezTo>
                    <a:pt x="824" y="355"/>
                    <a:pt x="859" y="328"/>
                    <a:pt x="859" y="293"/>
                  </a:cubicBezTo>
                  <a:lnTo>
                    <a:pt x="859" y="72"/>
                  </a:lnTo>
                  <a:cubicBezTo>
                    <a:pt x="859" y="27"/>
                    <a:pt x="824" y="1"/>
                    <a:pt x="788" y="1"/>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9"/>
            <p:cNvSpPr/>
            <p:nvPr/>
          </p:nvSpPr>
          <p:spPr>
            <a:xfrm>
              <a:off x="7320697" y="2980832"/>
              <a:ext cx="131246" cy="64522"/>
            </a:xfrm>
            <a:custGeom>
              <a:avLst/>
              <a:gdLst/>
              <a:ahLst/>
              <a:cxnLst/>
              <a:rect l="l" t="t" r="r" b="b"/>
              <a:pathLst>
                <a:path w="1550" h="762" extrusionOk="0">
                  <a:moveTo>
                    <a:pt x="523" y="0"/>
                  </a:moveTo>
                  <a:cubicBezTo>
                    <a:pt x="505" y="18"/>
                    <a:pt x="496" y="36"/>
                    <a:pt x="496" y="53"/>
                  </a:cubicBezTo>
                  <a:lnTo>
                    <a:pt x="496" y="275"/>
                  </a:lnTo>
                  <a:cubicBezTo>
                    <a:pt x="496" y="319"/>
                    <a:pt x="523" y="346"/>
                    <a:pt x="567" y="346"/>
                  </a:cubicBezTo>
                  <a:lnTo>
                    <a:pt x="983" y="346"/>
                  </a:lnTo>
                  <a:lnTo>
                    <a:pt x="523" y="0"/>
                  </a:lnTo>
                  <a:close/>
                  <a:moveTo>
                    <a:pt x="71" y="408"/>
                  </a:moveTo>
                  <a:cubicBezTo>
                    <a:pt x="36" y="408"/>
                    <a:pt x="0" y="434"/>
                    <a:pt x="0" y="470"/>
                  </a:cubicBezTo>
                  <a:lnTo>
                    <a:pt x="0" y="700"/>
                  </a:lnTo>
                  <a:cubicBezTo>
                    <a:pt x="0" y="735"/>
                    <a:pt x="36" y="762"/>
                    <a:pt x="71" y="762"/>
                  </a:cubicBezTo>
                  <a:lnTo>
                    <a:pt x="797" y="762"/>
                  </a:lnTo>
                  <a:cubicBezTo>
                    <a:pt x="832" y="762"/>
                    <a:pt x="859" y="735"/>
                    <a:pt x="859" y="700"/>
                  </a:cubicBezTo>
                  <a:lnTo>
                    <a:pt x="859" y="470"/>
                  </a:lnTo>
                  <a:cubicBezTo>
                    <a:pt x="859" y="434"/>
                    <a:pt x="832" y="408"/>
                    <a:pt x="797" y="408"/>
                  </a:cubicBezTo>
                  <a:close/>
                  <a:moveTo>
                    <a:pt x="992" y="408"/>
                  </a:moveTo>
                  <a:cubicBezTo>
                    <a:pt x="956" y="408"/>
                    <a:pt x="930" y="434"/>
                    <a:pt x="930" y="470"/>
                  </a:cubicBezTo>
                  <a:lnTo>
                    <a:pt x="930" y="700"/>
                  </a:lnTo>
                  <a:cubicBezTo>
                    <a:pt x="930" y="735"/>
                    <a:pt x="956" y="762"/>
                    <a:pt x="992" y="762"/>
                  </a:cubicBezTo>
                  <a:lnTo>
                    <a:pt x="1550" y="762"/>
                  </a:lnTo>
                  <a:lnTo>
                    <a:pt x="1071" y="408"/>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9"/>
            <p:cNvSpPr/>
            <p:nvPr/>
          </p:nvSpPr>
          <p:spPr>
            <a:xfrm>
              <a:off x="6945080" y="2980832"/>
              <a:ext cx="130484" cy="64522"/>
            </a:xfrm>
            <a:custGeom>
              <a:avLst/>
              <a:gdLst/>
              <a:ahLst/>
              <a:cxnLst/>
              <a:rect l="l" t="t" r="r" b="b"/>
              <a:pathLst>
                <a:path w="1541" h="762" extrusionOk="0">
                  <a:moveTo>
                    <a:pt x="1027" y="0"/>
                  </a:moveTo>
                  <a:lnTo>
                    <a:pt x="567" y="346"/>
                  </a:lnTo>
                  <a:lnTo>
                    <a:pt x="983" y="346"/>
                  </a:lnTo>
                  <a:cubicBezTo>
                    <a:pt x="1019" y="346"/>
                    <a:pt x="1054" y="310"/>
                    <a:pt x="1054" y="275"/>
                  </a:cubicBezTo>
                  <a:lnTo>
                    <a:pt x="1054" y="53"/>
                  </a:lnTo>
                  <a:cubicBezTo>
                    <a:pt x="1054" y="36"/>
                    <a:pt x="1036" y="18"/>
                    <a:pt x="1027" y="0"/>
                  </a:cubicBezTo>
                  <a:close/>
                  <a:moveTo>
                    <a:pt x="479" y="408"/>
                  </a:moveTo>
                  <a:lnTo>
                    <a:pt x="0" y="762"/>
                  </a:lnTo>
                  <a:lnTo>
                    <a:pt x="558" y="762"/>
                  </a:lnTo>
                  <a:cubicBezTo>
                    <a:pt x="594" y="762"/>
                    <a:pt x="620" y="735"/>
                    <a:pt x="620" y="691"/>
                  </a:cubicBezTo>
                  <a:lnTo>
                    <a:pt x="620" y="470"/>
                  </a:lnTo>
                  <a:cubicBezTo>
                    <a:pt x="620" y="434"/>
                    <a:pt x="594" y="408"/>
                    <a:pt x="558" y="408"/>
                  </a:cubicBezTo>
                  <a:close/>
                  <a:moveTo>
                    <a:pt x="753" y="408"/>
                  </a:moveTo>
                  <a:cubicBezTo>
                    <a:pt x="718" y="408"/>
                    <a:pt x="682" y="434"/>
                    <a:pt x="682" y="470"/>
                  </a:cubicBezTo>
                  <a:lnTo>
                    <a:pt x="682" y="691"/>
                  </a:lnTo>
                  <a:cubicBezTo>
                    <a:pt x="682" y="735"/>
                    <a:pt x="718" y="762"/>
                    <a:pt x="753" y="762"/>
                  </a:cubicBezTo>
                  <a:lnTo>
                    <a:pt x="1479" y="762"/>
                  </a:lnTo>
                  <a:cubicBezTo>
                    <a:pt x="1514" y="762"/>
                    <a:pt x="1541" y="735"/>
                    <a:pt x="1541" y="691"/>
                  </a:cubicBezTo>
                  <a:lnTo>
                    <a:pt x="1541" y="470"/>
                  </a:lnTo>
                  <a:cubicBezTo>
                    <a:pt x="1541" y="434"/>
                    <a:pt x="1514" y="408"/>
                    <a:pt x="1479" y="408"/>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9"/>
            <p:cNvSpPr/>
            <p:nvPr/>
          </p:nvSpPr>
          <p:spPr>
            <a:xfrm>
              <a:off x="6888856" y="3252975"/>
              <a:ext cx="55547" cy="30060"/>
            </a:xfrm>
            <a:custGeom>
              <a:avLst/>
              <a:gdLst/>
              <a:ahLst/>
              <a:cxnLst/>
              <a:rect l="l" t="t" r="r" b="b"/>
              <a:pathLst>
                <a:path w="656" h="355" extrusionOk="0">
                  <a:moveTo>
                    <a:pt x="0" y="0"/>
                  </a:moveTo>
                  <a:lnTo>
                    <a:pt x="0" y="354"/>
                  </a:lnTo>
                  <a:lnTo>
                    <a:pt x="585" y="354"/>
                  </a:lnTo>
                  <a:cubicBezTo>
                    <a:pt x="620" y="354"/>
                    <a:pt x="656" y="328"/>
                    <a:pt x="656" y="292"/>
                  </a:cubicBezTo>
                  <a:lnTo>
                    <a:pt x="656" y="71"/>
                  </a:lnTo>
                  <a:cubicBezTo>
                    <a:pt x="656" y="27"/>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9"/>
            <p:cNvSpPr/>
            <p:nvPr/>
          </p:nvSpPr>
          <p:spPr>
            <a:xfrm>
              <a:off x="7452621" y="3252975"/>
              <a:ext cx="55547" cy="30060"/>
            </a:xfrm>
            <a:custGeom>
              <a:avLst/>
              <a:gdLst/>
              <a:ahLst/>
              <a:cxnLst/>
              <a:rect l="l" t="t" r="r" b="b"/>
              <a:pathLst>
                <a:path w="656" h="355" extrusionOk="0">
                  <a:moveTo>
                    <a:pt x="71" y="0"/>
                  </a:moveTo>
                  <a:cubicBezTo>
                    <a:pt x="27" y="0"/>
                    <a:pt x="0" y="27"/>
                    <a:pt x="0" y="62"/>
                  </a:cubicBezTo>
                  <a:lnTo>
                    <a:pt x="0" y="283"/>
                  </a:lnTo>
                  <a:cubicBezTo>
                    <a:pt x="0" y="328"/>
                    <a:pt x="27" y="354"/>
                    <a:pt x="71" y="354"/>
                  </a:cubicBezTo>
                  <a:lnTo>
                    <a:pt x="656" y="354"/>
                  </a:lnTo>
                  <a:lnTo>
                    <a:pt x="656" y="0"/>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9"/>
            <p:cNvSpPr/>
            <p:nvPr/>
          </p:nvSpPr>
          <p:spPr>
            <a:xfrm>
              <a:off x="6888856" y="3487607"/>
              <a:ext cx="55547" cy="30060"/>
            </a:xfrm>
            <a:custGeom>
              <a:avLst/>
              <a:gdLst/>
              <a:ahLst/>
              <a:cxnLst/>
              <a:rect l="l" t="t" r="r" b="b"/>
              <a:pathLst>
                <a:path w="656" h="355" extrusionOk="0">
                  <a:moveTo>
                    <a:pt x="0" y="0"/>
                  </a:moveTo>
                  <a:lnTo>
                    <a:pt x="0" y="355"/>
                  </a:lnTo>
                  <a:lnTo>
                    <a:pt x="585" y="355"/>
                  </a:lnTo>
                  <a:cubicBezTo>
                    <a:pt x="620" y="355"/>
                    <a:pt x="656" y="319"/>
                    <a:pt x="656" y="284"/>
                  </a:cubicBezTo>
                  <a:lnTo>
                    <a:pt x="656" y="62"/>
                  </a:lnTo>
                  <a:cubicBezTo>
                    <a:pt x="656" y="27"/>
                    <a:pt x="620" y="0"/>
                    <a:pt x="585" y="0"/>
                  </a:cubicBez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9"/>
            <p:cNvSpPr/>
            <p:nvPr/>
          </p:nvSpPr>
          <p:spPr>
            <a:xfrm>
              <a:off x="7452621" y="3486845"/>
              <a:ext cx="55547" cy="30822"/>
            </a:xfrm>
            <a:custGeom>
              <a:avLst/>
              <a:gdLst/>
              <a:ahLst/>
              <a:cxnLst/>
              <a:rect l="l" t="t" r="r" b="b"/>
              <a:pathLst>
                <a:path w="656" h="364" extrusionOk="0">
                  <a:moveTo>
                    <a:pt x="71" y="1"/>
                  </a:moveTo>
                  <a:cubicBezTo>
                    <a:pt x="27" y="1"/>
                    <a:pt x="0" y="36"/>
                    <a:pt x="0" y="71"/>
                  </a:cubicBezTo>
                  <a:lnTo>
                    <a:pt x="0" y="293"/>
                  </a:lnTo>
                  <a:cubicBezTo>
                    <a:pt x="0" y="328"/>
                    <a:pt x="27" y="364"/>
                    <a:pt x="71" y="364"/>
                  </a:cubicBezTo>
                  <a:lnTo>
                    <a:pt x="656" y="364"/>
                  </a:lnTo>
                  <a:lnTo>
                    <a:pt x="656" y="355"/>
                  </a:lnTo>
                  <a:lnTo>
                    <a:pt x="656" y="1"/>
                  </a:lnTo>
                  <a:close/>
                </a:path>
              </a:pathLst>
            </a:custGeom>
            <a:solidFill>
              <a:srgbClr val="AA4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9"/>
            <p:cNvSpPr/>
            <p:nvPr/>
          </p:nvSpPr>
          <p:spPr>
            <a:xfrm>
              <a:off x="7101051" y="2964152"/>
              <a:ext cx="195684" cy="177309"/>
            </a:xfrm>
            <a:custGeom>
              <a:avLst/>
              <a:gdLst/>
              <a:ahLst/>
              <a:cxnLst/>
              <a:rect l="l" t="t" r="r" b="b"/>
              <a:pathLst>
                <a:path w="2311" h="2094" extrusionOk="0">
                  <a:moveTo>
                    <a:pt x="1155" y="1"/>
                  </a:moveTo>
                  <a:cubicBezTo>
                    <a:pt x="678" y="1"/>
                    <a:pt x="246" y="323"/>
                    <a:pt x="133" y="808"/>
                  </a:cubicBezTo>
                  <a:cubicBezTo>
                    <a:pt x="0" y="1375"/>
                    <a:pt x="354" y="1933"/>
                    <a:pt x="912" y="2065"/>
                  </a:cubicBezTo>
                  <a:cubicBezTo>
                    <a:pt x="994" y="2085"/>
                    <a:pt x="1076" y="2094"/>
                    <a:pt x="1156" y="2094"/>
                  </a:cubicBezTo>
                  <a:cubicBezTo>
                    <a:pt x="1633" y="2094"/>
                    <a:pt x="2064" y="1771"/>
                    <a:pt x="2178" y="1286"/>
                  </a:cubicBezTo>
                  <a:cubicBezTo>
                    <a:pt x="2311" y="728"/>
                    <a:pt x="1957" y="162"/>
                    <a:pt x="1399" y="29"/>
                  </a:cubicBezTo>
                  <a:cubicBezTo>
                    <a:pt x="1317" y="10"/>
                    <a:pt x="1235" y="1"/>
                    <a:pt x="1155" y="1"/>
                  </a:cubicBez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9"/>
            <p:cNvSpPr/>
            <p:nvPr/>
          </p:nvSpPr>
          <p:spPr>
            <a:xfrm>
              <a:off x="7136276" y="2990570"/>
              <a:ext cx="124472" cy="124557"/>
            </a:xfrm>
            <a:custGeom>
              <a:avLst/>
              <a:gdLst/>
              <a:ahLst/>
              <a:cxnLst/>
              <a:rect l="l" t="t" r="r" b="b"/>
              <a:pathLst>
                <a:path w="1470" h="1471" extrusionOk="0">
                  <a:moveTo>
                    <a:pt x="735" y="0"/>
                  </a:moveTo>
                  <a:cubicBezTo>
                    <a:pt x="328" y="0"/>
                    <a:pt x="0" y="328"/>
                    <a:pt x="0" y="735"/>
                  </a:cubicBezTo>
                  <a:cubicBezTo>
                    <a:pt x="0" y="1142"/>
                    <a:pt x="328" y="1470"/>
                    <a:pt x="735" y="1470"/>
                  </a:cubicBezTo>
                  <a:cubicBezTo>
                    <a:pt x="1142" y="1470"/>
                    <a:pt x="1470" y="1142"/>
                    <a:pt x="1470" y="735"/>
                  </a:cubicBezTo>
                  <a:cubicBezTo>
                    <a:pt x="1470" y="328"/>
                    <a:pt x="1142" y="0"/>
                    <a:pt x="735" y="0"/>
                  </a:cubicBez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9"/>
            <p:cNvSpPr/>
            <p:nvPr/>
          </p:nvSpPr>
          <p:spPr>
            <a:xfrm>
              <a:off x="7136276" y="2990570"/>
              <a:ext cx="105759" cy="105759"/>
            </a:xfrm>
            <a:custGeom>
              <a:avLst/>
              <a:gdLst/>
              <a:ahLst/>
              <a:cxnLst/>
              <a:rect l="l" t="t" r="r" b="b"/>
              <a:pathLst>
                <a:path w="1249" h="1249" extrusionOk="0">
                  <a:moveTo>
                    <a:pt x="735" y="0"/>
                  </a:moveTo>
                  <a:cubicBezTo>
                    <a:pt x="328" y="0"/>
                    <a:pt x="0" y="328"/>
                    <a:pt x="0" y="735"/>
                  </a:cubicBezTo>
                  <a:cubicBezTo>
                    <a:pt x="0" y="939"/>
                    <a:pt x="80" y="1116"/>
                    <a:pt x="213" y="1249"/>
                  </a:cubicBezTo>
                  <a:lnTo>
                    <a:pt x="1249" y="213"/>
                  </a:lnTo>
                  <a:cubicBezTo>
                    <a:pt x="1116" y="80"/>
                    <a:pt x="939" y="0"/>
                    <a:pt x="735" y="0"/>
                  </a:cubicBez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9"/>
            <p:cNvSpPr/>
            <p:nvPr/>
          </p:nvSpPr>
          <p:spPr>
            <a:xfrm>
              <a:off x="7655756" y="3160765"/>
              <a:ext cx="28620" cy="308894"/>
            </a:xfrm>
            <a:custGeom>
              <a:avLst/>
              <a:gdLst/>
              <a:ahLst/>
              <a:cxnLst/>
              <a:rect l="l" t="t" r="r" b="b"/>
              <a:pathLst>
                <a:path w="338" h="3648" extrusionOk="0">
                  <a:moveTo>
                    <a:pt x="1" y="0"/>
                  </a:moveTo>
                  <a:lnTo>
                    <a:pt x="1" y="3648"/>
                  </a:lnTo>
                  <a:lnTo>
                    <a:pt x="337" y="3648"/>
                  </a:lnTo>
                  <a:lnTo>
                    <a:pt x="337"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9"/>
            <p:cNvSpPr/>
            <p:nvPr/>
          </p:nvSpPr>
          <p:spPr>
            <a:xfrm>
              <a:off x="7655756" y="3160765"/>
              <a:ext cx="260206" cy="29298"/>
            </a:xfrm>
            <a:custGeom>
              <a:avLst/>
              <a:gdLst/>
              <a:ahLst/>
              <a:cxnLst/>
              <a:rect l="l" t="t" r="r" b="b"/>
              <a:pathLst>
                <a:path w="3073" h="346" extrusionOk="0">
                  <a:moveTo>
                    <a:pt x="1" y="0"/>
                  </a:moveTo>
                  <a:lnTo>
                    <a:pt x="1" y="345"/>
                  </a:lnTo>
                  <a:lnTo>
                    <a:pt x="3073" y="345"/>
                  </a:lnTo>
                  <a:lnTo>
                    <a:pt x="3073"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9"/>
            <p:cNvSpPr/>
            <p:nvPr/>
          </p:nvSpPr>
          <p:spPr>
            <a:xfrm>
              <a:off x="7655756" y="3440359"/>
              <a:ext cx="260206" cy="29298"/>
            </a:xfrm>
            <a:custGeom>
              <a:avLst/>
              <a:gdLst/>
              <a:ahLst/>
              <a:cxnLst/>
              <a:rect l="l" t="t" r="r" b="b"/>
              <a:pathLst>
                <a:path w="3073" h="346" extrusionOk="0">
                  <a:moveTo>
                    <a:pt x="1" y="1"/>
                  </a:moveTo>
                  <a:lnTo>
                    <a:pt x="1" y="346"/>
                  </a:lnTo>
                  <a:lnTo>
                    <a:pt x="3073" y="346"/>
                  </a:lnTo>
                  <a:lnTo>
                    <a:pt x="3073"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9"/>
            <p:cNvSpPr/>
            <p:nvPr/>
          </p:nvSpPr>
          <p:spPr>
            <a:xfrm>
              <a:off x="7887426" y="3160765"/>
              <a:ext cx="28535" cy="308894"/>
            </a:xfrm>
            <a:custGeom>
              <a:avLst/>
              <a:gdLst/>
              <a:ahLst/>
              <a:cxnLst/>
              <a:rect l="l" t="t" r="r" b="b"/>
              <a:pathLst>
                <a:path w="337" h="3648" extrusionOk="0">
                  <a:moveTo>
                    <a:pt x="1" y="0"/>
                  </a:moveTo>
                  <a:lnTo>
                    <a:pt x="1" y="3648"/>
                  </a:lnTo>
                  <a:lnTo>
                    <a:pt x="337" y="3648"/>
                  </a:lnTo>
                  <a:lnTo>
                    <a:pt x="337"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9"/>
            <p:cNvSpPr/>
            <p:nvPr/>
          </p:nvSpPr>
          <p:spPr>
            <a:xfrm>
              <a:off x="7684291" y="3189977"/>
              <a:ext cx="202458" cy="250469"/>
            </a:xfrm>
            <a:custGeom>
              <a:avLst/>
              <a:gdLst/>
              <a:ahLst/>
              <a:cxnLst/>
              <a:rect l="l" t="t" r="r" b="b"/>
              <a:pathLst>
                <a:path w="2391" h="2958" extrusionOk="0">
                  <a:moveTo>
                    <a:pt x="0" y="0"/>
                  </a:moveTo>
                  <a:lnTo>
                    <a:pt x="0" y="2958"/>
                  </a:lnTo>
                  <a:lnTo>
                    <a:pt x="2391" y="2958"/>
                  </a:lnTo>
                  <a:lnTo>
                    <a:pt x="2391" y="0"/>
                  </a:lnTo>
                  <a:close/>
                </a:path>
              </a:pathLst>
            </a:custGeom>
            <a:solidFill>
              <a:srgbClr val="C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9"/>
            <p:cNvSpPr/>
            <p:nvPr/>
          </p:nvSpPr>
          <p:spPr>
            <a:xfrm>
              <a:off x="7684291" y="3189977"/>
              <a:ext cx="203220" cy="250469"/>
            </a:xfrm>
            <a:custGeom>
              <a:avLst/>
              <a:gdLst/>
              <a:ahLst/>
              <a:cxnLst/>
              <a:rect l="l" t="t" r="r" b="b"/>
              <a:pathLst>
                <a:path w="2400" h="2958" extrusionOk="0">
                  <a:moveTo>
                    <a:pt x="0" y="0"/>
                  </a:moveTo>
                  <a:lnTo>
                    <a:pt x="0" y="2958"/>
                  </a:lnTo>
                  <a:lnTo>
                    <a:pt x="2400" y="0"/>
                  </a:lnTo>
                  <a:close/>
                </a:path>
              </a:pathLst>
            </a:custGeom>
            <a:solidFill>
              <a:srgbClr val="B0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9"/>
            <p:cNvSpPr/>
            <p:nvPr/>
          </p:nvSpPr>
          <p:spPr>
            <a:xfrm>
              <a:off x="7654994" y="3285913"/>
              <a:ext cx="260968" cy="29382"/>
            </a:xfrm>
            <a:custGeom>
              <a:avLst/>
              <a:gdLst/>
              <a:ahLst/>
              <a:cxnLst/>
              <a:rect l="l" t="t" r="r" b="b"/>
              <a:pathLst>
                <a:path w="3082" h="347" extrusionOk="0">
                  <a:moveTo>
                    <a:pt x="1" y="1"/>
                  </a:moveTo>
                  <a:lnTo>
                    <a:pt x="1" y="346"/>
                  </a:lnTo>
                  <a:lnTo>
                    <a:pt x="3082" y="346"/>
                  </a:lnTo>
                  <a:lnTo>
                    <a:pt x="3082"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9"/>
            <p:cNvSpPr/>
            <p:nvPr/>
          </p:nvSpPr>
          <p:spPr>
            <a:xfrm>
              <a:off x="7771252" y="3160765"/>
              <a:ext cx="29298" cy="154532"/>
            </a:xfrm>
            <a:custGeom>
              <a:avLst/>
              <a:gdLst/>
              <a:ahLst/>
              <a:cxnLst/>
              <a:rect l="l" t="t" r="r" b="b"/>
              <a:pathLst>
                <a:path w="346" h="1825" extrusionOk="0">
                  <a:moveTo>
                    <a:pt x="0" y="0"/>
                  </a:moveTo>
                  <a:lnTo>
                    <a:pt x="0" y="1824"/>
                  </a:lnTo>
                  <a:lnTo>
                    <a:pt x="346" y="1824"/>
                  </a:lnTo>
                  <a:lnTo>
                    <a:pt x="346"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9"/>
            <p:cNvSpPr/>
            <p:nvPr/>
          </p:nvSpPr>
          <p:spPr>
            <a:xfrm>
              <a:off x="7634079" y="3469571"/>
              <a:ext cx="302882" cy="42846"/>
            </a:xfrm>
            <a:custGeom>
              <a:avLst/>
              <a:gdLst/>
              <a:ahLst/>
              <a:cxnLst/>
              <a:rect l="l" t="t" r="r" b="b"/>
              <a:pathLst>
                <a:path w="3577" h="506" extrusionOk="0">
                  <a:moveTo>
                    <a:pt x="0" y="1"/>
                  </a:moveTo>
                  <a:lnTo>
                    <a:pt x="0" y="506"/>
                  </a:lnTo>
                  <a:lnTo>
                    <a:pt x="3577" y="506"/>
                  </a:lnTo>
                  <a:lnTo>
                    <a:pt x="3577"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9"/>
            <p:cNvSpPr/>
            <p:nvPr/>
          </p:nvSpPr>
          <p:spPr>
            <a:xfrm>
              <a:off x="7634079" y="3469571"/>
              <a:ext cx="42761" cy="42846"/>
            </a:xfrm>
            <a:custGeom>
              <a:avLst/>
              <a:gdLst/>
              <a:ahLst/>
              <a:cxnLst/>
              <a:rect l="l" t="t" r="r" b="b"/>
              <a:pathLst>
                <a:path w="505" h="506" extrusionOk="0">
                  <a:moveTo>
                    <a:pt x="0" y="1"/>
                  </a:moveTo>
                  <a:lnTo>
                    <a:pt x="0" y="506"/>
                  </a:lnTo>
                  <a:lnTo>
                    <a:pt x="505" y="506"/>
                  </a:lnTo>
                  <a:lnTo>
                    <a:pt x="505"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9"/>
            <p:cNvSpPr/>
            <p:nvPr/>
          </p:nvSpPr>
          <p:spPr>
            <a:xfrm>
              <a:off x="7894962" y="3469571"/>
              <a:ext cx="41999" cy="42846"/>
            </a:xfrm>
            <a:custGeom>
              <a:avLst/>
              <a:gdLst/>
              <a:ahLst/>
              <a:cxnLst/>
              <a:rect l="l" t="t" r="r" b="b"/>
              <a:pathLst>
                <a:path w="496" h="506" extrusionOk="0">
                  <a:moveTo>
                    <a:pt x="0" y="1"/>
                  </a:moveTo>
                  <a:lnTo>
                    <a:pt x="0" y="506"/>
                  </a:lnTo>
                  <a:lnTo>
                    <a:pt x="496" y="506"/>
                  </a:lnTo>
                  <a:lnTo>
                    <a:pt x="496" y="1"/>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9"/>
            <p:cNvSpPr/>
            <p:nvPr/>
          </p:nvSpPr>
          <p:spPr>
            <a:xfrm>
              <a:off x="7634079" y="3512332"/>
              <a:ext cx="302882" cy="11346"/>
            </a:xfrm>
            <a:custGeom>
              <a:avLst/>
              <a:gdLst/>
              <a:ahLst/>
              <a:cxnLst/>
              <a:rect l="l" t="t" r="r" b="b"/>
              <a:pathLst>
                <a:path w="3577" h="134" extrusionOk="0">
                  <a:moveTo>
                    <a:pt x="0" y="1"/>
                  </a:moveTo>
                  <a:lnTo>
                    <a:pt x="0" y="133"/>
                  </a:lnTo>
                  <a:lnTo>
                    <a:pt x="3577" y="133"/>
                  </a:lnTo>
                  <a:lnTo>
                    <a:pt x="3577" y="1"/>
                  </a:lnTo>
                  <a:close/>
                </a:path>
              </a:pathLst>
            </a:custGeom>
            <a:solidFill>
              <a:srgbClr val="FEB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9"/>
            <p:cNvSpPr/>
            <p:nvPr/>
          </p:nvSpPr>
          <p:spPr>
            <a:xfrm>
              <a:off x="6818407" y="2793364"/>
              <a:ext cx="762498" cy="325321"/>
            </a:xfrm>
            <a:custGeom>
              <a:avLst/>
              <a:gdLst/>
              <a:ahLst/>
              <a:cxnLst/>
              <a:rect l="l" t="t" r="r" b="b"/>
              <a:pathLst>
                <a:path w="9005" h="3842" extrusionOk="0">
                  <a:moveTo>
                    <a:pt x="4485" y="1"/>
                  </a:moveTo>
                  <a:cubicBezTo>
                    <a:pt x="4458" y="1"/>
                    <a:pt x="4431" y="10"/>
                    <a:pt x="4409" y="27"/>
                  </a:cubicBezTo>
                  <a:lnTo>
                    <a:pt x="133" y="3206"/>
                  </a:lnTo>
                  <a:cubicBezTo>
                    <a:pt x="44" y="3268"/>
                    <a:pt x="0" y="3365"/>
                    <a:pt x="0" y="3480"/>
                  </a:cubicBezTo>
                  <a:cubicBezTo>
                    <a:pt x="0" y="3679"/>
                    <a:pt x="167" y="3822"/>
                    <a:pt x="343" y="3822"/>
                  </a:cubicBezTo>
                  <a:cubicBezTo>
                    <a:pt x="411" y="3822"/>
                    <a:pt x="479" y="3801"/>
                    <a:pt x="540" y="3755"/>
                  </a:cubicBezTo>
                  <a:lnTo>
                    <a:pt x="4409" y="877"/>
                  </a:lnTo>
                  <a:cubicBezTo>
                    <a:pt x="4431" y="864"/>
                    <a:pt x="4458" y="857"/>
                    <a:pt x="4485" y="857"/>
                  </a:cubicBezTo>
                  <a:cubicBezTo>
                    <a:pt x="4511" y="857"/>
                    <a:pt x="4538" y="864"/>
                    <a:pt x="4560" y="877"/>
                  </a:cubicBezTo>
                  <a:lnTo>
                    <a:pt x="8464" y="3773"/>
                  </a:lnTo>
                  <a:cubicBezTo>
                    <a:pt x="8527" y="3820"/>
                    <a:pt x="8597" y="3841"/>
                    <a:pt x="8665" y="3841"/>
                  </a:cubicBezTo>
                  <a:cubicBezTo>
                    <a:pt x="8840" y="3841"/>
                    <a:pt x="9004" y="3702"/>
                    <a:pt x="9004" y="3498"/>
                  </a:cubicBezTo>
                  <a:cubicBezTo>
                    <a:pt x="9004" y="3392"/>
                    <a:pt x="8960" y="3294"/>
                    <a:pt x="8872" y="3224"/>
                  </a:cubicBezTo>
                  <a:lnTo>
                    <a:pt x="4560" y="27"/>
                  </a:lnTo>
                  <a:cubicBezTo>
                    <a:pt x="4538" y="10"/>
                    <a:pt x="4511" y="1"/>
                    <a:pt x="4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9"/>
            <p:cNvSpPr/>
            <p:nvPr/>
          </p:nvSpPr>
          <p:spPr>
            <a:xfrm>
              <a:off x="6174370" y="3763475"/>
              <a:ext cx="2048288" cy="75022"/>
            </a:xfrm>
            <a:custGeom>
              <a:avLst/>
              <a:gdLst/>
              <a:ahLst/>
              <a:cxnLst/>
              <a:rect l="l" t="t" r="r" b="b"/>
              <a:pathLst>
                <a:path w="24190" h="886" extrusionOk="0">
                  <a:moveTo>
                    <a:pt x="444" y="1"/>
                  </a:moveTo>
                  <a:cubicBezTo>
                    <a:pt x="196" y="1"/>
                    <a:pt x="1" y="195"/>
                    <a:pt x="1" y="443"/>
                  </a:cubicBezTo>
                  <a:cubicBezTo>
                    <a:pt x="1" y="691"/>
                    <a:pt x="196" y="886"/>
                    <a:pt x="444" y="886"/>
                  </a:cubicBezTo>
                  <a:lnTo>
                    <a:pt x="23746" y="886"/>
                  </a:lnTo>
                  <a:cubicBezTo>
                    <a:pt x="23994" y="886"/>
                    <a:pt x="24189" y="682"/>
                    <a:pt x="24189" y="443"/>
                  </a:cubicBezTo>
                  <a:cubicBezTo>
                    <a:pt x="24189" y="195"/>
                    <a:pt x="23994" y="1"/>
                    <a:pt x="23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5" name="Google Shape;1735;p39"/>
          <p:cNvGrpSpPr/>
          <p:nvPr/>
        </p:nvGrpSpPr>
        <p:grpSpPr>
          <a:xfrm>
            <a:off x="5258986" y="3710231"/>
            <a:ext cx="466137" cy="1433276"/>
            <a:chOff x="6073946" y="2489807"/>
            <a:chExt cx="408642" cy="1256488"/>
          </a:xfrm>
        </p:grpSpPr>
        <p:sp>
          <p:nvSpPr>
            <p:cNvPr id="1736" name="Google Shape;1736;p39"/>
            <p:cNvSpPr/>
            <p:nvPr/>
          </p:nvSpPr>
          <p:spPr>
            <a:xfrm>
              <a:off x="6073946" y="2489807"/>
              <a:ext cx="408642" cy="949884"/>
            </a:xfrm>
            <a:custGeom>
              <a:avLst/>
              <a:gdLst/>
              <a:ahLst/>
              <a:cxnLst/>
              <a:rect l="l" t="t" r="r" b="b"/>
              <a:pathLst>
                <a:path w="4826" h="11218" extrusionOk="0">
                  <a:moveTo>
                    <a:pt x="2409" y="0"/>
                  </a:moveTo>
                  <a:cubicBezTo>
                    <a:pt x="1993" y="0"/>
                    <a:pt x="0" y="4843"/>
                    <a:pt x="0" y="7942"/>
                  </a:cubicBezTo>
                  <a:cubicBezTo>
                    <a:pt x="0" y="11041"/>
                    <a:pt x="1081" y="11218"/>
                    <a:pt x="2409" y="11218"/>
                  </a:cubicBezTo>
                  <a:cubicBezTo>
                    <a:pt x="3746" y="11218"/>
                    <a:pt x="4826" y="11041"/>
                    <a:pt x="4826" y="7942"/>
                  </a:cubicBezTo>
                  <a:cubicBezTo>
                    <a:pt x="4826" y="4843"/>
                    <a:pt x="2834" y="0"/>
                    <a:pt x="2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9"/>
            <p:cNvSpPr/>
            <p:nvPr/>
          </p:nvSpPr>
          <p:spPr>
            <a:xfrm>
              <a:off x="6175132" y="2908097"/>
              <a:ext cx="222780" cy="838198"/>
            </a:xfrm>
            <a:custGeom>
              <a:avLst/>
              <a:gdLst/>
              <a:ahLst/>
              <a:cxnLst/>
              <a:rect l="l" t="t" r="r" b="b"/>
              <a:pathLst>
                <a:path w="2631" h="9899" extrusionOk="0">
                  <a:moveTo>
                    <a:pt x="1116" y="0"/>
                  </a:moveTo>
                  <a:lnTo>
                    <a:pt x="1116" y="3099"/>
                  </a:lnTo>
                  <a:lnTo>
                    <a:pt x="151" y="2134"/>
                  </a:lnTo>
                  <a:lnTo>
                    <a:pt x="1" y="2285"/>
                  </a:lnTo>
                  <a:lnTo>
                    <a:pt x="1116" y="3391"/>
                  </a:lnTo>
                  <a:lnTo>
                    <a:pt x="1116" y="9899"/>
                  </a:lnTo>
                  <a:lnTo>
                    <a:pt x="1320" y="9899"/>
                  </a:lnTo>
                  <a:lnTo>
                    <a:pt x="1320" y="5136"/>
                  </a:lnTo>
                  <a:lnTo>
                    <a:pt x="2630" y="3825"/>
                  </a:lnTo>
                  <a:lnTo>
                    <a:pt x="2480" y="3675"/>
                  </a:lnTo>
                  <a:lnTo>
                    <a:pt x="1320" y="4843"/>
                  </a:lnTo>
                  <a:lnTo>
                    <a:pt x="1320" y="1320"/>
                  </a:lnTo>
                  <a:lnTo>
                    <a:pt x="2294" y="346"/>
                  </a:lnTo>
                  <a:lnTo>
                    <a:pt x="2143" y="195"/>
                  </a:lnTo>
                  <a:lnTo>
                    <a:pt x="1320" y="1019"/>
                  </a:lnTo>
                  <a:lnTo>
                    <a:pt x="132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8" name="Google Shape;1738;p39"/>
          <p:cNvGrpSpPr/>
          <p:nvPr/>
        </p:nvGrpSpPr>
        <p:grpSpPr>
          <a:xfrm>
            <a:off x="8677857" y="3710141"/>
            <a:ext cx="466143" cy="1433366"/>
            <a:chOff x="1735563" y="3938352"/>
            <a:chExt cx="391948" cy="1205218"/>
          </a:xfrm>
        </p:grpSpPr>
        <p:sp>
          <p:nvSpPr>
            <p:cNvPr id="1739" name="Google Shape;1739;p39"/>
            <p:cNvSpPr/>
            <p:nvPr/>
          </p:nvSpPr>
          <p:spPr>
            <a:xfrm>
              <a:off x="1735563" y="3938352"/>
              <a:ext cx="391948" cy="887143"/>
            </a:xfrm>
            <a:custGeom>
              <a:avLst/>
              <a:gdLst/>
              <a:ahLst/>
              <a:cxnLst/>
              <a:rect l="l" t="t" r="r" b="b"/>
              <a:pathLst>
                <a:path w="2179" h="4932" extrusionOk="0">
                  <a:moveTo>
                    <a:pt x="1089" y="0"/>
                  </a:moveTo>
                  <a:cubicBezTo>
                    <a:pt x="487" y="0"/>
                    <a:pt x="0" y="1098"/>
                    <a:pt x="0" y="2462"/>
                  </a:cubicBezTo>
                  <a:cubicBezTo>
                    <a:pt x="0" y="3834"/>
                    <a:pt x="487" y="4932"/>
                    <a:pt x="1089" y="4932"/>
                  </a:cubicBezTo>
                  <a:cubicBezTo>
                    <a:pt x="1691" y="4932"/>
                    <a:pt x="2178" y="3834"/>
                    <a:pt x="2178" y="2462"/>
                  </a:cubicBezTo>
                  <a:cubicBezTo>
                    <a:pt x="2178" y="1098"/>
                    <a:pt x="1691" y="0"/>
                    <a:pt x="10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9"/>
            <p:cNvSpPr/>
            <p:nvPr/>
          </p:nvSpPr>
          <p:spPr>
            <a:xfrm>
              <a:off x="1824675" y="4211975"/>
              <a:ext cx="213703" cy="931595"/>
            </a:xfrm>
            <a:custGeom>
              <a:avLst/>
              <a:gdLst/>
              <a:ahLst/>
              <a:cxnLst/>
              <a:rect l="l" t="t" r="r" b="b"/>
              <a:pathLst>
                <a:path w="2631" h="9899" extrusionOk="0">
                  <a:moveTo>
                    <a:pt x="1116" y="0"/>
                  </a:moveTo>
                  <a:lnTo>
                    <a:pt x="1116" y="3099"/>
                  </a:lnTo>
                  <a:lnTo>
                    <a:pt x="151" y="2134"/>
                  </a:lnTo>
                  <a:lnTo>
                    <a:pt x="1" y="2285"/>
                  </a:lnTo>
                  <a:lnTo>
                    <a:pt x="1116" y="3391"/>
                  </a:lnTo>
                  <a:lnTo>
                    <a:pt x="1116" y="9899"/>
                  </a:lnTo>
                  <a:lnTo>
                    <a:pt x="1320" y="9899"/>
                  </a:lnTo>
                  <a:lnTo>
                    <a:pt x="1320" y="5136"/>
                  </a:lnTo>
                  <a:lnTo>
                    <a:pt x="2630" y="3825"/>
                  </a:lnTo>
                  <a:lnTo>
                    <a:pt x="2480" y="3675"/>
                  </a:lnTo>
                  <a:lnTo>
                    <a:pt x="1320" y="4843"/>
                  </a:lnTo>
                  <a:lnTo>
                    <a:pt x="1320" y="1320"/>
                  </a:lnTo>
                  <a:lnTo>
                    <a:pt x="2294" y="346"/>
                  </a:lnTo>
                  <a:lnTo>
                    <a:pt x="2143" y="195"/>
                  </a:lnTo>
                  <a:lnTo>
                    <a:pt x="1320" y="1019"/>
                  </a:lnTo>
                  <a:lnTo>
                    <a:pt x="1320" y="0"/>
                  </a:lnTo>
                  <a:close/>
                </a:path>
              </a:pathLst>
            </a:custGeom>
            <a:solidFill>
              <a:srgbClr val="004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4"/>
        <p:cNvGrpSpPr/>
        <p:nvPr/>
      </p:nvGrpSpPr>
      <p:grpSpPr>
        <a:xfrm>
          <a:off x="0" y="0"/>
          <a:ext cx="0" cy="0"/>
          <a:chOff x="0" y="0"/>
          <a:chExt cx="0" cy="0"/>
        </a:xfrm>
      </p:grpSpPr>
      <p:sp>
        <p:nvSpPr>
          <p:cNvPr id="1745" name="Google Shape;1745;p40"/>
          <p:cNvSpPr txBox="1">
            <a:spLocks noGrp="1"/>
          </p:cNvSpPr>
          <p:nvPr>
            <p:ph type="title"/>
          </p:nvPr>
        </p:nvSpPr>
        <p:spPr>
          <a:xfrm>
            <a:off x="720000" y="323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Eligibility Requirements</a:t>
            </a:r>
            <a:endParaRPr/>
          </a:p>
        </p:txBody>
      </p:sp>
      <p:sp>
        <p:nvSpPr>
          <p:cNvPr id="1746" name="Google Shape;1746;p40"/>
          <p:cNvSpPr txBox="1">
            <a:spLocks noGrp="1"/>
          </p:cNvSpPr>
          <p:nvPr>
            <p:ph type="subTitle" idx="1"/>
          </p:nvPr>
        </p:nvSpPr>
        <p:spPr>
          <a:xfrm>
            <a:off x="515075" y="982650"/>
            <a:ext cx="2598600" cy="1589100"/>
          </a:xfrm>
          <a:prstGeom prst="rect">
            <a:avLst/>
          </a:pr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lt1"/>
                </a:solidFill>
                <a:highlight>
                  <a:srgbClr val="FFFFFF"/>
                </a:highlight>
                <a:latin typeface="Montserrat"/>
                <a:ea typeface="Montserrat"/>
                <a:cs typeface="Montserrat"/>
                <a:sym typeface="Montserrat"/>
              </a:rPr>
              <a:t>A household’s total income is </a:t>
            </a:r>
            <a:r>
              <a:rPr lang="en" sz="1800" u="sng" dirty="0">
                <a:solidFill>
                  <a:schemeClr val="lt1"/>
                </a:solidFill>
                <a:highlight>
                  <a:srgbClr val="FFFFFF"/>
                </a:highlight>
                <a:latin typeface="Montserrat"/>
                <a:ea typeface="Montserrat"/>
                <a:cs typeface="Montserrat"/>
                <a:sym typeface="Montserrat"/>
              </a:rPr>
              <a:t>at or below 200%</a:t>
            </a:r>
            <a:r>
              <a:rPr lang="en" sz="1800" dirty="0">
                <a:solidFill>
                  <a:schemeClr val="lt1"/>
                </a:solidFill>
                <a:highlight>
                  <a:srgbClr val="FFFFFF"/>
                </a:highlight>
                <a:latin typeface="Montserrat"/>
                <a:ea typeface="Montserrat"/>
                <a:cs typeface="Montserrat"/>
                <a:sym typeface="Montserrat"/>
              </a:rPr>
              <a:t> of the </a:t>
            </a:r>
            <a:endParaRPr sz="1800" dirty="0">
              <a:solidFill>
                <a:schemeClr val="lt1"/>
              </a:solidFill>
              <a:highlight>
                <a:srgbClr val="FFFFFF"/>
              </a:highlight>
              <a:latin typeface="Montserrat"/>
              <a:ea typeface="Montserrat"/>
              <a:cs typeface="Montserrat"/>
              <a:sym typeface="Montserrat"/>
            </a:endParaRPr>
          </a:p>
          <a:p>
            <a:pPr marL="0" lvl="0" indent="0" algn="l" rtl="0">
              <a:spcBef>
                <a:spcPts val="0"/>
              </a:spcBef>
              <a:spcAft>
                <a:spcPts val="0"/>
              </a:spcAft>
              <a:buNone/>
            </a:pPr>
            <a:r>
              <a:rPr lang="en" sz="1800" dirty="0">
                <a:solidFill>
                  <a:schemeClr val="lt1"/>
                </a:solidFill>
                <a:highlight>
                  <a:srgbClr val="FFFFFF"/>
                </a:highlight>
                <a:latin typeface="Montserrat"/>
                <a:ea typeface="Montserrat"/>
                <a:cs typeface="Montserrat"/>
                <a:sym typeface="Montserrat"/>
              </a:rPr>
              <a:t>Federal Poverty Level </a:t>
            </a:r>
            <a:r>
              <a:rPr lang="en" sz="1800" b="1" dirty="0">
                <a:solidFill>
                  <a:schemeClr val="lt1"/>
                </a:solidFill>
                <a:highlight>
                  <a:srgbClr val="FFFFFF"/>
                </a:highlight>
                <a:latin typeface="Montserrat"/>
                <a:ea typeface="Montserrat"/>
                <a:cs typeface="Montserrat"/>
                <a:sym typeface="Montserrat"/>
              </a:rPr>
              <a:t>and/or . . .</a:t>
            </a:r>
            <a:endParaRPr sz="1900" b="1" dirty="0">
              <a:solidFill>
                <a:schemeClr val="lt1"/>
              </a:solidFill>
              <a:highlight>
                <a:srgbClr val="FFFFFF"/>
              </a:highlight>
              <a:latin typeface="Montserrat"/>
              <a:ea typeface="Montserrat"/>
              <a:cs typeface="Montserrat"/>
              <a:sym typeface="Montserrat"/>
            </a:endParaRPr>
          </a:p>
          <a:p>
            <a:pPr marL="0" lvl="0" indent="0" algn="ctr" rtl="0">
              <a:spcBef>
                <a:spcPts val="0"/>
              </a:spcBef>
              <a:spcAft>
                <a:spcPts val="0"/>
              </a:spcAft>
              <a:buNone/>
            </a:pPr>
            <a:endParaRPr sz="1900" b="1" dirty="0">
              <a:solidFill>
                <a:schemeClr val="lt1"/>
              </a:solidFill>
              <a:highlight>
                <a:srgbClr val="FFFFFF"/>
              </a:highlight>
              <a:latin typeface="Montserrat"/>
              <a:ea typeface="Montserrat"/>
              <a:cs typeface="Montserrat"/>
              <a:sym typeface="Montserrat"/>
            </a:endParaRPr>
          </a:p>
        </p:txBody>
      </p:sp>
      <p:pic>
        <p:nvPicPr>
          <p:cNvPr id="1747" name="Google Shape;1747;p40"/>
          <p:cNvPicPr preferRelativeResize="0"/>
          <p:nvPr/>
        </p:nvPicPr>
        <p:blipFill>
          <a:blip r:embed="rId3">
            <a:alphaModFix/>
          </a:blip>
          <a:stretch>
            <a:fillRect/>
          </a:stretch>
        </p:blipFill>
        <p:spPr>
          <a:xfrm>
            <a:off x="7508550" y="0"/>
            <a:ext cx="1467299" cy="1446952"/>
          </a:xfrm>
          <a:prstGeom prst="rect">
            <a:avLst/>
          </a:prstGeom>
          <a:noFill/>
          <a:ln>
            <a:noFill/>
          </a:ln>
        </p:spPr>
      </p:pic>
      <p:pic>
        <p:nvPicPr>
          <p:cNvPr id="1748" name="Google Shape;1748;p40"/>
          <p:cNvPicPr preferRelativeResize="0"/>
          <p:nvPr/>
        </p:nvPicPr>
        <p:blipFill rotWithShape="1">
          <a:blip r:embed="rId4">
            <a:alphaModFix/>
          </a:blip>
          <a:srcRect l="34854" t="24900" r="24322" b="17366"/>
          <a:stretch/>
        </p:blipFill>
        <p:spPr>
          <a:xfrm>
            <a:off x="3039125" y="1446950"/>
            <a:ext cx="4796827" cy="3611874"/>
          </a:xfrm>
          <a:prstGeom prst="rect">
            <a:avLst/>
          </a:prstGeom>
          <a:noFill/>
          <a:ln>
            <a:noFill/>
          </a:ln>
        </p:spPr>
      </p:pic>
    </p:spTree>
  </p:cSld>
  <p:clrMapOvr>
    <a:masterClrMapping/>
  </p:clrMapOvr>
</p:sld>
</file>

<file path=ppt/theme/theme1.xml><?xml version="1.0" encoding="utf-8"?>
<a:theme xmlns:a="http://schemas.openxmlformats.org/drawingml/2006/main" name="Neighborhood Monthly Meeting by Slidesgo">
  <a:themeElements>
    <a:clrScheme name="Simple Light">
      <a:dk1>
        <a:srgbClr val="03458B"/>
      </a:dk1>
      <a:lt1>
        <a:srgbClr val="03458B"/>
      </a:lt1>
      <a:dk2>
        <a:srgbClr val="DEF0FF"/>
      </a:dk2>
      <a:lt2>
        <a:srgbClr val="79B3FF"/>
      </a:lt2>
      <a:accent1>
        <a:srgbClr val="FFFFFF"/>
      </a:accent1>
      <a:accent2>
        <a:srgbClr val="FFFFFF"/>
      </a:accent2>
      <a:accent3>
        <a:srgbClr val="FDB675"/>
      </a:accent3>
      <a:accent4>
        <a:srgbClr val="DE7C3C"/>
      </a:accent4>
      <a:accent5>
        <a:srgbClr val="A5C86A"/>
      </a:accent5>
      <a:accent6>
        <a:srgbClr val="1E8782"/>
      </a:accent6>
      <a:hlink>
        <a:srgbClr val="03458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1227</Words>
  <Application>Microsoft Macintosh PowerPoint</Application>
  <PresentationFormat>On-screen Show (16:9)</PresentationFormat>
  <Paragraphs>182</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Montserrat ExtraBold</vt:lpstr>
      <vt:lpstr>Montserrat Black</vt:lpstr>
      <vt:lpstr>Montserrat Medium</vt:lpstr>
      <vt:lpstr>Montserrat</vt:lpstr>
      <vt:lpstr>Bebas Neue</vt:lpstr>
      <vt:lpstr>Arial</vt:lpstr>
      <vt:lpstr>Neighborhood Monthly Meeting by Slidesgo</vt:lpstr>
      <vt:lpstr>Affordable Connectivity Program</vt:lpstr>
      <vt:lpstr>01</vt:lpstr>
      <vt:lpstr>PowerPoint Presentation</vt:lpstr>
      <vt:lpstr>01</vt:lpstr>
      <vt:lpstr>PowerPoint Presentation</vt:lpstr>
      <vt:lpstr>Detailing the Benefits</vt:lpstr>
      <vt:lpstr>02</vt:lpstr>
      <vt:lpstr>Defining a Household</vt:lpstr>
      <vt:lpstr>Eligibility Requirements</vt:lpstr>
      <vt:lpstr>Eligibility Requirements</vt:lpstr>
      <vt:lpstr>Dependent-Based Eligibility</vt:lpstr>
      <vt:lpstr>03</vt:lpstr>
      <vt:lpstr>Get Prepared</vt:lpstr>
      <vt:lpstr>Ways to Apply</vt:lpstr>
      <vt:lpstr>Application Preview</vt:lpstr>
      <vt:lpstr>Application Process</vt:lpstr>
      <vt:lpstr>Confirm your identity </vt:lpstr>
      <vt:lpstr>Continuing Enrollment</vt:lpstr>
      <vt:lpstr>Consumer Protection</vt:lpstr>
      <vt:lpstr>04</vt:lpstr>
      <vt:lpstr>Frequently Asked Questions</vt:lpstr>
      <vt:lpstr>Frequently Asked Questions</vt:lpstr>
      <vt:lpstr>ACP Question Form &amp;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Affordable Connectivity Program</dc:title>
  <cp:lastModifiedBy>Evan Allgood</cp:lastModifiedBy>
  <cp:revision>6</cp:revision>
  <dcterms:modified xsi:type="dcterms:W3CDTF">2023-12-08T21:16:49Z</dcterms:modified>
</cp:coreProperties>
</file>